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Rubric: Testable, clear question(s) - 20 points. Explain model(s) used and why - 20 points.  Results - 30 points.  Interpretation - 30 </a:t>
            </a:r>
            <a:r>
              <a:rPr lang="en"/>
              <a:t>points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 copy this template, add your slides, and save slides to the MMC or BBC lightning talks folder.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69a9e63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69a9e63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69a9e63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69a9e63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9a9e63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69a9e63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69a9e63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69a9e63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69a9e63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69a9e63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Question(s)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description of abiotic driver data that are “pulsed”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of site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describe the biological data that respond to pulse regime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 models used and why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69125"/>
            <a:ext cx="85206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Peaks/Valleys: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threshold setting and how informed ecologically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magnitude or number of peak/valleys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comparing different time periods, if so why?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Fourier: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and low anomalies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signal-to-noise ratio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comparing different time periods, if so why?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Wavelets/Cross-wavelets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periodicity in power signal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arrows of cross-wavelets (left in phase, right out og phase, down x leads y, up y leads x)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phrase to describe a key result here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graph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(include up to 3 results - one slide with one graph per each result)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phrase to describe a key result here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graph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phrase to describe a key result here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graph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conclude about the pulse regime?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(give an “answer” to one or more of questions 1-3)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are these conclusions novel, important, or interesting for the ecosystem you study?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