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5F07-33FC-CC52-1702-41B486A36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175BB-CB5B-8570-3A51-BD1C8F8CC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34EEB-BD1D-0339-5C7D-8A6F8511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4B5F-3223-4B18-A9BC-9FADACED174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D0D95-9CB4-1ABB-2D48-C5AC17EB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71B04-3049-B9B4-89FC-48D0D289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19E8-A54C-4DE1-BC1A-5ECCB8A2B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3EB3-0EC0-C39A-15CB-95362E95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AD5FE-60A8-A163-2529-5CCE8631A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B67BC-979D-4843-460F-6B238C2D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4B5F-3223-4B18-A9BC-9FADACED174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FEEE7-443E-6D1C-063F-CC93E338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66841-FC0C-879C-2EC4-1FE5E2D9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19E8-A54C-4DE1-BC1A-5ECCB8A2B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8DB94-F8D4-502A-2857-EF6CB0DBE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DE690-3FE5-05A9-34DE-B9C87ADE6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41196-446E-C5A4-4C4B-50AF3400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4B5F-3223-4B18-A9BC-9FADACED174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5C6D7-BC86-5035-ABC7-757DE556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2371A-90AC-8B8E-BAFE-E60508C2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19E8-A54C-4DE1-BC1A-5ECCB8A2B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18E2A-84FC-60C9-87C2-862A10CB0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55428-849F-375D-9764-15E2BF154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F20C2-CB11-32CB-73CB-5E0768BE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4B5F-3223-4B18-A9BC-9FADACED174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13E1D-83F6-26A6-4702-AC6F5A93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053B-2CE9-111B-73DA-7BFC73D6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19E8-A54C-4DE1-BC1A-5ECCB8A2B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5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3999-F405-760E-472A-F53594AA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F749D-47E1-E515-4966-962BE51E3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BBB26-2EE6-8D96-5FBA-E2965DF9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4B5F-3223-4B18-A9BC-9FADACED174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CA654-DC40-3765-678E-D9C6A928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096AB-2634-8FE8-F035-F32F1504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19E8-A54C-4DE1-BC1A-5ECCB8A2B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5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F9AD-B1AA-41CC-0038-CA57F190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A8502-03A7-CA70-E6B9-89F88C33E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6A52F-7907-4457-CB02-2F62B2D28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C47A7-D3B1-6891-7E58-2B128799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4B5F-3223-4B18-A9BC-9FADACED174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F7809-88C4-BFBD-DBB8-C5250DEE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8F4B0-69E0-7E82-0B92-1D3E0268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19E8-A54C-4DE1-BC1A-5ECCB8A2B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5BCC-C27D-CA4F-4533-A04D2654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C9C41-E58C-D399-72E0-9400F9AAC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38BCD-F3B4-4585-A066-C1796427F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00235-2A16-2244-B017-DAB9F344E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C1132-63D0-6401-956B-0425A301A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D3474-9433-C2A7-FB5F-5150545F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4B5F-3223-4B18-A9BC-9FADACED174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A44DD-2453-3D53-91C7-9E934DE4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BEB27-2094-D00B-2FF2-7273A7AA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19E8-A54C-4DE1-BC1A-5ECCB8A2B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5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D0CA-850A-EE85-2F83-1B671DDD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CB70A-6605-8C8D-F312-1AC05958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4B5F-3223-4B18-A9BC-9FADACED174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711E9-4B75-B082-DD23-F9D30738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13FC9-9E53-EB42-49C0-ABF050E1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19E8-A54C-4DE1-BC1A-5ECCB8A2B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0712D-96E4-4A22-4DB7-2E9BE213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4B5F-3223-4B18-A9BC-9FADACED174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22EDE-ECA0-3667-7960-C8BBA8EF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E5106-CF49-DF86-083B-B0521379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19E8-A54C-4DE1-BC1A-5ECCB8A2B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5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41F7-9D67-1E11-398D-79F43125A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C2E32-7677-25F5-AECA-2C473EAB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EA186-B0D0-87C3-56E6-048BB72EC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78ABF-93AF-A153-7BA8-9EF47C72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4B5F-3223-4B18-A9BC-9FADACED174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E4A16-F5B7-5336-105A-8C42E54D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2C947-51E6-988E-CE33-F06DE4C8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19E8-A54C-4DE1-BC1A-5ECCB8A2B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2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A6A6-8072-D7AD-60B7-0E84AF91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B2CCB-E605-1B72-A7A1-3C0F3743A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39921-743D-206B-8304-58CAD1C09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76917-B2B8-B8D2-A5A2-F29324DE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4B5F-3223-4B18-A9BC-9FADACED174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8F657-89DE-B1FC-B7FF-D874E3B6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11D7D-165C-5630-B195-56F9A706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19E8-A54C-4DE1-BC1A-5ECCB8A2B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0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E9839-BDAA-734F-BBB2-B363D1FE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682AF-90C3-87CE-E75A-0377668B8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633B3-C3BB-02D9-50DA-B954604FB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884B5F-3223-4B18-A9BC-9FADACED174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E4C9-3F76-0377-AB8E-431706E78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3C7E4-CF40-2935-A055-2C03F4A14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AE19E8-A54C-4DE1-BC1A-5ECCB8A2B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3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66834C-8F89-07FB-A457-843DE295D60E}"/>
              </a:ext>
            </a:extLst>
          </p:cNvPr>
          <p:cNvGrpSpPr/>
          <p:nvPr/>
        </p:nvGrpSpPr>
        <p:grpSpPr>
          <a:xfrm>
            <a:off x="57209" y="889755"/>
            <a:ext cx="3844610" cy="4866669"/>
            <a:chOff x="85364" y="484817"/>
            <a:chExt cx="3682122" cy="4660986"/>
          </a:xfrm>
          <a:solidFill>
            <a:schemeClr val="accent2"/>
          </a:solidFill>
        </p:grpSpPr>
        <p:pic>
          <p:nvPicPr>
            <p:cNvPr id="5" name="Picture 4" descr="A graph of a number of people&#10;&#10;Description automatically generated with medium confidence">
              <a:extLst>
                <a:ext uri="{FF2B5EF4-FFF2-40B4-BE49-F238E27FC236}">
                  <a16:creationId xmlns:a16="http://schemas.microsoft.com/office/drawing/2014/main" id="{4A8932B6-B403-0C71-489D-010CBF43DD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9" r="6485"/>
            <a:stretch/>
          </p:blipFill>
          <p:spPr>
            <a:xfrm>
              <a:off x="85364" y="2859803"/>
              <a:ext cx="3682122" cy="2286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7" name="Picture 6" descr="A graph of an open and closed&#10;&#10;Description automatically generated with medium confidence">
              <a:extLst>
                <a:ext uri="{FF2B5EF4-FFF2-40B4-BE49-F238E27FC236}">
                  <a16:creationId xmlns:a16="http://schemas.microsoft.com/office/drawing/2014/main" id="{7C20D1ED-3352-3997-E9BD-7E58928963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9" r="6485"/>
            <a:stretch/>
          </p:blipFill>
          <p:spPr>
            <a:xfrm>
              <a:off x="85366" y="484817"/>
              <a:ext cx="3682120" cy="2286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CE757A-CE40-08A4-CD3F-EE3062F505F1}"/>
              </a:ext>
            </a:extLst>
          </p:cNvPr>
          <p:cNvGrpSpPr/>
          <p:nvPr/>
        </p:nvGrpSpPr>
        <p:grpSpPr>
          <a:xfrm>
            <a:off x="8425109" y="886783"/>
            <a:ext cx="3647381" cy="4869641"/>
            <a:chOff x="8232954" y="1213478"/>
            <a:chExt cx="3766891" cy="4702505"/>
          </a:xfrm>
        </p:grpSpPr>
        <p:pic>
          <p:nvPicPr>
            <p:cNvPr id="9" name="Picture 8" descr="A comparison of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0C85C495-E187-DD03-45DA-7DC02A3AC3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00"/>
            <a:stretch/>
          </p:blipFill>
          <p:spPr>
            <a:xfrm>
              <a:off x="8232954" y="3629983"/>
              <a:ext cx="3766890" cy="228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0" descr="A comparison of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89AEDAFD-1552-FF15-A3F8-B59AD366A0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00"/>
            <a:stretch/>
          </p:blipFill>
          <p:spPr>
            <a:xfrm>
              <a:off x="8232955" y="1213478"/>
              <a:ext cx="3766890" cy="228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D34FF3-8BB8-CB74-7F84-8D36E10E08F4}"/>
              </a:ext>
            </a:extLst>
          </p:cNvPr>
          <p:cNvGrpSpPr/>
          <p:nvPr/>
        </p:nvGrpSpPr>
        <p:grpSpPr>
          <a:xfrm>
            <a:off x="3987634" y="1092824"/>
            <a:ext cx="4351661" cy="4322416"/>
            <a:chOff x="4112707" y="1006082"/>
            <a:chExt cx="4786321" cy="4754156"/>
          </a:xfrm>
        </p:grpSpPr>
        <p:pic>
          <p:nvPicPr>
            <p:cNvPr id="24" name="Picture 23" descr="A comparison of a graph&#10;&#10;Description automatically generated">
              <a:extLst>
                <a:ext uri="{FF2B5EF4-FFF2-40B4-BE49-F238E27FC236}">
                  <a16:creationId xmlns:a16="http://schemas.microsoft.com/office/drawing/2014/main" id="{1FEB6FF5-A752-2632-B32E-B2EB735CF9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0" r="3159"/>
            <a:stretch/>
          </p:blipFill>
          <p:spPr>
            <a:xfrm>
              <a:off x="4112708" y="1006082"/>
              <a:ext cx="4786320" cy="2285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6" name="Picture 25" descr="A comparison of a graph&#10;&#10;Description automatically generated">
              <a:extLst>
                <a:ext uri="{FF2B5EF4-FFF2-40B4-BE49-F238E27FC236}">
                  <a16:creationId xmlns:a16="http://schemas.microsoft.com/office/drawing/2014/main" id="{3E0B3799-0E1C-9F40-03DD-9F40B47434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0" r="3159"/>
            <a:stretch/>
          </p:blipFill>
          <p:spPr>
            <a:xfrm>
              <a:off x="4112707" y="3474239"/>
              <a:ext cx="4786320" cy="2285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174995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 De Souza, Yuri</dc:creator>
  <cp:lastModifiedBy>Silva De Souza, Yuri</cp:lastModifiedBy>
  <cp:revision>1</cp:revision>
  <dcterms:created xsi:type="dcterms:W3CDTF">2024-04-12T16:47:35Z</dcterms:created>
  <dcterms:modified xsi:type="dcterms:W3CDTF">2024-04-12T17:12:17Z</dcterms:modified>
</cp:coreProperties>
</file>