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7FF2-6ED7-5FC0-6B72-637DBD564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6C83E-8E61-D7AA-B1EA-F943041C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F98B-FD1B-54F1-2BB6-7C56A824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1FFA-0058-3AD7-0D3C-25AF61ED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04AF-F39C-5A5F-E969-04B999EE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7C99-A6D1-0E63-1447-84ED1D6F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ABB69-29A6-41A9-1A86-897367C2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9E55-9474-C0D1-782D-28105962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65BA-A4C3-2D15-7D93-C8E0E24A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EC10-A859-0CC1-2160-7546BFF1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8F052-5979-5B7D-96DA-14178027E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07D69-D9D1-6495-F8E2-865149A0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71DB-9CC7-8D99-C6A5-765A5E44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8092-61D0-CD9F-4539-A234B867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27B7-C59D-C316-2A43-4178D116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0010-2399-33E0-7A0E-71D275CF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6E7D-47B4-6E92-E339-E767D161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6BDF-100A-B2D3-FD91-D6299092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42ED-811B-255F-B12D-A409E9D8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9E03C-530E-BF19-A008-FA63A33A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2500-BF86-56EB-994D-4CC71F9A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ECDD0-6315-0F13-5099-F77A43FD4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557A-AF1A-090A-1240-1F5D5AEA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BF0-F8EE-9C1A-BEEE-B5898023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00F6-6B72-1C93-5D2A-335FBFEE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761B-95FE-D8CB-1B1C-E920B9A7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6701-5068-5E0B-C884-1A59811F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FAA7-5FA8-7203-5181-B98EC731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4E443-E4B6-2D14-ADFC-1CFCB4FC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ACD6-37CE-4385-74EC-16E644EB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0BB3-0515-B231-87BE-052DFF8F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340D-FC5E-3544-51B2-C214F634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88BAB-FB82-20A2-5454-3E9C6518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7843-2F46-1573-EC4F-2A40D71B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D945A-ADC2-7879-7063-39EDA5437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59F9C-163E-B9EF-3F0E-51209AAF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BBC75-7CC4-31FC-5631-E12E659C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2D054-FE43-8AE0-EE23-8E7D82D7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1FD3D-44C1-9608-10B5-C90E246B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26CB-E7D4-5C76-37CE-0FA4F2C3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9FA9F-B36E-89E6-0292-E7172DF3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31111-514C-9BA5-28FE-773860D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6D174-7C30-518D-847D-B8FCFBD2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47B73-F884-1398-683F-AB33A591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D2DCA-A658-D3FB-7EF5-14F2BB09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73D4F-3A9C-BFB1-C6CA-543093E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DAA6-83BC-70C0-F5E3-0A4DCF2C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937F-ECF5-B409-4723-FFD9F631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BF20E-9CEF-8D3B-B3E9-2C265FCE7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6FBA3-BAEF-50F1-9319-EE56BAF8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1A83-AC38-D78C-7B86-D43984B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E94A3-FE28-8367-9028-8F2DB4D5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453A-8AAA-EEA2-3C9F-AAFF6C2A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504B7-B79E-BC8D-F558-D7BC0BDFC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442B3-65E6-74E2-4D50-55D77A63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02650-CB9D-15C8-13BB-F06D7947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20BEE-34C0-482D-8C07-FA592CD9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B1D1-AFD2-3BAF-3D61-FAE239B8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8C965-2D33-5359-E584-3761F5E3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89C7C-F3A1-B82E-1FF7-179B02BF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2514F-5A31-3C4F-2854-2BC845027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08E3C-E884-411E-B3E2-329DF6B5443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E4EF3-0E6F-E759-9678-40D5868AD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0345-07D0-5445-8598-A7670F2CB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B081E-614A-4ABB-89B9-A151667F3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A7EB56D-DE1F-53A3-D52F-33AD128CC4BD}"/>
              </a:ext>
            </a:extLst>
          </p:cNvPr>
          <p:cNvGrpSpPr/>
          <p:nvPr/>
        </p:nvGrpSpPr>
        <p:grpSpPr>
          <a:xfrm>
            <a:off x="597917" y="310739"/>
            <a:ext cx="4365566" cy="3118261"/>
            <a:chOff x="331217" y="469445"/>
            <a:chExt cx="4365566" cy="3118261"/>
          </a:xfrm>
        </p:grpSpPr>
        <p:pic>
          <p:nvPicPr>
            <p:cNvPr id="11" name="Picture 10" descr="A graph of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C75B9174-13BA-D759-3840-328C5BE46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17" y="469445"/>
              <a:ext cx="4365566" cy="311826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DD599F-6766-87F0-038E-D8BFEC82D008}"/>
                </a:ext>
              </a:extLst>
            </p:cNvPr>
            <p:cNvSpPr txBox="1"/>
            <p:nvPr/>
          </p:nvSpPr>
          <p:spPr>
            <a:xfrm>
              <a:off x="889678" y="2475267"/>
              <a:ext cx="12275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RMSE: 0.09967</a:t>
              </a:r>
            </a:p>
            <a:p>
              <a:r>
                <a:rPr lang="en-US" sz="1200" dirty="0"/>
                <a:t>AIC: -42.12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CE021B-F5F9-B741-246D-68D81953113C}"/>
                </a:ext>
              </a:extLst>
            </p:cNvPr>
            <p:cNvSpPr txBox="1"/>
            <p:nvPr/>
          </p:nvSpPr>
          <p:spPr>
            <a:xfrm>
              <a:off x="3093004" y="2475266"/>
              <a:ext cx="11721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RMSE: 0.09883</a:t>
              </a:r>
            </a:p>
            <a:p>
              <a:r>
                <a:rPr lang="en-US" sz="1200" dirty="0"/>
                <a:t>AIC: -42.29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D00FE7-9CFF-B3DA-237F-D5D27EE4F37A}"/>
              </a:ext>
            </a:extLst>
          </p:cNvPr>
          <p:cNvGrpSpPr/>
          <p:nvPr/>
        </p:nvGrpSpPr>
        <p:grpSpPr>
          <a:xfrm>
            <a:off x="597917" y="3495115"/>
            <a:ext cx="4365566" cy="3118261"/>
            <a:chOff x="331217" y="3653821"/>
            <a:chExt cx="4365566" cy="3118261"/>
          </a:xfrm>
        </p:grpSpPr>
        <p:pic>
          <p:nvPicPr>
            <p:cNvPr id="7" name="Picture 6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0DD279BA-88BB-1B48-5A62-22FFEE522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17" y="3653821"/>
              <a:ext cx="4365566" cy="311826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9B45FF-A086-CB25-8823-8F0AF17505DC}"/>
                </a:ext>
              </a:extLst>
            </p:cNvPr>
            <p:cNvSpPr txBox="1"/>
            <p:nvPr/>
          </p:nvSpPr>
          <p:spPr>
            <a:xfrm>
              <a:off x="845186" y="5688357"/>
              <a:ext cx="11230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RMSE: 0.3082</a:t>
              </a:r>
            </a:p>
            <a:p>
              <a:r>
                <a:rPr lang="en-US" sz="1200" dirty="0"/>
                <a:t>AIC: -19.54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DA9958-D2F2-66B3-45E5-4554BF4205B4}"/>
                </a:ext>
              </a:extLst>
            </p:cNvPr>
            <p:cNvSpPr txBox="1"/>
            <p:nvPr/>
          </p:nvSpPr>
          <p:spPr>
            <a:xfrm>
              <a:off x="3037440" y="5688357"/>
              <a:ext cx="111078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RMSE: 0.2034</a:t>
              </a:r>
            </a:p>
            <a:p>
              <a:r>
                <a:rPr lang="en-US" sz="1200" dirty="0"/>
                <a:t>AIC: -27.85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5E5DD0-BDE4-33E2-AB52-7E6ED8414233}"/>
              </a:ext>
            </a:extLst>
          </p:cNvPr>
          <p:cNvGrpSpPr/>
          <p:nvPr/>
        </p:nvGrpSpPr>
        <p:grpSpPr>
          <a:xfrm>
            <a:off x="7031623" y="3428999"/>
            <a:ext cx="4365566" cy="3118261"/>
            <a:chOff x="6764923" y="3587705"/>
            <a:chExt cx="4365566" cy="3118261"/>
          </a:xfrm>
        </p:grpSpPr>
        <p:pic>
          <p:nvPicPr>
            <p:cNvPr id="5" name="Picture 4" descr="A graph of a line&#10;&#10;Description automatically generated with medium confidence">
              <a:extLst>
                <a:ext uri="{FF2B5EF4-FFF2-40B4-BE49-F238E27FC236}">
                  <a16:creationId xmlns:a16="http://schemas.microsoft.com/office/drawing/2014/main" id="{AC24F077-0DB9-FBEF-603F-7188B02D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923" y="3587705"/>
              <a:ext cx="4365566" cy="311826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80376B-EA20-A604-7467-94BAA441DCD7}"/>
                </a:ext>
              </a:extLst>
            </p:cNvPr>
            <p:cNvSpPr txBox="1"/>
            <p:nvPr/>
          </p:nvSpPr>
          <p:spPr>
            <a:xfrm>
              <a:off x="7318268" y="5672597"/>
              <a:ext cx="11721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RMSE: 0.2205</a:t>
              </a:r>
            </a:p>
            <a:p>
              <a:r>
                <a:rPr lang="en-US" sz="1200" dirty="0"/>
                <a:t>AIC: -23.21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260EA4-53B9-D47B-AE79-16FE901006B1}"/>
                </a:ext>
              </a:extLst>
            </p:cNvPr>
            <p:cNvSpPr txBox="1"/>
            <p:nvPr/>
          </p:nvSpPr>
          <p:spPr>
            <a:xfrm>
              <a:off x="9524489" y="5672598"/>
              <a:ext cx="11046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RMSE: 0.2243</a:t>
              </a:r>
            </a:p>
            <a:p>
              <a:r>
                <a:rPr lang="en-US" sz="1200" dirty="0"/>
                <a:t>AIC: -22.9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4DE5D-73F9-535F-6E06-482A40E555FD}"/>
              </a:ext>
            </a:extLst>
          </p:cNvPr>
          <p:cNvGrpSpPr/>
          <p:nvPr/>
        </p:nvGrpSpPr>
        <p:grpSpPr>
          <a:xfrm>
            <a:off x="7031623" y="310738"/>
            <a:ext cx="4365566" cy="3118261"/>
            <a:chOff x="6764923" y="469444"/>
            <a:chExt cx="4365566" cy="3118261"/>
          </a:xfrm>
        </p:grpSpPr>
        <p:pic>
          <p:nvPicPr>
            <p:cNvPr id="9" name="Picture 8" descr="A graph of a car&#10;&#10;Description automatically generated">
              <a:extLst>
                <a:ext uri="{FF2B5EF4-FFF2-40B4-BE49-F238E27FC236}">
                  <a16:creationId xmlns:a16="http://schemas.microsoft.com/office/drawing/2014/main" id="{16D692D4-DCC3-DBD7-8BED-875140DD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923" y="469444"/>
              <a:ext cx="4365566" cy="311826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D800F-8AE4-C267-9F0F-81F8804A60AA}"/>
                </a:ext>
              </a:extLst>
            </p:cNvPr>
            <p:cNvSpPr txBox="1"/>
            <p:nvPr/>
          </p:nvSpPr>
          <p:spPr>
            <a:xfrm>
              <a:off x="7318268" y="2484847"/>
              <a:ext cx="15605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RMSE: 0.1867</a:t>
              </a:r>
            </a:p>
            <a:p>
              <a:r>
                <a:rPr lang="en-US" sz="1200" dirty="0"/>
                <a:t>AIC: -29.57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175B1C-1180-9B38-108C-1F58CB62334C}"/>
                </a:ext>
              </a:extLst>
            </p:cNvPr>
            <p:cNvSpPr txBox="1"/>
            <p:nvPr/>
          </p:nvSpPr>
          <p:spPr>
            <a:xfrm>
              <a:off x="9524489" y="2484847"/>
              <a:ext cx="12536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RMSE: 0.08373</a:t>
              </a:r>
            </a:p>
            <a:p>
              <a:r>
                <a:rPr lang="en-US" sz="1200" dirty="0"/>
                <a:t>AIC: -45.6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91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 De Souza, Yuri</dc:creator>
  <cp:lastModifiedBy>Silva De Souza, Yuri</cp:lastModifiedBy>
  <cp:revision>1</cp:revision>
  <dcterms:created xsi:type="dcterms:W3CDTF">2024-04-12T21:24:53Z</dcterms:created>
  <dcterms:modified xsi:type="dcterms:W3CDTF">2024-04-12T21:41:11Z</dcterms:modified>
</cp:coreProperties>
</file>