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C40000"/>
    <a:srgbClr val="760000"/>
    <a:srgbClr val="501B00"/>
    <a:srgbClr val="2A539C"/>
    <a:srgbClr val="9E844E"/>
    <a:srgbClr val="FFA500"/>
    <a:srgbClr val="FB5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702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1D3-F5BA-47E6-928C-5BE67C890B0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8B342-0FBE-B7AF-8121-4DD475FFCD98}"/>
              </a:ext>
            </a:extLst>
          </p:cNvPr>
          <p:cNvGrpSpPr/>
          <p:nvPr/>
        </p:nvGrpSpPr>
        <p:grpSpPr>
          <a:xfrm>
            <a:off x="122504" y="-304828"/>
            <a:ext cx="8563902" cy="6906506"/>
            <a:chOff x="122504" y="-304828"/>
            <a:chExt cx="8563902" cy="6906506"/>
          </a:xfrm>
        </p:grpSpPr>
        <p:pic>
          <p:nvPicPr>
            <p:cNvPr id="6" name="Picture 6" descr="Ant hill - Termite Mound | Ant hill, Termites, Termite infestation">
              <a:extLst>
                <a:ext uri="{FF2B5EF4-FFF2-40B4-BE49-F238E27FC236}">
                  <a16:creationId xmlns:a16="http://schemas.microsoft.com/office/drawing/2014/main" id="{CEAA79D9-16D3-283F-98B6-74EA1A766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750" b="74375" l="39941" r="74902">
                          <a14:foregroundMark x1="68945" y1="64625" x2="68945" y2="64625"/>
                          <a14:foregroundMark x1="51270" y1="74375" x2="51270" y2="74375"/>
                          <a14:foregroundMark x1="53809" y1="27750" x2="53809" y2="27750"/>
                          <a14:backgroundMark x1="67871" y1="63250" x2="67871" y2="63250"/>
                        </a14:backgroundRemoval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6" t="22021" r="20685" b="29104"/>
            <a:stretch/>
          </p:blipFill>
          <p:spPr bwMode="auto">
            <a:xfrm flipH="1">
              <a:off x="122504" y="-304828"/>
              <a:ext cx="7479430" cy="6529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59F1C7BF-F4F5-A3BE-D5A9-F12AEB7C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94" y="1535816"/>
              <a:ext cx="8228812" cy="506586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63E740-6F51-F3E6-EA3E-0F6C61939F59}"/>
                </a:ext>
              </a:extLst>
            </p:cNvPr>
            <p:cNvSpPr/>
            <p:nvPr/>
          </p:nvSpPr>
          <p:spPr>
            <a:xfrm rot="20180765">
              <a:off x="2186750" y="4979840"/>
              <a:ext cx="273251" cy="48360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B97EEB-507C-C22C-D57D-1E17A2FC1373}"/>
                </a:ext>
              </a:extLst>
            </p:cNvPr>
            <p:cNvSpPr/>
            <p:nvPr/>
          </p:nvSpPr>
          <p:spPr>
            <a:xfrm rot="20180765">
              <a:off x="6868004" y="2994236"/>
              <a:ext cx="273251" cy="483607"/>
            </a:xfrm>
            <a:prstGeom prst="ellipse">
              <a:avLst/>
            </a:prstGeom>
            <a:solidFill>
              <a:srgbClr val="FB510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pic>
          <p:nvPicPr>
            <p:cNvPr id="1026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49721E5-2632-8F1B-4FFE-0A9D34108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1023345" y="4837521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134B1E8-3212-D478-E89F-A7787F3BF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6909315" y="2267115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6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99EE74-3E14-1501-44AD-F57ACE3E9C24}"/>
              </a:ext>
            </a:extLst>
          </p:cNvPr>
          <p:cNvGrpSpPr/>
          <p:nvPr/>
        </p:nvGrpSpPr>
        <p:grpSpPr>
          <a:xfrm>
            <a:off x="-200455" y="-4343401"/>
            <a:ext cx="13341706" cy="9377259"/>
            <a:chOff x="-200455" y="-4343401"/>
            <a:chExt cx="13341706" cy="9377259"/>
          </a:xfrm>
        </p:grpSpPr>
        <p:pic>
          <p:nvPicPr>
            <p:cNvPr id="2050" name="Picture 2" descr="QR code illustration, Template Mobile phone QR code, creative hand phone,  computer Network, hand, phone Icon png | PNGWing">
              <a:extLst>
                <a:ext uri="{FF2B5EF4-FFF2-40B4-BE49-F238E27FC236}">
                  <a16:creationId xmlns:a16="http://schemas.microsoft.com/office/drawing/2014/main" id="{A5721100-2603-FC96-74B0-F693E0FF6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9022" l="4022" r="96739">
                          <a14:foregroundMark x1="13804" y1="81304" x2="13804" y2="81304"/>
                          <a14:foregroundMark x1="4239" y1="95761" x2="4239" y2="95761"/>
                          <a14:foregroundMark x1="95978" y1="51739" x2="95978" y2="51739"/>
                          <a14:foregroundMark x1="95978" y1="51196" x2="95978" y2="51196"/>
                          <a14:foregroundMark x1="95978" y1="59457" x2="79565" y2="57065"/>
                          <a14:foregroundMark x1="79565" y1="57065" x2="62174" y2="49239"/>
                          <a14:foregroundMark x1="62174" y1="49239" x2="66848" y2="45761"/>
                          <a14:foregroundMark x1="12935" y1="91196" x2="12935" y2="91196"/>
                          <a14:foregroundMark x1="12935" y1="91196" x2="9348" y2="85000"/>
                          <a14:foregroundMark x1="9348" y1="85000" x2="6739" y2="87283"/>
                          <a14:foregroundMark x1="2174" y1="98261" x2="761" y2="85978"/>
                          <a14:foregroundMark x1="761" y1="85978" x2="1957" y2="97065"/>
                          <a14:foregroundMark x1="1957" y1="97065" x2="9239" y2="99022"/>
                          <a14:foregroundMark x1="9239" y1="99022" x2="11957" y2="98913"/>
                          <a14:foregroundMark x1="51957" y1="59239" x2="50978" y2="45326"/>
                          <a14:foregroundMark x1="50978" y1="45326" x2="62609" y2="39783"/>
                          <a14:foregroundMark x1="62609" y1="39783" x2="81848" y2="39239"/>
                          <a14:foregroundMark x1="81848" y1="39239" x2="94130" y2="43370"/>
                          <a14:foregroundMark x1="94130" y1="43370" x2="96739" y2="54457"/>
                          <a14:foregroundMark x1="96739" y1="54457" x2="88043" y2="61848"/>
                          <a14:foregroundMark x1="88043" y1="61848" x2="61413" y2="59130"/>
                          <a14:foregroundMark x1="61413" y1="59130" x2="64022" y2="49239"/>
                          <a14:foregroundMark x1="64022" y1="49239" x2="71522" y2="54130"/>
                          <a14:foregroundMark x1="71522" y1="54130" x2="68261" y2="50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455" y="-1"/>
              <a:ext cx="4772454" cy="503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Qr code&#10;&#10;Description automatically generated">
              <a:extLst>
                <a:ext uri="{FF2B5EF4-FFF2-40B4-BE49-F238E27FC236}">
                  <a16:creationId xmlns:a16="http://schemas.microsoft.com/office/drawing/2014/main" id="{114D2F0F-6451-F8F6-7BA7-67728E46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95" y="-4343401"/>
              <a:ext cx="8167256" cy="8167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5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ABB8973E-7605-81CA-218B-807C5FFADF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De Souza, Yuri</dc:creator>
  <cp:lastModifiedBy>Silva De Souza, Yuri</cp:lastModifiedBy>
  <cp:revision>37</cp:revision>
  <dcterms:created xsi:type="dcterms:W3CDTF">2022-11-13T05:02:06Z</dcterms:created>
  <dcterms:modified xsi:type="dcterms:W3CDTF">2023-04-04T14:15:51Z</dcterms:modified>
</cp:coreProperties>
</file>