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DA805-460F-44D2-8FCA-5F13A6CFD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77D84A-2343-4D31-8919-4F8C1B60A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FA1B35-D2B8-4F02-B0CE-9D3017EB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E49BD-7062-4650-AD68-F26B845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CB947C-AE89-432E-BF39-7C83F946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0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60429-409B-44F4-BAA3-618A74C1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6FDFC3-109F-479C-806E-0164FC53C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CD04B-FB57-409C-B854-5DE7A461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FB9BC-86FB-453D-BF58-82A97174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3B5102-3FC7-4634-8BFF-0092CEDB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8863BA-AABA-456B-A097-F4DA2E64B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528F5-2AEF-441B-A7AE-DD0489343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F1D8B-F093-4BC2-A14A-68BDCFB8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46C6AA-2B62-4983-8A19-D43A7916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3B23D-4145-4A35-A459-39FD2516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8E45-EA88-4F08-AA12-F5419E4D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36329-5295-45D5-A121-537442223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AEA30-1D5D-4C09-9424-804A81E3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FD0B81-CDE3-405A-82A9-6ECD5ADB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6BF59-38B2-4DA5-8E10-D3ABAB9B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85BE0-8872-409B-9490-ED0FD3FA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9590C4-E2C1-4953-A996-151D302A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F0D689-9F53-4228-BDBF-8FB5E249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10FF5-63F0-4AA5-8C6A-951FC4D7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CD841-B2EF-45D4-9BC9-A117E1C5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55219-E2E8-4F45-AE25-40E5BE93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08E45F-3ABC-4418-966E-DDCF5B15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A75E81-5C84-465C-9829-2F3F22180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391926-F62D-4F40-BB39-099BF473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469ACC-2AA5-4346-9F9D-1CB3534E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01D4FA-C87C-40E5-8F84-95407B03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7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DFBD8-D98F-493C-9885-D8E42264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8D99FA-94CC-445D-9AD9-DA0E69F8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994A6E-CA76-4CED-9E14-3EAE083B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FE0836-3B84-48EE-AFDD-AF92569A7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CB0295-F0B0-4D19-A5B0-503EE8CC3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B2FCB1-ACD9-4AF0-8F0E-E40CE536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10170A-424A-41CC-B707-F1815123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792DEF-17FE-48EB-9800-44CD725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7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AB2F1-FA2B-46CC-A6D3-034A40EE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D8F87D-C061-4AD6-AE00-9BF937A2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167B10-DCCB-4716-AE20-796BAD65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98CB7A-E141-4A4E-8806-AD1C14CF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DC46ED-4F4F-4EAE-8AEB-71030473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4AD251-2154-400C-B5C0-0F5DD4EF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442E5-3D77-4A7C-8F81-1F518391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A85A-B109-427C-A946-2B789DD5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056255-312B-4A1F-90D3-0C2E7119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149530-3416-4945-9AA7-BAD8FCECF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D32818-A344-4749-A0F1-D12A37C5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F714A4-9E3F-4250-B44F-752E475E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9BBDBB-4F43-41E0-BDF0-EB1A0290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E3501-5FED-4D03-A20A-192C233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ACBB8F-A410-4993-AB77-795CD8697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73371D-5A91-4B19-965D-CEE4E17BC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7F15A0-9DCC-497B-AF80-9ACEF882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FB2358-9D5C-4EF9-AFCA-8E6F5AFC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FC5AD1-986B-49F7-8773-5873C2A7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0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BEC9CF-C03B-40FF-80C2-FA4662B9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E1E0B9-4CF8-4570-BB64-FC6C05B9F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58E785-34B1-4BC0-835B-9EF67E752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DB44-EBBD-4C4F-8A81-EA766DD83CA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5719B-4559-4BEB-AEE8-C53E2C5BC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97CF0-4FED-45E2-B9BD-1481A3869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6A287-F7CF-412B-8A52-33D9A236D8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1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9.jpg"/><Relationship Id="rId5" Type="http://schemas.openxmlformats.org/officeDocument/2006/relationships/image" Target="../media/image4.jpe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>
            <a:extLst>
              <a:ext uri="{FF2B5EF4-FFF2-40B4-BE49-F238E27FC236}">
                <a16:creationId xmlns:a16="http://schemas.microsoft.com/office/drawing/2014/main" id="{45285C1A-B13F-4AF3-8645-A5F0AE912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51" y="2551983"/>
            <a:ext cx="3229949" cy="247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NPq e Finep alertam para possível corte de bolsas e investimentos em 2019  – Associação de Gastroenterologia do Rio de Janeiro">
            <a:extLst>
              <a:ext uri="{FF2B5EF4-FFF2-40B4-BE49-F238E27FC236}">
                <a16:creationId xmlns:a16="http://schemas.microsoft.com/office/drawing/2014/main" id="{31A64D9E-5053-4A95-B6E5-374C5837E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8" y="1703680"/>
            <a:ext cx="3197833" cy="101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crições abertas para treinamento no portal da CAPES | UNIBRASIL">
            <a:extLst>
              <a:ext uri="{FF2B5EF4-FFF2-40B4-BE49-F238E27FC236}">
                <a16:creationId xmlns:a16="http://schemas.microsoft.com/office/drawing/2014/main" id="{5A6F392F-F3E6-4559-9064-5A0F83B8D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087" y="1430152"/>
            <a:ext cx="1734016" cy="159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ota + 10, mais 20, mais... - Ciência na rua">
            <a:extLst>
              <a:ext uri="{FF2B5EF4-FFF2-40B4-BE49-F238E27FC236}">
                <a16:creationId xmlns:a16="http://schemas.microsoft.com/office/drawing/2014/main" id="{B65A6EFA-AA16-4F4A-94DB-B30A2DF5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928"/>
            <a:ext cx="4116111" cy="266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B608DA9-300F-48C6-9DA7-C760034E9E5C}"/>
              </a:ext>
            </a:extLst>
          </p:cNvPr>
          <p:cNvSpPr txBox="1"/>
          <p:nvPr/>
        </p:nvSpPr>
        <p:spPr>
          <a:xfrm>
            <a:off x="557825" y="512215"/>
            <a:ext cx="11593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Funding and support agencies over the 10-year of experiment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41D6A3A9-C9DB-4961-BCB8-5BC1A3CCB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19" y="3205151"/>
            <a:ext cx="1436985" cy="17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F996302-4F91-471B-ACFE-934A93C2B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2" y="3091161"/>
            <a:ext cx="3010410" cy="10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786D531-C64C-4E31-BB11-5E611230C4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8" y="5424449"/>
            <a:ext cx="4187606" cy="1039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007E291-BF47-4B85-A165-1315628A8A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145" b="94235" l="4167" r="96429">
                        <a14:foregroundMark x1="4167" y1="62425" x2="4167" y2="62425"/>
                        <a14:foregroundMark x1="8214" y1="63022" x2="8214" y2="63022"/>
                        <a14:foregroundMark x1="17143" y1="60437" x2="17143" y2="60437"/>
                        <a14:foregroundMark x1="27024" y1="60437" x2="27024" y2="60437"/>
                        <a14:foregroundMark x1="69762" y1="64811" x2="69762" y2="64811"/>
                        <a14:foregroundMark x1="79762" y1="65209" x2="79762" y2="65209"/>
                        <a14:foregroundMark x1="84167" y1="66004" x2="84167" y2="66004"/>
                        <a14:foregroundMark x1="96429" y1="66799" x2="96429" y2="66799"/>
                        <a14:foregroundMark x1="45476" y1="93837" x2="45476" y2="93837"/>
                        <a14:foregroundMark x1="58690" y1="93638" x2="58690" y2="93638"/>
                        <a14:foregroundMark x1="51548" y1="94235" x2="51548" y2="94235"/>
                        <a14:foregroundMark x1="44762" y1="9145" x2="44762" y2="9145"/>
                        <a14:backgroundMark x1="26548" y1="64215" x2="26548" y2="642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1" y="4176179"/>
            <a:ext cx="4501043" cy="269526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48C1266-0628-49E4-AD7E-BFBC15E9AD0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" t="21378" r="5916" b="21526"/>
          <a:stretch/>
        </p:blipFill>
        <p:spPr>
          <a:xfrm>
            <a:off x="8544963" y="3212509"/>
            <a:ext cx="2802696" cy="17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80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Yuri</cp:lastModifiedBy>
  <cp:revision>4</cp:revision>
  <dcterms:created xsi:type="dcterms:W3CDTF">2020-10-27T20:33:41Z</dcterms:created>
  <dcterms:modified xsi:type="dcterms:W3CDTF">2020-10-29T20:55:50Z</dcterms:modified>
</cp:coreProperties>
</file>