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5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6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9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6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5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63DF-34A0-4929-A9D8-9A6A15E24C7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. Overfitting. Regularization.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. Overfitting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690688"/>
            <a:ext cx="11286699" cy="4030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1910" y="13213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37731" y="5721651"/>
            <a:ext cx="138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bias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61111" y="5767817"/>
            <a:ext cx="145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Overfitting.</a:t>
            </a:r>
          </a:p>
          <a:p>
            <a:r>
              <a:rPr lang="en-US" dirty="0" smtClean="0"/>
              <a:t>High variance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40335" y="5860150"/>
            <a:ext cx="11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right!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0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6" y="218364"/>
            <a:ext cx="5954547" cy="2361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9130" y="62779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55593" y="4934370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Symptoms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4034" y="6190560"/>
            <a:ext cx="13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10616" y="4710521"/>
            <a:ext cx="179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train/test error, </a:t>
            </a:r>
          </a:p>
          <a:p>
            <a:r>
              <a:rPr lang="en-US" sz="1400" dirty="0" smtClean="0"/>
              <a:t>high bias,  test error is close to train error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17" y="2515407"/>
            <a:ext cx="6669024" cy="174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65051" y="4602799"/>
            <a:ext cx="185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train/test error, </a:t>
            </a:r>
          </a:p>
          <a:p>
            <a:r>
              <a:rPr lang="en-US" sz="1400" dirty="0" smtClean="0"/>
              <a:t>test error is a little bit higher </a:t>
            </a:r>
          </a:p>
          <a:p>
            <a:r>
              <a:rPr lang="en-US" sz="1400" dirty="0" smtClean="0"/>
              <a:t>then train error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79875" y="4602798"/>
            <a:ext cx="1777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train error, high test error, divergence is increasing, high variance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0616" y="5903890"/>
            <a:ext cx="2019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complex model, more features, longer training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8329" y="6067449"/>
            <a:ext cx="2019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Just right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79875" y="5903888"/>
            <a:ext cx="201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data, regularization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1360" y="3059668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curves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L1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L2 regularization (weight-decay)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Regularization parameter (weight-decay) </a:t>
                </a:r>
                <a:r>
                  <a:rPr lang="el-GR" dirty="0" smtClean="0"/>
                  <a:t>λ</a:t>
                </a:r>
                <a:r>
                  <a:rPr lang="en-US" dirty="0" smtClean="0"/>
                  <a:t> is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Prevents NN parameters to be large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1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468966"/>
            <a:ext cx="8096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2" y="1825625"/>
            <a:ext cx="6300915" cy="4351338"/>
          </a:xfrm>
        </p:spPr>
      </p:pic>
    </p:spTree>
    <p:extLst>
      <p:ext uri="{BB962C8B-B14F-4D97-AF65-F5344CB8AC3E}">
        <p14:creationId xmlns:p14="http://schemas.microsoft.com/office/powerpoint/2010/main" val="2372148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</TotalTime>
  <Words>92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Underfitting. Overfitting. Regularization.</vt:lpstr>
      <vt:lpstr>Underfitting. Overfitting</vt:lpstr>
      <vt:lpstr>Презентация PowerPoint</vt:lpstr>
      <vt:lpstr>Regularization</vt:lpstr>
      <vt:lpstr>Regularization</vt:lpstr>
      <vt:lpstr>Data augmentation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Alexander Ulanov</dc:creator>
  <cp:lastModifiedBy>Alexander Ulanov</cp:lastModifiedBy>
  <cp:revision>27</cp:revision>
  <dcterms:created xsi:type="dcterms:W3CDTF">2020-03-03T13:17:06Z</dcterms:created>
  <dcterms:modified xsi:type="dcterms:W3CDTF">2020-05-18T10:38:32Z</dcterms:modified>
</cp:coreProperties>
</file>