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6C043-5FF7-4541-817A-47396EB408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C3553C-6586-4E51-A99C-C71E3A316943}">
      <dgm:prSet/>
      <dgm:spPr/>
      <dgm:t>
        <a:bodyPr/>
        <a:lstStyle/>
        <a:p>
          <a:r>
            <a:rPr lang="en-US" b="0" i="0" dirty="0"/>
            <a:t>"SparkyBot is an innovative application powered by the OpenAI API key, designed to revolutionize the way users interact with technology. This cutting-edge application leverages the power of artificial intelligence to provide seamless speech-to-text voice recognition, offering users a natural and intuitive interface for communication.”</a:t>
          </a:r>
          <a:endParaRPr lang="en-US" dirty="0"/>
        </a:p>
      </dgm:t>
    </dgm:pt>
    <dgm:pt modelId="{F2AA955F-F6B1-4E02-9928-4BBBBC91CDA8}" type="parTrans" cxnId="{401A34E9-0FF0-4C70-883B-BF611B597590}">
      <dgm:prSet/>
      <dgm:spPr/>
      <dgm:t>
        <a:bodyPr/>
        <a:lstStyle/>
        <a:p>
          <a:endParaRPr lang="en-US"/>
        </a:p>
      </dgm:t>
    </dgm:pt>
    <dgm:pt modelId="{104F52D8-C10F-4F57-9733-33D2B190EC5B}" type="sibTrans" cxnId="{401A34E9-0FF0-4C70-883B-BF611B597590}">
      <dgm:prSet/>
      <dgm:spPr/>
      <dgm:t>
        <a:bodyPr/>
        <a:lstStyle/>
        <a:p>
          <a:endParaRPr lang="en-US"/>
        </a:p>
      </dgm:t>
    </dgm:pt>
    <dgm:pt modelId="{32B5FDD1-42A3-4192-9BAA-CC8D3E8165FA}">
      <dgm:prSet/>
      <dgm:spPr/>
      <dgm:t>
        <a:bodyPr/>
        <a:lstStyle/>
        <a:p>
          <a:r>
            <a:rPr lang="en-US" b="0" i="0" dirty="0"/>
            <a:t>With SparkyBot, users can effortlessly convert spoken words into text, enabling hands-free interaction and enhancing accessibility. Whether you're on the go, multitasking, or seeking a more convenient way to input information, SparkyBot is your intelligent assistant.</a:t>
          </a:r>
          <a:endParaRPr lang="en-US" dirty="0"/>
        </a:p>
      </dgm:t>
    </dgm:pt>
    <dgm:pt modelId="{CFA86F5F-67E0-4628-87E0-D96B997852C3}" type="parTrans" cxnId="{0A136441-4D2E-4DBD-BF44-BD05F1790E88}">
      <dgm:prSet/>
      <dgm:spPr/>
      <dgm:t>
        <a:bodyPr/>
        <a:lstStyle/>
        <a:p>
          <a:endParaRPr lang="en-US"/>
        </a:p>
      </dgm:t>
    </dgm:pt>
    <dgm:pt modelId="{0B58C834-57B0-40E4-A57B-6A94FD15C766}" type="sibTrans" cxnId="{0A136441-4D2E-4DBD-BF44-BD05F1790E88}">
      <dgm:prSet/>
      <dgm:spPr/>
      <dgm:t>
        <a:bodyPr/>
        <a:lstStyle/>
        <a:p>
          <a:endParaRPr lang="en-US"/>
        </a:p>
      </dgm:t>
    </dgm:pt>
    <dgm:pt modelId="{22166820-5565-4E8B-81C1-48FB482B58A1}" type="pres">
      <dgm:prSet presAssocID="{62D6C043-5FF7-4541-817A-47396EB408CC}" presName="vert0" presStyleCnt="0">
        <dgm:presLayoutVars>
          <dgm:dir/>
          <dgm:animOne val="branch"/>
          <dgm:animLvl val="lvl"/>
        </dgm:presLayoutVars>
      </dgm:prSet>
      <dgm:spPr/>
    </dgm:pt>
    <dgm:pt modelId="{7E1ECE64-7FB4-41DC-B231-D493C75BA3BA}" type="pres">
      <dgm:prSet presAssocID="{7BC3553C-6586-4E51-A99C-C71E3A316943}" presName="thickLine" presStyleLbl="alignNode1" presStyleIdx="0" presStyleCnt="2"/>
      <dgm:spPr/>
    </dgm:pt>
    <dgm:pt modelId="{AEE772FE-8C3C-495D-8904-05056D0B0800}" type="pres">
      <dgm:prSet presAssocID="{7BC3553C-6586-4E51-A99C-C71E3A316943}" presName="horz1" presStyleCnt="0"/>
      <dgm:spPr/>
    </dgm:pt>
    <dgm:pt modelId="{BB2C38E0-AB47-4569-BA2D-A3DBC4220B33}" type="pres">
      <dgm:prSet presAssocID="{7BC3553C-6586-4E51-A99C-C71E3A316943}" presName="tx1" presStyleLbl="revTx" presStyleIdx="0" presStyleCnt="2"/>
      <dgm:spPr/>
    </dgm:pt>
    <dgm:pt modelId="{72CF0FC2-C331-431B-87BC-04D5AC31A3AE}" type="pres">
      <dgm:prSet presAssocID="{7BC3553C-6586-4E51-A99C-C71E3A316943}" presName="vert1" presStyleCnt="0"/>
      <dgm:spPr/>
    </dgm:pt>
    <dgm:pt modelId="{0E9EECA5-191A-4C54-81D0-8354FCE4EE91}" type="pres">
      <dgm:prSet presAssocID="{32B5FDD1-42A3-4192-9BAA-CC8D3E8165FA}" presName="thickLine" presStyleLbl="alignNode1" presStyleIdx="1" presStyleCnt="2"/>
      <dgm:spPr/>
    </dgm:pt>
    <dgm:pt modelId="{37842B38-E75B-40D3-916E-7BFABCB08DA2}" type="pres">
      <dgm:prSet presAssocID="{32B5FDD1-42A3-4192-9BAA-CC8D3E8165FA}" presName="horz1" presStyleCnt="0"/>
      <dgm:spPr/>
    </dgm:pt>
    <dgm:pt modelId="{4493133D-A366-4073-A4AB-B250ADBF5295}" type="pres">
      <dgm:prSet presAssocID="{32B5FDD1-42A3-4192-9BAA-CC8D3E8165FA}" presName="tx1" presStyleLbl="revTx" presStyleIdx="1" presStyleCnt="2"/>
      <dgm:spPr/>
    </dgm:pt>
    <dgm:pt modelId="{5A56ED11-92C5-4F28-835E-D2F9F3F8413E}" type="pres">
      <dgm:prSet presAssocID="{32B5FDD1-42A3-4192-9BAA-CC8D3E8165FA}" presName="vert1" presStyleCnt="0"/>
      <dgm:spPr/>
    </dgm:pt>
  </dgm:ptLst>
  <dgm:cxnLst>
    <dgm:cxn modelId="{704BB621-7D31-417D-8A32-32B05C8451AC}" type="presOf" srcId="{62D6C043-5FF7-4541-817A-47396EB408CC}" destId="{22166820-5565-4E8B-81C1-48FB482B58A1}" srcOrd="0" destOrd="0" presId="urn:microsoft.com/office/officeart/2008/layout/LinedList"/>
    <dgm:cxn modelId="{0A136441-4D2E-4DBD-BF44-BD05F1790E88}" srcId="{62D6C043-5FF7-4541-817A-47396EB408CC}" destId="{32B5FDD1-42A3-4192-9BAA-CC8D3E8165FA}" srcOrd="1" destOrd="0" parTransId="{CFA86F5F-67E0-4628-87E0-D96B997852C3}" sibTransId="{0B58C834-57B0-40E4-A57B-6A94FD15C766}"/>
    <dgm:cxn modelId="{AD837845-23D3-40E0-B5F8-7A5C8DD9BBD3}" type="presOf" srcId="{32B5FDD1-42A3-4192-9BAA-CC8D3E8165FA}" destId="{4493133D-A366-4073-A4AB-B250ADBF5295}" srcOrd="0" destOrd="0" presId="urn:microsoft.com/office/officeart/2008/layout/LinedList"/>
    <dgm:cxn modelId="{08355B6C-8901-426D-B444-FB666EDF947F}" type="presOf" srcId="{7BC3553C-6586-4E51-A99C-C71E3A316943}" destId="{BB2C38E0-AB47-4569-BA2D-A3DBC4220B33}" srcOrd="0" destOrd="0" presId="urn:microsoft.com/office/officeart/2008/layout/LinedList"/>
    <dgm:cxn modelId="{401A34E9-0FF0-4C70-883B-BF611B597590}" srcId="{62D6C043-5FF7-4541-817A-47396EB408CC}" destId="{7BC3553C-6586-4E51-A99C-C71E3A316943}" srcOrd="0" destOrd="0" parTransId="{F2AA955F-F6B1-4E02-9928-4BBBBC91CDA8}" sibTransId="{104F52D8-C10F-4F57-9733-33D2B190EC5B}"/>
    <dgm:cxn modelId="{1F960DBF-CDE8-4F24-BEBF-2EF15D07174D}" type="presParOf" srcId="{22166820-5565-4E8B-81C1-48FB482B58A1}" destId="{7E1ECE64-7FB4-41DC-B231-D493C75BA3BA}" srcOrd="0" destOrd="0" presId="urn:microsoft.com/office/officeart/2008/layout/LinedList"/>
    <dgm:cxn modelId="{2DE51D14-E777-4FBD-A3E7-668AD75B57CB}" type="presParOf" srcId="{22166820-5565-4E8B-81C1-48FB482B58A1}" destId="{AEE772FE-8C3C-495D-8904-05056D0B0800}" srcOrd="1" destOrd="0" presId="urn:microsoft.com/office/officeart/2008/layout/LinedList"/>
    <dgm:cxn modelId="{3328F3E9-0DB5-4DA1-8D05-46319C93904E}" type="presParOf" srcId="{AEE772FE-8C3C-495D-8904-05056D0B0800}" destId="{BB2C38E0-AB47-4569-BA2D-A3DBC4220B33}" srcOrd="0" destOrd="0" presId="urn:microsoft.com/office/officeart/2008/layout/LinedList"/>
    <dgm:cxn modelId="{0916D35C-32DD-46FF-A65C-23D99116A193}" type="presParOf" srcId="{AEE772FE-8C3C-495D-8904-05056D0B0800}" destId="{72CF0FC2-C331-431B-87BC-04D5AC31A3AE}" srcOrd="1" destOrd="0" presId="urn:microsoft.com/office/officeart/2008/layout/LinedList"/>
    <dgm:cxn modelId="{1A7BA15B-B4B0-40E7-9F04-0EADE7A2178B}" type="presParOf" srcId="{22166820-5565-4E8B-81C1-48FB482B58A1}" destId="{0E9EECA5-191A-4C54-81D0-8354FCE4EE91}" srcOrd="2" destOrd="0" presId="urn:microsoft.com/office/officeart/2008/layout/LinedList"/>
    <dgm:cxn modelId="{489AA616-9191-48CA-958A-B46560E92F62}" type="presParOf" srcId="{22166820-5565-4E8B-81C1-48FB482B58A1}" destId="{37842B38-E75B-40D3-916E-7BFABCB08DA2}" srcOrd="3" destOrd="0" presId="urn:microsoft.com/office/officeart/2008/layout/LinedList"/>
    <dgm:cxn modelId="{992E049F-4903-4B88-94B3-57E4113A2884}" type="presParOf" srcId="{37842B38-E75B-40D3-916E-7BFABCB08DA2}" destId="{4493133D-A366-4073-A4AB-B250ADBF5295}" srcOrd="0" destOrd="0" presId="urn:microsoft.com/office/officeart/2008/layout/LinedList"/>
    <dgm:cxn modelId="{14CE4F8B-644C-47DB-9042-391103BDF7BA}" type="presParOf" srcId="{37842B38-E75B-40D3-916E-7BFABCB08DA2}" destId="{5A56ED11-92C5-4F28-835E-D2F9F3F841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05B8E-888B-4502-8808-8F657485E84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EFD7CB-18A0-4E00-B5FE-6A48A9B30038}">
      <dgm:prSet/>
      <dgm:spPr/>
      <dgm:t>
        <a:bodyPr/>
        <a:lstStyle/>
        <a:p>
          <a:r>
            <a:rPr lang="en-US" b="1" i="0"/>
            <a:t>Manual Research and Learning</a:t>
          </a:r>
          <a:endParaRPr lang="en-US"/>
        </a:p>
      </dgm:t>
    </dgm:pt>
    <dgm:pt modelId="{732C349B-722A-4373-B50E-66BC2DB529D0}" type="parTrans" cxnId="{3D7B607E-0EC3-41ED-BA7A-87BDB3D372FE}">
      <dgm:prSet/>
      <dgm:spPr/>
      <dgm:t>
        <a:bodyPr/>
        <a:lstStyle/>
        <a:p>
          <a:endParaRPr lang="en-US"/>
        </a:p>
      </dgm:t>
    </dgm:pt>
    <dgm:pt modelId="{BC0E2FC4-8750-4EC8-97F8-147BDB2083A1}" type="sibTrans" cxnId="{3D7B607E-0EC3-41ED-BA7A-87BDB3D372FE}">
      <dgm:prSet/>
      <dgm:spPr/>
      <dgm:t>
        <a:bodyPr/>
        <a:lstStyle/>
        <a:p>
          <a:endParaRPr lang="en-US"/>
        </a:p>
      </dgm:t>
    </dgm:pt>
    <dgm:pt modelId="{95401AE4-B51B-424C-B0A4-BDEC7D664FC8}">
      <dgm:prSet/>
      <dgm:spPr/>
      <dgm:t>
        <a:bodyPr/>
        <a:lstStyle/>
        <a:p>
          <a:r>
            <a:rPr lang="en-US" b="1" i="0"/>
            <a:t>Time-Consuming Communication</a:t>
          </a:r>
          <a:endParaRPr lang="en-US"/>
        </a:p>
      </dgm:t>
    </dgm:pt>
    <dgm:pt modelId="{B159F549-0CC1-41C6-8F6B-EB08D3D234DD}" type="parTrans" cxnId="{60B07424-8435-4C4A-A4AE-AF7DCF9A1D2B}">
      <dgm:prSet/>
      <dgm:spPr/>
      <dgm:t>
        <a:bodyPr/>
        <a:lstStyle/>
        <a:p>
          <a:endParaRPr lang="en-US"/>
        </a:p>
      </dgm:t>
    </dgm:pt>
    <dgm:pt modelId="{918E8C1A-C75F-4759-8728-A6980E005B71}" type="sibTrans" cxnId="{60B07424-8435-4C4A-A4AE-AF7DCF9A1D2B}">
      <dgm:prSet/>
      <dgm:spPr/>
      <dgm:t>
        <a:bodyPr/>
        <a:lstStyle/>
        <a:p>
          <a:endParaRPr lang="en-US"/>
        </a:p>
      </dgm:t>
    </dgm:pt>
    <dgm:pt modelId="{F39696F7-46E2-4A2E-8A2D-AB3132CBFF4F}">
      <dgm:prSet/>
      <dgm:spPr/>
      <dgm:t>
        <a:bodyPr/>
        <a:lstStyle/>
        <a:p>
          <a:r>
            <a:rPr lang="en-US" b="1" i="0"/>
            <a:t>Accessibility for People with Disabilities</a:t>
          </a:r>
          <a:endParaRPr lang="en-US"/>
        </a:p>
      </dgm:t>
    </dgm:pt>
    <dgm:pt modelId="{BAADAAD6-57C6-4041-86F2-AB97A1022FE6}" type="parTrans" cxnId="{22A5E8A8-E8D8-4F74-8693-A006CF96C111}">
      <dgm:prSet/>
      <dgm:spPr/>
      <dgm:t>
        <a:bodyPr/>
        <a:lstStyle/>
        <a:p>
          <a:endParaRPr lang="en-US"/>
        </a:p>
      </dgm:t>
    </dgm:pt>
    <dgm:pt modelId="{1FF3F07D-DED9-40FB-AF40-9F7DB661EBCF}" type="sibTrans" cxnId="{22A5E8A8-E8D8-4F74-8693-A006CF96C111}">
      <dgm:prSet/>
      <dgm:spPr/>
      <dgm:t>
        <a:bodyPr/>
        <a:lstStyle/>
        <a:p>
          <a:endParaRPr lang="en-US"/>
        </a:p>
      </dgm:t>
    </dgm:pt>
    <dgm:pt modelId="{6A6DFA54-683A-4357-941F-9A635A722896}">
      <dgm:prSet/>
      <dgm:spPr/>
      <dgm:t>
        <a:bodyPr/>
        <a:lstStyle/>
        <a:p>
          <a:r>
            <a:rPr lang="en-US" b="1" i="0"/>
            <a:t>Inefficient Search Processes</a:t>
          </a:r>
          <a:endParaRPr lang="en-US"/>
        </a:p>
      </dgm:t>
    </dgm:pt>
    <dgm:pt modelId="{1EF6312B-411E-4FFF-A939-6FC44797F72D}" type="parTrans" cxnId="{584D5A69-F272-400E-A68F-CE6E3ED9FE44}">
      <dgm:prSet/>
      <dgm:spPr/>
      <dgm:t>
        <a:bodyPr/>
        <a:lstStyle/>
        <a:p>
          <a:endParaRPr lang="en-US"/>
        </a:p>
      </dgm:t>
    </dgm:pt>
    <dgm:pt modelId="{011E8DDF-D9A8-45F0-B4AF-369246DAE672}" type="sibTrans" cxnId="{584D5A69-F272-400E-A68F-CE6E3ED9FE44}">
      <dgm:prSet/>
      <dgm:spPr/>
      <dgm:t>
        <a:bodyPr/>
        <a:lstStyle/>
        <a:p>
          <a:endParaRPr lang="en-US"/>
        </a:p>
      </dgm:t>
    </dgm:pt>
    <dgm:pt modelId="{42C57B3F-1D01-4F34-B152-DEE15EA0AA8B}">
      <dgm:prSet/>
      <dgm:spPr/>
      <dgm:t>
        <a:bodyPr/>
        <a:lstStyle/>
        <a:p>
          <a:r>
            <a:rPr lang="en-US" b="1" i="0"/>
            <a:t>Lack of Personalized Learning</a:t>
          </a:r>
          <a:endParaRPr lang="en-US"/>
        </a:p>
      </dgm:t>
    </dgm:pt>
    <dgm:pt modelId="{85C68546-E367-4CAA-B913-D9897B0836DC}" type="parTrans" cxnId="{70878B8A-5CB3-4B11-A08A-B0240405B9D1}">
      <dgm:prSet/>
      <dgm:spPr/>
      <dgm:t>
        <a:bodyPr/>
        <a:lstStyle/>
        <a:p>
          <a:endParaRPr lang="en-US"/>
        </a:p>
      </dgm:t>
    </dgm:pt>
    <dgm:pt modelId="{A485E505-B475-4E61-AEA8-754365FC9584}" type="sibTrans" cxnId="{70878B8A-5CB3-4B11-A08A-B0240405B9D1}">
      <dgm:prSet/>
      <dgm:spPr/>
      <dgm:t>
        <a:bodyPr/>
        <a:lstStyle/>
        <a:p>
          <a:endParaRPr lang="en-US"/>
        </a:p>
      </dgm:t>
    </dgm:pt>
    <dgm:pt modelId="{3FFD85F1-46F3-4B0D-A964-68306B2BE783}">
      <dgm:prSet/>
      <dgm:spPr/>
      <dgm:t>
        <a:bodyPr/>
        <a:lstStyle/>
        <a:p>
          <a:r>
            <a:rPr lang="en-US" b="1" i="0"/>
            <a:t>Limited Access to Experts</a:t>
          </a:r>
          <a:endParaRPr lang="en-US"/>
        </a:p>
      </dgm:t>
    </dgm:pt>
    <dgm:pt modelId="{AA790DDF-8C0E-4D08-9A98-7EB669FC3FA1}" type="parTrans" cxnId="{1D38DB68-6459-4620-BD82-3BF0A76F020A}">
      <dgm:prSet/>
      <dgm:spPr/>
      <dgm:t>
        <a:bodyPr/>
        <a:lstStyle/>
        <a:p>
          <a:endParaRPr lang="en-US"/>
        </a:p>
      </dgm:t>
    </dgm:pt>
    <dgm:pt modelId="{71861C16-5F30-44CB-9FD8-7100F1C29AD3}" type="sibTrans" cxnId="{1D38DB68-6459-4620-BD82-3BF0A76F020A}">
      <dgm:prSet/>
      <dgm:spPr/>
      <dgm:t>
        <a:bodyPr/>
        <a:lstStyle/>
        <a:p>
          <a:endParaRPr lang="en-US"/>
        </a:p>
      </dgm:t>
    </dgm:pt>
    <dgm:pt modelId="{DF541443-8729-48CE-B3FC-A877D8034216}" type="pres">
      <dgm:prSet presAssocID="{1EA05B8E-888B-4502-8808-8F657485E84B}" presName="diagram" presStyleCnt="0">
        <dgm:presLayoutVars>
          <dgm:dir/>
          <dgm:resizeHandles val="exact"/>
        </dgm:presLayoutVars>
      </dgm:prSet>
      <dgm:spPr/>
    </dgm:pt>
    <dgm:pt modelId="{8965C194-190F-4598-8113-41F5758A5F1E}" type="pres">
      <dgm:prSet presAssocID="{F9EFD7CB-18A0-4E00-B5FE-6A48A9B30038}" presName="node" presStyleLbl="node1" presStyleIdx="0" presStyleCnt="6">
        <dgm:presLayoutVars>
          <dgm:bulletEnabled val="1"/>
        </dgm:presLayoutVars>
      </dgm:prSet>
      <dgm:spPr/>
    </dgm:pt>
    <dgm:pt modelId="{72CC27A3-BE0F-4EB7-98A4-1BDDD40643F8}" type="pres">
      <dgm:prSet presAssocID="{BC0E2FC4-8750-4EC8-97F8-147BDB2083A1}" presName="sibTrans" presStyleCnt="0"/>
      <dgm:spPr/>
    </dgm:pt>
    <dgm:pt modelId="{837F50D3-7FF2-4320-9043-5A4921494A90}" type="pres">
      <dgm:prSet presAssocID="{95401AE4-B51B-424C-B0A4-BDEC7D664FC8}" presName="node" presStyleLbl="node1" presStyleIdx="1" presStyleCnt="6">
        <dgm:presLayoutVars>
          <dgm:bulletEnabled val="1"/>
        </dgm:presLayoutVars>
      </dgm:prSet>
      <dgm:spPr/>
    </dgm:pt>
    <dgm:pt modelId="{81810A8A-1DDC-4650-9042-C47535EC7A52}" type="pres">
      <dgm:prSet presAssocID="{918E8C1A-C75F-4759-8728-A6980E005B71}" presName="sibTrans" presStyleCnt="0"/>
      <dgm:spPr/>
    </dgm:pt>
    <dgm:pt modelId="{F5BB1AC7-4EC2-4786-89AD-D3FCA1437ECA}" type="pres">
      <dgm:prSet presAssocID="{F39696F7-46E2-4A2E-8A2D-AB3132CBFF4F}" presName="node" presStyleLbl="node1" presStyleIdx="2" presStyleCnt="6">
        <dgm:presLayoutVars>
          <dgm:bulletEnabled val="1"/>
        </dgm:presLayoutVars>
      </dgm:prSet>
      <dgm:spPr/>
    </dgm:pt>
    <dgm:pt modelId="{AC2381A0-948D-4963-ADF0-027142DB2EA0}" type="pres">
      <dgm:prSet presAssocID="{1FF3F07D-DED9-40FB-AF40-9F7DB661EBCF}" presName="sibTrans" presStyleCnt="0"/>
      <dgm:spPr/>
    </dgm:pt>
    <dgm:pt modelId="{9CD9ADF8-D516-491B-879A-524111C2CDEE}" type="pres">
      <dgm:prSet presAssocID="{6A6DFA54-683A-4357-941F-9A635A722896}" presName="node" presStyleLbl="node1" presStyleIdx="3" presStyleCnt="6">
        <dgm:presLayoutVars>
          <dgm:bulletEnabled val="1"/>
        </dgm:presLayoutVars>
      </dgm:prSet>
      <dgm:spPr/>
    </dgm:pt>
    <dgm:pt modelId="{C7F433AD-2ADA-441B-809F-8FBCD6628740}" type="pres">
      <dgm:prSet presAssocID="{011E8DDF-D9A8-45F0-B4AF-369246DAE672}" presName="sibTrans" presStyleCnt="0"/>
      <dgm:spPr/>
    </dgm:pt>
    <dgm:pt modelId="{094515C0-9764-4342-BDFB-45F9897E5932}" type="pres">
      <dgm:prSet presAssocID="{42C57B3F-1D01-4F34-B152-DEE15EA0AA8B}" presName="node" presStyleLbl="node1" presStyleIdx="4" presStyleCnt="6">
        <dgm:presLayoutVars>
          <dgm:bulletEnabled val="1"/>
        </dgm:presLayoutVars>
      </dgm:prSet>
      <dgm:spPr/>
    </dgm:pt>
    <dgm:pt modelId="{E9DA6715-1C5C-491B-BFBD-4F31448899A8}" type="pres">
      <dgm:prSet presAssocID="{A485E505-B475-4E61-AEA8-754365FC9584}" presName="sibTrans" presStyleCnt="0"/>
      <dgm:spPr/>
    </dgm:pt>
    <dgm:pt modelId="{470222DD-AEB3-4E31-8891-D732358F37D1}" type="pres">
      <dgm:prSet presAssocID="{3FFD85F1-46F3-4B0D-A964-68306B2BE783}" presName="node" presStyleLbl="node1" presStyleIdx="5" presStyleCnt="6">
        <dgm:presLayoutVars>
          <dgm:bulletEnabled val="1"/>
        </dgm:presLayoutVars>
      </dgm:prSet>
      <dgm:spPr/>
    </dgm:pt>
  </dgm:ptLst>
  <dgm:cxnLst>
    <dgm:cxn modelId="{BF1E140B-10D3-4C1A-89D4-9978E87AD3A5}" type="presOf" srcId="{3FFD85F1-46F3-4B0D-A964-68306B2BE783}" destId="{470222DD-AEB3-4E31-8891-D732358F37D1}" srcOrd="0" destOrd="0" presId="urn:microsoft.com/office/officeart/2005/8/layout/default"/>
    <dgm:cxn modelId="{60B07424-8435-4C4A-A4AE-AF7DCF9A1D2B}" srcId="{1EA05B8E-888B-4502-8808-8F657485E84B}" destId="{95401AE4-B51B-424C-B0A4-BDEC7D664FC8}" srcOrd="1" destOrd="0" parTransId="{B159F549-0CC1-41C6-8F6B-EB08D3D234DD}" sibTransId="{918E8C1A-C75F-4759-8728-A6980E005B71}"/>
    <dgm:cxn modelId="{1CBE4027-BD18-4706-AA54-CC2F01E08107}" type="presOf" srcId="{F39696F7-46E2-4A2E-8A2D-AB3132CBFF4F}" destId="{F5BB1AC7-4EC2-4786-89AD-D3FCA1437ECA}" srcOrd="0" destOrd="0" presId="urn:microsoft.com/office/officeart/2005/8/layout/default"/>
    <dgm:cxn modelId="{1D38DB68-6459-4620-BD82-3BF0A76F020A}" srcId="{1EA05B8E-888B-4502-8808-8F657485E84B}" destId="{3FFD85F1-46F3-4B0D-A964-68306B2BE783}" srcOrd="5" destOrd="0" parTransId="{AA790DDF-8C0E-4D08-9A98-7EB669FC3FA1}" sibTransId="{71861C16-5F30-44CB-9FD8-7100F1C29AD3}"/>
    <dgm:cxn modelId="{584D5A69-F272-400E-A68F-CE6E3ED9FE44}" srcId="{1EA05B8E-888B-4502-8808-8F657485E84B}" destId="{6A6DFA54-683A-4357-941F-9A635A722896}" srcOrd="3" destOrd="0" parTransId="{1EF6312B-411E-4FFF-A939-6FC44797F72D}" sibTransId="{011E8DDF-D9A8-45F0-B4AF-369246DAE672}"/>
    <dgm:cxn modelId="{CCD53E70-FA12-4177-9702-59E3C67B9196}" type="presOf" srcId="{42C57B3F-1D01-4F34-B152-DEE15EA0AA8B}" destId="{094515C0-9764-4342-BDFB-45F9897E5932}" srcOrd="0" destOrd="0" presId="urn:microsoft.com/office/officeart/2005/8/layout/default"/>
    <dgm:cxn modelId="{3D7B607E-0EC3-41ED-BA7A-87BDB3D372FE}" srcId="{1EA05B8E-888B-4502-8808-8F657485E84B}" destId="{F9EFD7CB-18A0-4E00-B5FE-6A48A9B30038}" srcOrd="0" destOrd="0" parTransId="{732C349B-722A-4373-B50E-66BC2DB529D0}" sibTransId="{BC0E2FC4-8750-4EC8-97F8-147BDB2083A1}"/>
    <dgm:cxn modelId="{70878B8A-5CB3-4B11-A08A-B0240405B9D1}" srcId="{1EA05B8E-888B-4502-8808-8F657485E84B}" destId="{42C57B3F-1D01-4F34-B152-DEE15EA0AA8B}" srcOrd="4" destOrd="0" parTransId="{85C68546-E367-4CAA-B913-D9897B0836DC}" sibTransId="{A485E505-B475-4E61-AEA8-754365FC9584}"/>
    <dgm:cxn modelId="{500DA9A1-40A7-4E7D-9F60-9C734668D349}" type="presOf" srcId="{1EA05B8E-888B-4502-8808-8F657485E84B}" destId="{DF541443-8729-48CE-B3FC-A877D8034216}" srcOrd="0" destOrd="0" presId="urn:microsoft.com/office/officeart/2005/8/layout/default"/>
    <dgm:cxn modelId="{22A5E8A8-E8D8-4F74-8693-A006CF96C111}" srcId="{1EA05B8E-888B-4502-8808-8F657485E84B}" destId="{F39696F7-46E2-4A2E-8A2D-AB3132CBFF4F}" srcOrd="2" destOrd="0" parTransId="{BAADAAD6-57C6-4041-86F2-AB97A1022FE6}" sibTransId="{1FF3F07D-DED9-40FB-AF40-9F7DB661EBCF}"/>
    <dgm:cxn modelId="{5714DBB7-34FB-47F8-B1FE-FD816192B6E3}" type="presOf" srcId="{F9EFD7CB-18A0-4E00-B5FE-6A48A9B30038}" destId="{8965C194-190F-4598-8113-41F5758A5F1E}" srcOrd="0" destOrd="0" presId="urn:microsoft.com/office/officeart/2005/8/layout/default"/>
    <dgm:cxn modelId="{810EAFBC-24BD-4611-B880-CB9AFF0C5EC2}" type="presOf" srcId="{6A6DFA54-683A-4357-941F-9A635A722896}" destId="{9CD9ADF8-D516-491B-879A-524111C2CDEE}" srcOrd="0" destOrd="0" presId="urn:microsoft.com/office/officeart/2005/8/layout/default"/>
    <dgm:cxn modelId="{2C0B98BD-ABD5-451C-BD0E-95BC74427FDD}" type="presOf" srcId="{95401AE4-B51B-424C-B0A4-BDEC7D664FC8}" destId="{837F50D3-7FF2-4320-9043-5A4921494A90}" srcOrd="0" destOrd="0" presId="urn:microsoft.com/office/officeart/2005/8/layout/default"/>
    <dgm:cxn modelId="{8AD5AA6A-FF87-47FA-8E13-865F2ABAE8DA}" type="presParOf" srcId="{DF541443-8729-48CE-B3FC-A877D8034216}" destId="{8965C194-190F-4598-8113-41F5758A5F1E}" srcOrd="0" destOrd="0" presId="urn:microsoft.com/office/officeart/2005/8/layout/default"/>
    <dgm:cxn modelId="{7AD29E1D-8E5D-44BB-A3CB-FC5355517442}" type="presParOf" srcId="{DF541443-8729-48CE-B3FC-A877D8034216}" destId="{72CC27A3-BE0F-4EB7-98A4-1BDDD40643F8}" srcOrd="1" destOrd="0" presId="urn:microsoft.com/office/officeart/2005/8/layout/default"/>
    <dgm:cxn modelId="{5473AEC2-D94C-4E0F-89F9-B261B71D81EB}" type="presParOf" srcId="{DF541443-8729-48CE-B3FC-A877D8034216}" destId="{837F50D3-7FF2-4320-9043-5A4921494A90}" srcOrd="2" destOrd="0" presId="urn:microsoft.com/office/officeart/2005/8/layout/default"/>
    <dgm:cxn modelId="{4C152A95-5CA4-4DC1-B48F-0E0EB0271C36}" type="presParOf" srcId="{DF541443-8729-48CE-B3FC-A877D8034216}" destId="{81810A8A-1DDC-4650-9042-C47535EC7A52}" srcOrd="3" destOrd="0" presId="urn:microsoft.com/office/officeart/2005/8/layout/default"/>
    <dgm:cxn modelId="{F5205448-B157-4E78-A863-3B8363A36FFA}" type="presParOf" srcId="{DF541443-8729-48CE-B3FC-A877D8034216}" destId="{F5BB1AC7-4EC2-4786-89AD-D3FCA1437ECA}" srcOrd="4" destOrd="0" presId="urn:microsoft.com/office/officeart/2005/8/layout/default"/>
    <dgm:cxn modelId="{04D5EA3A-6BCF-4C32-8585-D36EB2220727}" type="presParOf" srcId="{DF541443-8729-48CE-B3FC-A877D8034216}" destId="{AC2381A0-948D-4963-ADF0-027142DB2EA0}" srcOrd="5" destOrd="0" presId="urn:microsoft.com/office/officeart/2005/8/layout/default"/>
    <dgm:cxn modelId="{E5338DAF-C681-4D94-9DAF-4813E342AB01}" type="presParOf" srcId="{DF541443-8729-48CE-B3FC-A877D8034216}" destId="{9CD9ADF8-D516-491B-879A-524111C2CDEE}" srcOrd="6" destOrd="0" presId="urn:microsoft.com/office/officeart/2005/8/layout/default"/>
    <dgm:cxn modelId="{0DB7113E-E42A-45C9-B65D-126503599224}" type="presParOf" srcId="{DF541443-8729-48CE-B3FC-A877D8034216}" destId="{C7F433AD-2ADA-441B-809F-8FBCD6628740}" srcOrd="7" destOrd="0" presId="urn:microsoft.com/office/officeart/2005/8/layout/default"/>
    <dgm:cxn modelId="{EDF48B18-EA9C-4913-AA6D-72A33BE9A8F9}" type="presParOf" srcId="{DF541443-8729-48CE-B3FC-A877D8034216}" destId="{094515C0-9764-4342-BDFB-45F9897E5932}" srcOrd="8" destOrd="0" presId="urn:microsoft.com/office/officeart/2005/8/layout/default"/>
    <dgm:cxn modelId="{FA4E17AA-C2C8-404A-B83B-94DB1BFD87DA}" type="presParOf" srcId="{DF541443-8729-48CE-B3FC-A877D8034216}" destId="{E9DA6715-1C5C-491B-BFBD-4F31448899A8}" srcOrd="9" destOrd="0" presId="urn:microsoft.com/office/officeart/2005/8/layout/default"/>
    <dgm:cxn modelId="{D5E0E755-6C88-4032-83D1-FF6770A947AB}" type="presParOf" srcId="{DF541443-8729-48CE-B3FC-A877D8034216}" destId="{470222DD-AEB3-4E31-8891-D732358F37D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F6BEA9-6E57-4E87-9F04-15F9F3AAF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EDE4AF7-AF0C-4473-A8A8-3365957D0C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Multilingual</a:t>
          </a:r>
        </a:p>
      </dgm:t>
    </dgm:pt>
    <dgm:pt modelId="{574E3718-693B-43AB-8B47-0D9ED1657B96}" type="parTrans" cxnId="{B03D65A8-C45D-4A36-82C2-FF68DA75110A}">
      <dgm:prSet/>
      <dgm:spPr/>
      <dgm:t>
        <a:bodyPr/>
        <a:lstStyle/>
        <a:p>
          <a:endParaRPr lang="en-US"/>
        </a:p>
      </dgm:t>
    </dgm:pt>
    <dgm:pt modelId="{C181126B-1D89-4800-8729-99EF7F8DAD11}" type="sibTrans" cxnId="{B03D65A8-C45D-4A36-82C2-FF68DA75110A}">
      <dgm:prSet/>
      <dgm:spPr/>
      <dgm:t>
        <a:bodyPr/>
        <a:lstStyle/>
        <a:p>
          <a:endParaRPr lang="en-US"/>
        </a:p>
      </dgm:t>
    </dgm:pt>
    <dgm:pt modelId="{443F42A2-1BB8-484B-9583-6ADDB46BE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Navigating to different app and sites on command</a:t>
          </a:r>
        </a:p>
      </dgm:t>
    </dgm:pt>
    <dgm:pt modelId="{ED97B83C-1DB3-4B9F-8A1E-4DF71FE7A331}" type="parTrans" cxnId="{ACDFB04A-AB8F-477A-BF5A-5F8CDAAD808E}">
      <dgm:prSet/>
      <dgm:spPr/>
      <dgm:t>
        <a:bodyPr/>
        <a:lstStyle/>
        <a:p>
          <a:endParaRPr lang="en-US"/>
        </a:p>
      </dgm:t>
    </dgm:pt>
    <dgm:pt modelId="{FDBC184F-189E-41CE-8340-71D96C07058A}" type="sibTrans" cxnId="{ACDFB04A-AB8F-477A-BF5A-5F8CDAAD808E}">
      <dgm:prSet/>
      <dgm:spPr/>
      <dgm:t>
        <a:bodyPr/>
        <a:lstStyle/>
        <a:p>
          <a:endParaRPr lang="en-US"/>
        </a:p>
      </dgm:t>
    </dgm:pt>
    <dgm:pt modelId="{96B6FEBB-33D0-42A0-80CD-AF59E441F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assistant</a:t>
          </a:r>
        </a:p>
      </dgm:t>
    </dgm:pt>
    <dgm:pt modelId="{E73C0A39-3EAC-418D-B721-956E1436686E}" type="parTrans" cxnId="{25B030DF-0F54-46DA-B71B-6A35A4C85F48}">
      <dgm:prSet/>
      <dgm:spPr/>
      <dgm:t>
        <a:bodyPr/>
        <a:lstStyle/>
        <a:p>
          <a:endParaRPr lang="en-US"/>
        </a:p>
      </dgm:t>
    </dgm:pt>
    <dgm:pt modelId="{5DC6CAB8-3981-4742-82F2-E84347CF6186}" type="sibTrans" cxnId="{25B030DF-0F54-46DA-B71B-6A35A4C85F48}">
      <dgm:prSet/>
      <dgm:spPr/>
      <dgm:t>
        <a:bodyPr/>
        <a:lstStyle/>
        <a:p>
          <a:endParaRPr lang="en-US"/>
        </a:p>
      </dgm:t>
    </dgm:pt>
    <dgm:pt modelId="{D1E47FF4-4184-43F0-A80A-0A0A1578DD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Image and videos on voice command and according to demand and needs</a:t>
          </a:r>
        </a:p>
      </dgm:t>
    </dgm:pt>
    <dgm:pt modelId="{EC899F74-E30B-46C6-B8F1-074D11655232}" type="parTrans" cxnId="{225E84D8-3B34-47AD-A713-D692FDD229F0}">
      <dgm:prSet/>
      <dgm:spPr/>
      <dgm:t>
        <a:bodyPr/>
        <a:lstStyle/>
        <a:p>
          <a:endParaRPr lang="en-US"/>
        </a:p>
      </dgm:t>
    </dgm:pt>
    <dgm:pt modelId="{423641E7-001B-4706-A477-F3C2A96F9F12}" type="sibTrans" cxnId="{225E84D8-3B34-47AD-A713-D692FDD229F0}">
      <dgm:prSet/>
      <dgm:spPr/>
      <dgm:t>
        <a:bodyPr/>
        <a:lstStyle/>
        <a:p>
          <a:endParaRPr lang="en-US"/>
        </a:p>
      </dgm:t>
    </dgm:pt>
    <dgm:pt modelId="{F9C28BE3-D696-4470-A1D4-B0A02203AA49}" type="pres">
      <dgm:prSet presAssocID="{8AF6BEA9-6E57-4E87-9F04-15F9F3AAFEB2}" presName="root" presStyleCnt="0">
        <dgm:presLayoutVars>
          <dgm:dir/>
          <dgm:resizeHandles val="exact"/>
        </dgm:presLayoutVars>
      </dgm:prSet>
      <dgm:spPr/>
    </dgm:pt>
    <dgm:pt modelId="{8FDD12DF-C170-4CCF-9E7A-DC10279188CE}" type="pres">
      <dgm:prSet presAssocID="{6EDE4AF7-AF0C-4473-A8A8-3365957D0CD8}" presName="compNode" presStyleCnt="0"/>
      <dgm:spPr/>
    </dgm:pt>
    <dgm:pt modelId="{093A6112-4A37-428D-9E49-222BBAAC0EE3}" type="pres">
      <dgm:prSet presAssocID="{6EDE4AF7-AF0C-4473-A8A8-3365957D0CD8}" presName="bgRect" presStyleLbl="bgShp" presStyleIdx="0" presStyleCnt="4"/>
      <dgm:spPr/>
    </dgm:pt>
    <dgm:pt modelId="{5710978F-4F12-4488-AB62-A1406C2D0D48}" type="pres">
      <dgm:prSet presAssocID="{6EDE4AF7-AF0C-4473-A8A8-3365957D0C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B2D22DD-97EE-48E5-A813-4344F2AA6EDE}" type="pres">
      <dgm:prSet presAssocID="{6EDE4AF7-AF0C-4473-A8A8-3365957D0CD8}" presName="spaceRect" presStyleCnt="0"/>
      <dgm:spPr/>
    </dgm:pt>
    <dgm:pt modelId="{4B47E079-C0E0-43D6-9F5E-83828AFBF69F}" type="pres">
      <dgm:prSet presAssocID="{6EDE4AF7-AF0C-4473-A8A8-3365957D0CD8}" presName="parTx" presStyleLbl="revTx" presStyleIdx="0" presStyleCnt="4">
        <dgm:presLayoutVars>
          <dgm:chMax val="0"/>
          <dgm:chPref val="0"/>
        </dgm:presLayoutVars>
      </dgm:prSet>
      <dgm:spPr/>
    </dgm:pt>
    <dgm:pt modelId="{EB299997-7D08-489F-863A-6D3894AE3E7B}" type="pres">
      <dgm:prSet presAssocID="{C181126B-1D89-4800-8729-99EF7F8DAD11}" presName="sibTrans" presStyleCnt="0"/>
      <dgm:spPr/>
    </dgm:pt>
    <dgm:pt modelId="{D1C58BE8-7364-4C09-B39F-A9AA928CEBF7}" type="pres">
      <dgm:prSet presAssocID="{443F42A2-1BB8-484B-9583-6ADDB46BE436}" presName="compNode" presStyleCnt="0"/>
      <dgm:spPr/>
    </dgm:pt>
    <dgm:pt modelId="{17E503DE-EC60-48FA-9918-7564D6FB47CC}" type="pres">
      <dgm:prSet presAssocID="{443F42A2-1BB8-484B-9583-6ADDB46BE436}" presName="bgRect" presStyleLbl="bgShp" presStyleIdx="1" presStyleCnt="4"/>
      <dgm:spPr/>
    </dgm:pt>
    <dgm:pt modelId="{BB87F0E4-00F1-4D87-90BB-B75C12A4C8B5}" type="pres">
      <dgm:prSet presAssocID="{443F42A2-1BB8-484B-9583-6ADDB46BE4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0AF37E4-477D-470B-AA32-D868EFE4B4E6}" type="pres">
      <dgm:prSet presAssocID="{443F42A2-1BB8-484B-9583-6ADDB46BE436}" presName="spaceRect" presStyleCnt="0"/>
      <dgm:spPr/>
    </dgm:pt>
    <dgm:pt modelId="{BF876ABE-551C-4325-82D4-F1778EEC3ED8}" type="pres">
      <dgm:prSet presAssocID="{443F42A2-1BB8-484B-9583-6ADDB46BE436}" presName="parTx" presStyleLbl="revTx" presStyleIdx="1" presStyleCnt="4">
        <dgm:presLayoutVars>
          <dgm:chMax val="0"/>
          <dgm:chPref val="0"/>
        </dgm:presLayoutVars>
      </dgm:prSet>
      <dgm:spPr/>
    </dgm:pt>
    <dgm:pt modelId="{0F8BD50B-FEAB-4FBC-973B-305B33C15C25}" type="pres">
      <dgm:prSet presAssocID="{FDBC184F-189E-41CE-8340-71D96C07058A}" presName="sibTrans" presStyleCnt="0"/>
      <dgm:spPr/>
    </dgm:pt>
    <dgm:pt modelId="{9AB21128-CC44-4F0C-9459-4D1AC1CC0C43}" type="pres">
      <dgm:prSet presAssocID="{96B6FEBB-33D0-42A0-80CD-AF59E441F659}" presName="compNode" presStyleCnt="0"/>
      <dgm:spPr/>
    </dgm:pt>
    <dgm:pt modelId="{3F180E0E-85FF-47D0-81A0-469FEA02F3CE}" type="pres">
      <dgm:prSet presAssocID="{96B6FEBB-33D0-42A0-80CD-AF59E441F659}" presName="bgRect" presStyleLbl="bgShp" presStyleIdx="2" presStyleCnt="4"/>
      <dgm:spPr/>
    </dgm:pt>
    <dgm:pt modelId="{1C2D17DC-FCD1-4AEC-8F7F-707C1D7AA2D5}" type="pres">
      <dgm:prSet presAssocID="{96B6FEBB-33D0-42A0-80CD-AF59E441F6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463300E-44BC-4CDC-84F2-BB608245A980}" type="pres">
      <dgm:prSet presAssocID="{96B6FEBB-33D0-42A0-80CD-AF59E441F659}" presName="spaceRect" presStyleCnt="0"/>
      <dgm:spPr/>
    </dgm:pt>
    <dgm:pt modelId="{7C40F9FE-3087-4310-9AD6-CD492233122F}" type="pres">
      <dgm:prSet presAssocID="{96B6FEBB-33D0-42A0-80CD-AF59E441F659}" presName="parTx" presStyleLbl="revTx" presStyleIdx="2" presStyleCnt="4">
        <dgm:presLayoutVars>
          <dgm:chMax val="0"/>
          <dgm:chPref val="0"/>
        </dgm:presLayoutVars>
      </dgm:prSet>
      <dgm:spPr/>
    </dgm:pt>
    <dgm:pt modelId="{B0125EEB-AC8B-456B-875D-EBE744A95F6F}" type="pres">
      <dgm:prSet presAssocID="{5DC6CAB8-3981-4742-82F2-E84347CF6186}" presName="sibTrans" presStyleCnt="0"/>
      <dgm:spPr/>
    </dgm:pt>
    <dgm:pt modelId="{E501D200-F276-4CB1-BA62-47A14C42E5DF}" type="pres">
      <dgm:prSet presAssocID="{D1E47FF4-4184-43F0-A80A-0A0A1578DDAF}" presName="compNode" presStyleCnt="0"/>
      <dgm:spPr/>
    </dgm:pt>
    <dgm:pt modelId="{79268E91-C66F-4AAC-8EBA-59635F8C6A8F}" type="pres">
      <dgm:prSet presAssocID="{D1E47FF4-4184-43F0-A80A-0A0A1578DDAF}" presName="bgRect" presStyleLbl="bgShp" presStyleIdx="3" presStyleCnt="4"/>
      <dgm:spPr/>
    </dgm:pt>
    <dgm:pt modelId="{A24DD794-8356-44A6-9336-C098207E2A19}" type="pres">
      <dgm:prSet presAssocID="{D1E47FF4-4184-43F0-A80A-0A0A1578DD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D34F0089-FCB3-4EAE-89C4-E8F412C8DC1B}" type="pres">
      <dgm:prSet presAssocID="{D1E47FF4-4184-43F0-A80A-0A0A1578DDAF}" presName="spaceRect" presStyleCnt="0"/>
      <dgm:spPr/>
    </dgm:pt>
    <dgm:pt modelId="{E68762D3-9E09-426E-A416-B88ABA178FC5}" type="pres">
      <dgm:prSet presAssocID="{D1E47FF4-4184-43F0-A80A-0A0A1578DD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95D90F-CC2B-447A-8AC1-91894F75FD6B}" type="presOf" srcId="{6EDE4AF7-AF0C-4473-A8A8-3365957D0CD8}" destId="{4B47E079-C0E0-43D6-9F5E-83828AFBF69F}" srcOrd="0" destOrd="0" presId="urn:microsoft.com/office/officeart/2018/2/layout/IconVerticalSolidList"/>
    <dgm:cxn modelId="{CDD71C35-0DB9-4B3B-ACAE-5F1BF602143D}" type="presOf" srcId="{96B6FEBB-33D0-42A0-80CD-AF59E441F659}" destId="{7C40F9FE-3087-4310-9AD6-CD492233122F}" srcOrd="0" destOrd="0" presId="urn:microsoft.com/office/officeart/2018/2/layout/IconVerticalSolidList"/>
    <dgm:cxn modelId="{ACDFB04A-AB8F-477A-BF5A-5F8CDAAD808E}" srcId="{8AF6BEA9-6E57-4E87-9F04-15F9F3AAFEB2}" destId="{443F42A2-1BB8-484B-9583-6ADDB46BE436}" srcOrd="1" destOrd="0" parTransId="{ED97B83C-1DB3-4B9F-8A1E-4DF71FE7A331}" sibTransId="{FDBC184F-189E-41CE-8340-71D96C07058A}"/>
    <dgm:cxn modelId="{9DD6F280-1526-4353-AE66-18ED3BBECC23}" type="presOf" srcId="{443F42A2-1BB8-484B-9583-6ADDB46BE436}" destId="{BF876ABE-551C-4325-82D4-F1778EEC3ED8}" srcOrd="0" destOrd="0" presId="urn:microsoft.com/office/officeart/2018/2/layout/IconVerticalSolidList"/>
    <dgm:cxn modelId="{B03D65A8-C45D-4A36-82C2-FF68DA75110A}" srcId="{8AF6BEA9-6E57-4E87-9F04-15F9F3AAFEB2}" destId="{6EDE4AF7-AF0C-4473-A8A8-3365957D0CD8}" srcOrd="0" destOrd="0" parTransId="{574E3718-693B-43AB-8B47-0D9ED1657B96}" sibTransId="{C181126B-1D89-4800-8729-99EF7F8DAD11}"/>
    <dgm:cxn modelId="{331884B3-C481-416E-9D6D-07DFFD9F19F1}" type="presOf" srcId="{8AF6BEA9-6E57-4E87-9F04-15F9F3AAFEB2}" destId="{F9C28BE3-D696-4470-A1D4-B0A02203AA49}" srcOrd="0" destOrd="0" presId="urn:microsoft.com/office/officeart/2018/2/layout/IconVerticalSolidList"/>
    <dgm:cxn modelId="{225E84D8-3B34-47AD-A713-D692FDD229F0}" srcId="{8AF6BEA9-6E57-4E87-9F04-15F9F3AAFEB2}" destId="{D1E47FF4-4184-43F0-A80A-0A0A1578DDAF}" srcOrd="3" destOrd="0" parTransId="{EC899F74-E30B-46C6-B8F1-074D11655232}" sibTransId="{423641E7-001B-4706-A477-F3C2A96F9F12}"/>
    <dgm:cxn modelId="{25B030DF-0F54-46DA-B71B-6A35A4C85F48}" srcId="{8AF6BEA9-6E57-4E87-9F04-15F9F3AAFEB2}" destId="{96B6FEBB-33D0-42A0-80CD-AF59E441F659}" srcOrd="2" destOrd="0" parTransId="{E73C0A39-3EAC-418D-B721-956E1436686E}" sibTransId="{5DC6CAB8-3981-4742-82F2-E84347CF6186}"/>
    <dgm:cxn modelId="{D92A5DF4-6B61-4965-A4FF-82E31051017A}" type="presOf" srcId="{D1E47FF4-4184-43F0-A80A-0A0A1578DDAF}" destId="{E68762D3-9E09-426E-A416-B88ABA178FC5}" srcOrd="0" destOrd="0" presId="urn:microsoft.com/office/officeart/2018/2/layout/IconVerticalSolidList"/>
    <dgm:cxn modelId="{2F9053E8-B948-4701-BE45-5F12329B0F75}" type="presParOf" srcId="{F9C28BE3-D696-4470-A1D4-B0A02203AA49}" destId="{8FDD12DF-C170-4CCF-9E7A-DC10279188CE}" srcOrd="0" destOrd="0" presId="urn:microsoft.com/office/officeart/2018/2/layout/IconVerticalSolidList"/>
    <dgm:cxn modelId="{72113EA5-B23A-44FA-AD63-CCBF1CE1C005}" type="presParOf" srcId="{8FDD12DF-C170-4CCF-9E7A-DC10279188CE}" destId="{093A6112-4A37-428D-9E49-222BBAAC0EE3}" srcOrd="0" destOrd="0" presId="urn:microsoft.com/office/officeart/2018/2/layout/IconVerticalSolidList"/>
    <dgm:cxn modelId="{FE66CCAE-4C9D-49AE-AD79-A93FD63F3A2A}" type="presParOf" srcId="{8FDD12DF-C170-4CCF-9E7A-DC10279188CE}" destId="{5710978F-4F12-4488-AB62-A1406C2D0D48}" srcOrd="1" destOrd="0" presId="urn:microsoft.com/office/officeart/2018/2/layout/IconVerticalSolidList"/>
    <dgm:cxn modelId="{39A09405-D1B0-4602-BE3C-E84FB7824833}" type="presParOf" srcId="{8FDD12DF-C170-4CCF-9E7A-DC10279188CE}" destId="{4B2D22DD-97EE-48E5-A813-4344F2AA6EDE}" srcOrd="2" destOrd="0" presId="urn:microsoft.com/office/officeart/2018/2/layout/IconVerticalSolidList"/>
    <dgm:cxn modelId="{F631B289-93B3-4EE9-AEAC-F4A94487BE18}" type="presParOf" srcId="{8FDD12DF-C170-4CCF-9E7A-DC10279188CE}" destId="{4B47E079-C0E0-43D6-9F5E-83828AFBF69F}" srcOrd="3" destOrd="0" presId="urn:microsoft.com/office/officeart/2018/2/layout/IconVerticalSolidList"/>
    <dgm:cxn modelId="{8CB4E774-F1FA-48B8-9474-E46740E275DA}" type="presParOf" srcId="{F9C28BE3-D696-4470-A1D4-B0A02203AA49}" destId="{EB299997-7D08-489F-863A-6D3894AE3E7B}" srcOrd="1" destOrd="0" presId="urn:microsoft.com/office/officeart/2018/2/layout/IconVerticalSolidList"/>
    <dgm:cxn modelId="{D0D83E6E-2A97-4F35-BB7B-11BB244B479D}" type="presParOf" srcId="{F9C28BE3-D696-4470-A1D4-B0A02203AA49}" destId="{D1C58BE8-7364-4C09-B39F-A9AA928CEBF7}" srcOrd="2" destOrd="0" presId="urn:microsoft.com/office/officeart/2018/2/layout/IconVerticalSolidList"/>
    <dgm:cxn modelId="{B9C6052F-38FA-4917-9DFC-073AFAA07725}" type="presParOf" srcId="{D1C58BE8-7364-4C09-B39F-A9AA928CEBF7}" destId="{17E503DE-EC60-48FA-9918-7564D6FB47CC}" srcOrd="0" destOrd="0" presId="urn:microsoft.com/office/officeart/2018/2/layout/IconVerticalSolidList"/>
    <dgm:cxn modelId="{FB2B11F1-92CA-48E6-82FD-07B3B23994AF}" type="presParOf" srcId="{D1C58BE8-7364-4C09-B39F-A9AA928CEBF7}" destId="{BB87F0E4-00F1-4D87-90BB-B75C12A4C8B5}" srcOrd="1" destOrd="0" presId="urn:microsoft.com/office/officeart/2018/2/layout/IconVerticalSolidList"/>
    <dgm:cxn modelId="{72EC6CBA-D188-436C-B019-8D31DDC1EAD1}" type="presParOf" srcId="{D1C58BE8-7364-4C09-B39F-A9AA928CEBF7}" destId="{40AF37E4-477D-470B-AA32-D868EFE4B4E6}" srcOrd="2" destOrd="0" presId="urn:microsoft.com/office/officeart/2018/2/layout/IconVerticalSolidList"/>
    <dgm:cxn modelId="{C1EFAA5A-242F-45E5-B777-5D3C46D0195A}" type="presParOf" srcId="{D1C58BE8-7364-4C09-B39F-A9AA928CEBF7}" destId="{BF876ABE-551C-4325-82D4-F1778EEC3ED8}" srcOrd="3" destOrd="0" presId="urn:microsoft.com/office/officeart/2018/2/layout/IconVerticalSolidList"/>
    <dgm:cxn modelId="{BD2CF369-3D30-4AF6-B253-6B9B1F3B8E66}" type="presParOf" srcId="{F9C28BE3-D696-4470-A1D4-B0A02203AA49}" destId="{0F8BD50B-FEAB-4FBC-973B-305B33C15C25}" srcOrd="3" destOrd="0" presId="urn:microsoft.com/office/officeart/2018/2/layout/IconVerticalSolidList"/>
    <dgm:cxn modelId="{22B6E007-2D9D-4637-BE59-F90CDC07954F}" type="presParOf" srcId="{F9C28BE3-D696-4470-A1D4-B0A02203AA49}" destId="{9AB21128-CC44-4F0C-9459-4D1AC1CC0C43}" srcOrd="4" destOrd="0" presId="urn:microsoft.com/office/officeart/2018/2/layout/IconVerticalSolidList"/>
    <dgm:cxn modelId="{E18D11FD-98FA-4C74-8AA3-370D2E1D2D51}" type="presParOf" srcId="{9AB21128-CC44-4F0C-9459-4D1AC1CC0C43}" destId="{3F180E0E-85FF-47D0-81A0-469FEA02F3CE}" srcOrd="0" destOrd="0" presId="urn:microsoft.com/office/officeart/2018/2/layout/IconVerticalSolidList"/>
    <dgm:cxn modelId="{DB4AF9FB-58A1-41BE-931E-EA8649F4E131}" type="presParOf" srcId="{9AB21128-CC44-4F0C-9459-4D1AC1CC0C43}" destId="{1C2D17DC-FCD1-4AEC-8F7F-707C1D7AA2D5}" srcOrd="1" destOrd="0" presId="urn:microsoft.com/office/officeart/2018/2/layout/IconVerticalSolidList"/>
    <dgm:cxn modelId="{1189DB08-4121-4752-9FFF-FE29536BB4CB}" type="presParOf" srcId="{9AB21128-CC44-4F0C-9459-4D1AC1CC0C43}" destId="{5463300E-44BC-4CDC-84F2-BB608245A980}" srcOrd="2" destOrd="0" presId="urn:microsoft.com/office/officeart/2018/2/layout/IconVerticalSolidList"/>
    <dgm:cxn modelId="{D5BBEC42-FB3E-4CD9-B7B4-9E7EC6DF56BD}" type="presParOf" srcId="{9AB21128-CC44-4F0C-9459-4D1AC1CC0C43}" destId="{7C40F9FE-3087-4310-9AD6-CD492233122F}" srcOrd="3" destOrd="0" presId="urn:microsoft.com/office/officeart/2018/2/layout/IconVerticalSolidList"/>
    <dgm:cxn modelId="{CC7E41EB-4DC3-46FB-A74C-F6607C007D13}" type="presParOf" srcId="{F9C28BE3-D696-4470-A1D4-B0A02203AA49}" destId="{B0125EEB-AC8B-456B-875D-EBE744A95F6F}" srcOrd="5" destOrd="0" presId="urn:microsoft.com/office/officeart/2018/2/layout/IconVerticalSolidList"/>
    <dgm:cxn modelId="{03E36FC8-7458-4A2C-A5BB-07B7D0A93D29}" type="presParOf" srcId="{F9C28BE3-D696-4470-A1D4-B0A02203AA49}" destId="{E501D200-F276-4CB1-BA62-47A14C42E5DF}" srcOrd="6" destOrd="0" presId="urn:microsoft.com/office/officeart/2018/2/layout/IconVerticalSolidList"/>
    <dgm:cxn modelId="{3A9EC687-3A48-45FD-9F8A-5725D078CC37}" type="presParOf" srcId="{E501D200-F276-4CB1-BA62-47A14C42E5DF}" destId="{79268E91-C66F-4AAC-8EBA-59635F8C6A8F}" srcOrd="0" destOrd="0" presId="urn:microsoft.com/office/officeart/2018/2/layout/IconVerticalSolidList"/>
    <dgm:cxn modelId="{DA3E3107-8CB3-4A46-8F14-95B6BD19B649}" type="presParOf" srcId="{E501D200-F276-4CB1-BA62-47A14C42E5DF}" destId="{A24DD794-8356-44A6-9336-C098207E2A19}" srcOrd="1" destOrd="0" presId="urn:microsoft.com/office/officeart/2018/2/layout/IconVerticalSolidList"/>
    <dgm:cxn modelId="{350F6C43-3F56-48F5-8653-DAF2E493FBD1}" type="presParOf" srcId="{E501D200-F276-4CB1-BA62-47A14C42E5DF}" destId="{D34F0089-FCB3-4EAE-89C4-E8F412C8DC1B}" srcOrd="2" destOrd="0" presId="urn:microsoft.com/office/officeart/2018/2/layout/IconVerticalSolidList"/>
    <dgm:cxn modelId="{3E358542-9666-4047-93D4-98C62FB55A68}" type="presParOf" srcId="{E501D200-F276-4CB1-BA62-47A14C42E5DF}" destId="{E68762D3-9E09-426E-A416-B88ABA178F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ECE64-7FB4-41DC-B231-D493C75BA3BA}">
      <dsp:nvSpPr>
        <dsp:cNvPr id="0" name=""/>
        <dsp:cNvSpPr/>
      </dsp:nvSpPr>
      <dsp:spPr>
        <a:xfrm>
          <a:off x="0" y="0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38E0-AB47-4569-BA2D-A3DBC4220B33}">
      <dsp:nvSpPr>
        <dsp:cNvPr id="0" name=""/>
        <dsp:cNvSpPr/>
      </dsp:nvSpPr>
      <dsp:spPr>
        <a:xfrm>
          <a:off x="0" y="0"/>
          <a:ext cx="7240146" cy="297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"SparkyBot is an innovative application powered by the OpenAI API key, designed to revolutionize the way users interact with technology. This cutting-edge application leverages the power of artificial intelligence to provide seamless speech-to-text voice recognition, offering users a natural and intuitive interface for communication.”</a:t>
          </a:r>
          <a:endParaRPr lang="en-US" sz="2500" kern="1200" dirty="0"/>
        </a:p>
      </dsp:txBody>
      <dsp:txXfrm>
        <a:off x="0" y="0"/>
        <a:ext cx="7240146" cy="2971800"/>
      </dsp:txXfrm>
    </dsp:sp>
    <dsp:sp modelId="{0E9EECA5-191A-4C54-81D0-8354FCE4EE91}">
      <dsp:nvSpPr>
        <dsp:cNvPr id="0" name=""/>
        <dsp:cNvSpPr/>
      </dsp:nvSpPr>
      <dsp:spPr>
        <a:xfrm>
          <a:off x="0" y="2971800"/>
          <a:ext cx="7240146" cy="0"/>
        </a:xfrm>
        <a:prstGeom prst="line">
          <a:avLst/>
        </a:prstGeom>
        <a:solidFill>
          <a:schemeClr val="accent2">
            <a:hueOff val="-20091630"/>
            <a:satOff val="171"/>
            <a:lumOff val="6079"/>
            <a:alphaOff val="0"/>
          </a:schemeClr>
        </a:solidFill>
        <a:ln w="12700" cap="flat" cmpd="sng" algn="ctr">
          <a:solidFill>
            <a:schemeClr val="accent2">
              <a:hueOff val="-20091630"/>
              <a:satOff val="171"/>
              <a:lumOff val="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3133D-A366-4073-A4AB-B250ADBF5295}">
      <dsp:nvSpPr>
        <dsp:cNvPr id="0" name=""/>
        <dsp:cNvSpPr/>
      </dsp:nvSpPr>
      <dsp:spPr>
        <a:xfrm>
          <a:off x="0" y="2971800"/>
          <a:ext cx="7240146" cy="297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With SparkyBot, users can effortlessly convert spoken words into text, enabling hands-free interaction and enhancing accessibility. Whether you're on the go, multitasking, or seeking a more convenient way to input information, SparkyBot is your intelligent assistant.</a:t>
          </a:r>
          <a:endParaRPr lang="en-US" sz="2500" kern="1200" dirty="0"/>
        </a:p>
      </dsp:txBody>
      <dsp:txXfrm>
        <a:off x="0" y="2971800"/>
        <a:ext cx="7240146" cy="2971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5C194-190F-4598-8113-41F5758A5F1E}">
      <dsp:nvSpPr>
        <dsp:cNvPr id="0" name=""/>
        <dsp:cNvSpPr/>
      </dsp:nvSpPr>
      <dsp:spPr>
        <a:xfrm>
          <a:off x="0" y="206471"/>
          <a:ext cx="2532336" cy="15194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Manual Research and Learning</a:t>
          </a:r>
          <a:endParaRPr lang="en-US" sz="2400" kern="1200"/>
        </a:p>
      </dsp:txBody>
      <dsp:txXfrm>
        <a:off x="0" y="206471"/>
        <a:ext cx="2532336" cy="1519401"/>
      </dsp:txXfrm>
    </dsp:sp>
    <dsp:sp modelId="{837F50D3-7FF2-4320-9043-5A4921494A90}">
      <dsp:nvSpPr>
        <dsp:cNvPr id="0" name=""/>
        <dsp:cNvSpPr/>
      </dsp:nvSpPr>
      <dsp:spPr>
        <a:xfrm>
          <a:off x="2785570" y="206471"/>
          <a:ext cx="2532336" cy="1519401"/>
        </a:xfrm>
        <a:prstGeom prst="rect">
          <a:avLst/>
        </a:prstGeom>
        <a:solidFill>
          <a:schemeClr val="accent5">
            <a:hueOff val="280664"/>
            <a:satOff val="1083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Time-Consuming Communication</a:t>
          </a:r>
          <a:endParaRPr lang="en-US" sz="2400" kern="1200"/>
        </a:p>
      </dsp:txBody>
      <dsp:txXfrm>
        <a:off x="2785570" y="206471"/>
        <a:ext cx="2532336" cy="1519401"/>
      </dsp:txXfrm>
    </dsp:sp>
    <dsp:sp modelId="{F5BB1AC7-4EC2-4786-89AD-D3FCA1437ECA}">
      <dsp:nvSpPr>
        <dsp:cNvPr id="0" name=""/>
        <dsp:cNvSpPr/>
      </dsp:nvSpPr>
      <dsp:spPr>
        <a:xfrm>
          <a:off x="5571140" y="206471"/>
          <a:ext cx="2532336" cy="1519401"/>
        </a:xfrm>
        <a:prstGeom prst="rect">
          <a:avLst/>
        </a:prstGeom>
        <a:solidFill>
          <a:schemeClr val="accent5">
            <a:hueOff val="561328"/>
            <a:satOff val="216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Accessibility for People with Disabilities</a:t>
          </a:r>
          <a:endParaRPr lang="en-US" sz="2400" kern="1200"/>
        </a:p>
      </dsp:txBody>
      <dsp:txXfrm>
        <a:off x="5571140" y="206471"/>
        <a:ext cx="2532336" cy="1519401"/>
      </dsp:txXfrm>
    </dsp:sp>
    <dsp:sp modelId="{9CD9ADF8-D516-491B-879A-524111C2CDEE}">
      <dsp:nvSpPr>
        <dsp:cNvPr id="0" name=""/>
        <dsp:cNvSpPr/>
      </dsp:nvSpPr>
      <dsp:spPr>
        <a:xfrm>
          <a:off x="0" y="1979106"/>
          <a:ext cx="2532336" cy="1519401"/>
        </a:xfrm>
        <a:prstGeom prst="rect">
          <a:avLst/>
        </a:prstGeom>
        <a:solidFill>
          <a:schemeClr val="accent5">
            <a:hueOff val="841993"/>
            <a:satOff val="3250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Inefficient Search Processes</a:t>
          </a:r>
          <a:endParaRPr lang="en-US" sz="2400" kern="1200"/>
        </a:p>
      </dsp:txBody>
      <dsp:txXfrm>
        <a:off x="0" y="1979106"/>
        <a:ext cx="2532336" cy="1519401"/>
      </dsp:txXfrm>
    </dsp:sp>
    <dsp:sp modelId="{094515C0-9764-4342-BDFB-45F9897E5932}">
      <dsp:nvSpPr>
        <dsp:cNvPr id="0" name=""/>
        <dsp:cNvSpPr/>
      </dsp:nvSpPr>
      <dsp:spPr>
        <a:xfrm>
          <a:off x="2785570" y="1979106"/>
          <a:ext cx="2532336" cy="1519401"/>
        </a:xfrm>
        <a:prstGeom prst="rect">
          <a:avLst/>
        </a:prstGeom>
        <a:solidFill>
          <a:schemeClr val="accent5">
            <a:hueOff val="1122657"/>
            <a:satOff val="4333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Lack of Personalized Learning</a:t>
          </a:r>
          <a:endParaRPr lang="en-US" sz="2400" kern="1200"/>
        </a:p>
      </dsp:txBody>
      <dsp:txXfrm>
        <a:off x="2785570" y="1979106"/>
        <a:ext cx="2532336" cy="1519401"/>
      </dsp:txXfrm>
    </dsp:sp>
    <dsp:sp modelId="{470222DD-AEB3-4E31-8891-D732358F37D1}">
      <dsp:nvSpPr>
        <dsp:cNvPr id="0" name=""/>
        <dsp:cNvSpPr/>
      </dsp:nvSpPr>
      <dsp:spPr>
        <a:xfrm>
          <a:off x="5571140" y="1979106"/>
          <a:ext cx="2532336" cy="1519401"/>
        </a:xfrm>
        <a:prstGeom prst="rect">
          <a:avLst/>
        </a:prstGeom>
        <a:solidFill>
          <a:schemeClr val="accent5">
            <a:hueOff val="1403321"/>
            <a:satOff val="5416"/>
            <a:lumOff val="-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Limited Access to Experts</a:t>
          </a:r>
          <a:endParaRPr lang="en-US" sz="2400" kern="1200"/>
        </a:p>
      </dsp:txBody>
      <dsp:txXfrm>
        <a:off x="5571140" y="1979106"/>
        <a:ext cx="2532336" cy="1519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6112-4A37-428D-9E49-222BBAAC0EE3}">
      <dsp:nvSpPr>
        <dsp:cNvPr id="0" name=""/>
        <dsp:cNvSpPr/>
      </dsp:nvSpPr>
      <dsp:spPr>
        <a:xfrm>
          <a:off x="0" y="2466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0978F-4F12-4488-AB62-A1406C2D0D48}">
      <dsp:nvSpPr>
        <dsp:cNvPr id="0" name=""/>
        <dsp:cNvSpPr/>
      </dsp:nvSpPr>
      <dsp:spPr>
        <a:xfrm>
          <a:off x="378199" y="283772"/>
          <a:ext cx="687635" cy="687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7E079-C0E0-43D6-9F5E-83828AFBF69F}">
      <dsp:nvSpPr>
        <dsp:cNvPr id="0" name=""/>
        <dsp:cNvSpPr/>
      </dsp:nvSpPr>
      <dsp:spPr>
        <a:xfrm>
          <a:off x="1444033" y="2466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Multilingual</a:t>
          </a:r>
        </a:p>
      </dsp:txBody>
      <dsp:txXfrm>
        <a:off x="1444033" y="2466"/>
        <a:ext cx="5796112" cy="1250245"/>
      </dsp:txXfrm>
    </dsp:sp>
    <dsp:sp modelId="{17E503DE-EC60-48FA-9918-7564D6FB47CC}">
      <dsp:nvSpPr>
        <dsp:cNvPr id="0" name=""/>
        <dsp:cNvSpPr/>
      </dsp:nvSpPr>
      <dsp:spPr>
        <a:xfrm>
          <a:off x="0" y="1565273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7F0E4-00F1-4D87-90BB-B75C12A4C8B5}">
      <dsp:nvSpPr>
        <dsp:cNvPr id="0" name=""/>
        <dsp:cNvSpPr/>
      </dsp:nvSpPr>
      <dsp:spPr>
        <a:xfrm>
          <a:off x="378199" y="1846579"/>
          <a:ext cx="687635" cy="687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76ABE-551C-4325-82D4-F1778EEC3ED8}">
      <dsp:nvSpPr>
        <dsp:cNvPr id="0" name=""/>
        <dsp:cNvSpPr/>
      </dsp:nvSpPr>
      <dsp:spPr>
        <a:xfrm>
          <a:off x="1444033" y="1565273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Navigating to different app and sites on command</a:t>
          </a:r>
        </a:p>
      </dsp:txBody>
      <dsp:txXfrm>
        <a:off x="1444033" y="1565273"/>
        <a:ext cx="5796112" cy="1250245"/>
      </dsp:txXfrm>
    </dsp:sp>
    <dsp:sp modelId="{3F180E0E-85FF-47D0-81A0-469FEA02F3CE}">
      <dsp:nvSpPr>
        <dsp:cNvPr id="0" name=""/>
        <dsp:cNvSpPr/>
      </dsp:nvSpPr>
      <dsp:spPr>
        <a:xfrm>
          <a:off x="0" y="3128080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D17DC-FCD1-4AEC-8F7F-707C1D7AA2D5}">
      <dsp:nvSpPr>
        <dsp:cNvPr id="0" name=""/>
        <dsp:cNvSpPr/>
      </dsp:nvSpPr>
      <dsp:spPr>
        <a:xfrm>
          <a:off x="378199" y="3409385"/>
          <a:ext cx="687635" cy="687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0F9FE-3087-4310-9AD6-CD492233122F}">
      <dsp:nvSpPr>
        <dsp:cNvPr id="0" name=""/>
        <dsp:cNvSpPr/>
      </dsp:nvSpPr>
      <dsp:spPr>
        <a:xfrm>
          <a:off x="1444033" y="3128080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Smart assistant</a:t>
          </a:r>
        </a:p>
      </dsp:txBody>
      <dsp:txXfrm>
        <a:off x="1444033" y="3128080"/>
        <a:ext cx="5796112" cy="1250245"/>
      </dsp:txXfrm>
    </dsp:sp>
    <dsp:sp modelId="{79268E91-C66F-4AAC-8EBA-59635F8C6A8F}">
      <dsp:nvSpPr>
        <dsp:cNvPr id="0" name=""/>
        <dsp:cNvSpPr/>
      </dsp:nvSpPr>
      <dsp:spPr>
        <a:xfrm>
          <a:off x="0" y="4690887"/>
          <a:ext cx="7240146" cy="1250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D794-8356-44A6-9336-C098207E2A19}">
      <dsp:nvSpPr>
        <dsp:cNvPr id="0" name=""/>
        <dsp:cNvSpPr/>
      </dsp:nvSpPr>
      <dsp:spPr>
        <a:xfrm>
          <a:off x="378199" y="4972192"/>
          <a:ext cx="687635" cy="687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762D3-9E09-426E-A416-B88ABA178FC5}">
      <dsp:nvSpPr>
        <dsp:cNvPr id="0" name=""/>
        <dsp:cNvSpPr/>
      </dsp:nvSpPr>
      <dsp:spPr>
        <a:xfrm>
          <a:off x="1444033" y="4690887"/>
          <a:ext cx="5796112" cy="1250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132318" rIns="132318" bIns="13231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Generate Image and videos on voice command and according to demand and needs</a:t>
          </a:r>
        </a:p>
      </dsp:txBody>
      <dsp:txXfrm>
        <a:off x="1444033" y="4690887"/>
        <a:ext cx="5796112" cy="1250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December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December 8,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11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text_to_speech" TargetMode="External"/><Relationship Id="rId2" Type="http://schemas.openxmlformats.org/officeDocument/2006/relationships/hyperlink" Target="https://pub.dev/packages/speech_to_tex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s://openai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14FC6-E11A-8A59-66D4-98AF3989E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243" y="681317"/>
            <a:ext cx="3446116" cy="340618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SparkyBot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3BB94-F76F-B49F-3EF0-2C0EF211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43" y="4800600"/>
            <a:ext cx="3230603" cy="1538784"/>
          </a:xfrm>
        </p:spPr>
        <p:txBody>
          <a:bodyPr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Chat bot and voice assistant</a:t>
            </a:r>
          </a:p>
        </p:txBody>
      </p:sp>
      <p:pic>
        <p:nvPicPr>
          <p:cNvPr id="4" name="Picture 3" descr="Two cute robots">
            <a:extLst>
              <a:ext uri="{FF2B5EF4-FFF2-40B4-BE49-F238E27FC236}">
                <a16:creationId xmlns:a16="http://schemas.microsoft.com/office/drawing/2014/main" id="{633AB5CB-C0E0-5EFF-CF59-7C154CA3B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8" r="8016"/>
          <a:stretch/>
        </p:blipFill>
        <p:spPr>
          <a:xfrm>
            <a:off x="4579376" y="457200"/>
            <a:ext cx="706262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E0FD-B65F-CF9F-AB0A-43BA29F8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Future work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27341A-EB38-4D69-BC6C-044EE74E8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9276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58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2CFA-1EC4-7E9E-B4D1-7F63EE31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85F1-C43A-891B-AFB9-CD7A697F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r>
              <a:rPr lang="en-US" sz="1600" b="0" i="0">
                <a:effectLst/>
                <a:latin typeface="Söhne"/>
              </a:rPr>
              <a:t>"SparkyBotis a groundbreaking application that not only excels in speech-to-text voice recognition but also delivers an immersive experience by generating human-like speech in both voice and text forms. This intelligent assistant redefines the way users engage with technology, combining the power of artificial intelligence with natural language processing.”</a:t>
            </a:r>
            <a:endParaRPr lang="en-US" sz="1600"/>
          </a:p>
          <a:p>
            <a:endParaRPr lang="en-US" sz="1600"/>
          </a:p>
        </p:txBody>
      </p:sp>
      <p:pic>
        <p:nvPicPr>
          <p:cNvPr id="6" name="Picture 5" descr="A white phone with a robot on it&#10;&#10;Description automatically generated">
            <a:extLst>
              <a:ext uri="{FF2B5EF4-FFF2-40B4-BE49-F238E27FC236}">
                <a16:creationId xmlns:a16="http://schemas.microsoft.com/office/drawing/2014/main" id="{0583E532-24D8-C7EC-AA34-5D295ACB3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r="14255" b="-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0E6E9-9CBD-2A4D-E83C-7209B4A5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B73B-6563-E837-3169-11E50E60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r>
              <a:rPr lang="en-US" sz="1800">
                <a:hlinkClick r:id="rId2"/>
              </a:rPr>
              <a:t>https://pub.dev/packages/speech_to_text</a:t>
            </a:r>
            <a:endParaRPr lang="en-US" sz="1800"/>
          </a:p>
          <a:p>
            <a:r>
              <a:rPr lang="en-US" sz="1800">
                <a:hlinkClick r:id="rId3"/>
              </a:rPr>
              <a:t>https://pub.dev/packages/text_to_speech</a:t>
            </a:r>
            <a:endParaRPr lang="en-US" sz="1800"/>
          </a:p>
          <a:p>
            <a:r>
              <a:rPr lang="en-US" sz="1800">
                <a:hlinkClick r:id="rId4"/>
              </a:rPr>
              <a:t>https://openai.com/</a:t>
            </a:r>
            <a:endParaRPr lang="en-US" sz="1800"/>
          </a:p>
          <a:p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obot with headphones and speech bubbles&#10;&#10;Description automatically generated">
            <a:extLst>
              <a:ext uri="{FF2B5EF4-FFF2-40B4-BE49-F238E27FC236}">
                <a16:creationId xmlns:a16="http://schemas.microsoft.com/office/drawing/2014/main" id="{0ACBA1A2-BFE8-0F6A-E23D-EDE91DE65D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r="36542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132FCB-B5B4-417C-9E11-9813E110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7614F1-58A8-4F51-BE9E-460C2D12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88577" y="1839884"/>
            <a:ext cx="8203421" cy="5017687"/>
          </a:xfrm>
          <a:prstGeom prst="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accent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49972-ABE9-4305-8999-ABC76BCA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5">
                  <a:alpha val="3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robot with black eyes&#10;&#10;Description automatically generated">
            <a:extLst>
              <a:ext uri="{FF2B5EF4-FFF2-40B4-BE49-F238E27FC236}">
                <a16:creationId xmlns:a16="http://schemas.microsoft.com/office/drawing/2014/main" id="{FD110BE3-5FA5-DB77-6197-A10928C16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9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5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6D184-0713-FA26-98CD-0B5EEB2E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4" y="809298"/>
            <a:ext cx="6210316" cy="5294094"/>
          </a:xfrm>
        </p:spPr>
        <p:txBody>
          <a:bodyPr vert="horz" lIns="0" tIns="0" rIns="0" bIns="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750" dirty="0">
                <a:solidFill>
                  <a:schemeClr val="bg1"/>
                </a:solidFill>
              </a:rPr>
              <a:t>SparkyBot</a:t>
            </a:r>
            <a:r>
              <a:rPr lang="en-US" sz="2500" spc="750" dirty="0">
                <a:solidFill>
                  <a:schemeClr val="bg1"/>
                </a:solidFill>
              </a:rPr>
              <a:t>          </a:t>
            </a:r>
            <a:r>
              <a:rPr lang="en-US" sz="1100" spc="750" dirty="0">
                <a:solidFill>
                  <a:schemeClr val="bg1"/>
                </a:solidFill>
              </a:rPr>
              <a:t>(Mobile application Made in Flutter)</a:t>
            </a: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br>
              <a:rPr lang="en-US" sz="2500" spc="750" dirty="0">
                <a:solidFill>
                  <a:schemeClr val="bg1"/>
                </a:solidFill>
              </a:rPr>
            </a:br>
            <a:r>
              <a:rPr lang="en-US" sz="2500" spc="750" dirty="0">
                <a:solidFill>
                  <a:schemeClr val="bg1"/>
                </a:solidFill>
              </a:rPr>
              <a:t>created By- </a:t>
            </a:r>
            <a:r>
              <a:rPr lang="en-US" sz="2500" spc="750" dirty="0" err="1">
                <a:solidFill>
                  <a:schemeClr val="bg1"/>
                </a:solidFill>
              </a:rPr>
              <a:t>GeeK</a:t>
            </a:r>
            <a:r>
              <a:rPr lang="en-US" sz="2500" spc="750" dirty="0">
                <a:solidFill>
                  <a:schemeClr val="bg1"/>
                </a:solidFill>
              </a:rPr>
              <a:t> </a:t>
            </a:r>
            <a:r>
              <a:rPr lang="en-US" sz="2500" spc="750" dirty="0" err="1">
                <a:solidFill>
                  <a:schemeClr val="bg1"/>
                </a:solidFill>
              </a:rPr>
              <a:t>NaVy</a:t>
            </a:r>
            <a:endParaRPr lang="en-US" sz="2500" spc="75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white logo on a purple and blue circle&#10;&#10;Description automatically generated">
            <a:extLst>
              <a:ext uri="{FF2B5EF4-FFF2-40B4-BE49-F238E27FC236}">
                <a16:creationId xmlns:a16="http://schemas.microsoft.com/office/drawing/2014/main" id="{31D792FC-CF46-A567-B0FC-E5F0ADE2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21" y="908217"/>
            <a:ext cx="5049079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35450-AEC2-5B46-44A4-6F4A6E3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10CAF-BDCE-385A-6F18-D639C7C8F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99859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7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5F081-EB39-5A26-18FE-12B2322D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776" y="107688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sz="4000" dirty="0"/>
              <a:t>Our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2995-9093-3B53-4E74-5FF0ED71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79373"/>
            <a:ext cx="6394173" cy="4115883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Söhne"/>
              </a:rPr>
              <a:t>Speech-to-Text Conversion</a:t>
            </a:r>
          </a:p>
          <a:p>
            <a:r>
              <a:rPr lang="en-US" sz="3200" b="1" i="0" dirty="0">
                <a:effectLst/>
                <a:latin typeface="Söhne"/>
              </a:rPr>
              <a:t>OpenAI Integration</a:t>
            </a:r>
          </a:p>
          <a:p>
            <a:r>
              <a:rPr lang="en-US" sz="3200" b="1" i="0" dirty="0">
                <a:effectLst/>
                <a:latin typeface="Söhne"/>
              </a:rPr>
              <a:t>Voice and Text Output</a:t>
            </a:r>
            <a:endParaRPr lang="en-US" sz="3200" b="1" dirty="0">
              <a:latin typeface="Söhne"/>
            </a:endParaRPr>
          </a:p>
          <a:p>
            <a:r>
              <a:rPr lang="en-US" sz="3200" b="1" i="0" dirty="0">
                <a:effectLst/>
                <a:latin typeface="Söhne"/>
              </a:rPr>
              <a:t>Versatility</a:t>
            </a:r>
          </a:p>
          <a:p>
            <a:r>
              <a:rPr lang="en-US" sz="3200" b="1" dirty="0">
                <a:latin typeface="Söhne"/>
              </a:rPr>
              <a:t>App based system</a:t>
            </a:r>
            <a:endParaRPr lang="en-US" sz="3200" b="1" i="0" dirty="0">
              <a:effectLst/>
              <a:latin typeface="Söhne"/>
            </a:endParaRPr>
          </a:p>
          <a:p>
            <a:endParaRPr lang="en-US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1C24C85E-3BAA-0A99-C997-0047A16EB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2" b="-1"/>
          <a:stretch/>
        </p:blipFill>
        <p:spPr>
          <a:xfrm>
            <a:off x="7295920" y="2846988"/>
            <a:ext cx="4076701" cy="32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9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92309-E615-6709-0A2F-AEE57A9B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18" y="1028700"/>
            <a:ext cx="10614211" cy="1152712"/>
          </a:xfr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spc="750" dirty="0">
                <a:solidFill>
                  <a:schemeClr val="bg1"/>
                </a:solidFill>
              </a:rPr>
              <a:t>Before advent of SparkyBot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erson holding a phone&#10;&#10;Description automatically generated">
            <a:extLst>
              <a:ext uri="{FF2B5EF4-FFF2-40B4-BE49-F238E27FC236}">
                <a16:creationId xmlns:a16="http://schemas.microsoft.com/office/drawing/2014/main" id="{F9816EC7-059B-AF7B-EA12-2DB015014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5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52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299C7-2401-5F30-C9F1-09ED39626738}"/>
              </a:ext>
            </a:extLst>
          </p:cNvPr>
          <p:cNvSpPr txBox="1"/>
          <p:nvPr/>
        </p:nvSpPr>
        <p:spPr>
          <a:xfrm>
            <a:off x="1380236" y="286601"/>
            <a:ext cx="5929422" cy="185297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700" dirty="0">
                <a:latin typeface="+mj-lt"/>
                <a:ea typeface="+mj-ea"/>
                <a:cs typeface="+mj-cs"/>
              </a:rPr>
              <a:t>Problems Faced before Sparkybot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robot with a white speech bubble&#10;&#10;Description automatically generated">
            <a:extLst>
              <a:ext uri="{FF2B5EF4-FFF2-40B4-BE49-F238E27FC236}">
                <a16:creationId xmlns:a16="http://schemas.microsoft.com/office/drawing/2014/main" id="{BDA42E2F-94E0-963F-D23A-2060E8789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6" r="42819" b="-1"/>
          <a:stretch/>
        </p:blipFill>
        <p:spPr>
          <a:xfrm>
            <a:off x="8776138" y="-12515"/>
            <a:ext cx="3415862" cy="6418631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386B87B-DC27-F3FE-9B28-7CC225BC1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35209"/>
              </p:ext>
            </p:extLst>
          </p:nvPr>
        </p:nvGraphicFramePr>
        <p:xfrm>
          <a:off x="472963" y="2688621"/>
          <a:ext cx="8103477" cy="3704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99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C382F-158C-6C65-952C-7D545DC4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Solution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1DF9-EC26-CA3D-8794-1A1D6B6A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762" y="388883"/>
            <a:ext cx="7524500" cy="6348248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Instant Information Retrieval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Automated Learning Assistance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Efficient Communication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Global Learning Opportunities</a:t>
            </a:r>
          </a:p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Voice assistant makes it more efficient</a:t>
            </a:r>
          </a:p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Accessibility Features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Broad access to information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English speaker with zero ability to read and write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4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A0C2F-701A-6A7A-16A9-CF7B6EF6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Software 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A2C1-894A-F8F5-E934-F751947F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SparkyBot uses agile methodology and it is</a:t>
            </a:r>
            <a:r>
              <a:rPr lang="en-US" sz="2400" b="0" i="0" dirty="0">
                <a:effectLst/>
                <a:latin typeface="+mj-lt"/>
              </a:rPr>
              <a:t> flexible to accommodate changes in requirements even late in the development process. SparkyBot allows for adaptability and frequent updates, which is Agile trait.</a:t>
            </a:r>
            <a:endParaRPr lang="en-US" sz="2400" dirty="0">
              <a:latin typeface="+mj-lt"/>
            </a:endParaRPr>
          </a:p>
        </p:txBody>
      </p:sp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D86451DC-7592-CB1C-58C6-7B393706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85" y="1028700"/>
            <a:ext cx="4037215" cy="40372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C6B7-A065-64B5-F1CD-BAB5F86A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" y="990600"/>
            <a:ext cx="3700463" cy="2696718"/>
          </a:xfrm>
        </p:spPr>
        <p:txBody>
          <a:bodyPr>
            <a:normAutofit/>
          </a:bodyPr>
          <a:lstStyle/>
          <a:p>
            <a:r>
              <a:rPr lang="en-US" dirty="0"/>
              <a:t>General flowchart of project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70385A-FD36-7EC9-876F-10B725FC8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76201"/>
            <a:ext cx="7505700" cy="6657974"/>
          </a:xfrm>
        </p:spPr>
      </p:pic>
    </p:spTree>
    <p:extLst>
      <p:ext uri="{BB962C8B-B14F-4D97-AF65-F5344CB8AC3E}">
        <p14:creationId xmlns:p14="http://schemas.microsoft.com/office/powerpoint/2010/main" val="33694295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593B9"/>
      </a:accent1>
      <a:accent2>
        <a:srgbClr val="BA7F93"/>
      </a:accent2>
      <a:accent3>
        <a:srgbClr val="C59793"/>
      </a:accent3>
      <a:accent4>
        <a:srgbClr val="BA9C7F"/>
      </a:accent4>
      <a:accent5>
        <a:srgbClr val="A8A580"/>
      </a:accent5>
      <a:accent6>
        <a:srgbClr val="99AA74"/>
      </a:accent6>
      <a:hlink>
        <a:srgbClr val="568E6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Söhne</vt:lpstr>
      <vt:lpstr>GradientRiseVTI</vt:lpstr>
      <vt:lpstr>SparkyBot</vt:lpstr>
      <vt:lpstr>SparkyBot          (Mobile application Made in Flutter)         created By- GeeK NaVy</vt:lpstr>
      <vt:lpstr>Introduction</vt:lpstr>
      <vt:lpstr>Our key features</vt:lpstr>
      <vt:lpstr>Before advent of SparkyBot</vt:lpstr>
      <vt:lpstr>PowerPoint Presentation</vt:lpstr>
      <vt:lpstr>Solution To the Problem</vt:lpstr>
      <vt:lpstr>Software development Methodology</vt:lpstr>
      <vt:lpstr>General flowchart of project </vt:lpstr>
      <vt:lpstr>Future work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SparkyBot</dc:title>
  <dc:creator>Upasana Khatiwada</dc:creator>
  <cp:lastModifiedBy>Upasana Khatiwada</cp:lastModifiedBy>
  <cp:revision>2</cp:revision>
  <dcterms:created xsi:type="dcterms:W3CDTF">2023-12-07T17:38:43Z</dcterms:created>
  <dcterms:modified xsi:type="dcterms:W3CDTF">2023-12-08T02:45:23Z</dcterms:modified>
</cp:coreProperties>
</file>