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60157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8" y="-90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5" y="1447806"/>
            <a:ext cx="9122146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755" y="4777380"/>
            <a:ext cx="9122146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00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7" y="4800588"/>
            <a:ext cx="912214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3755" y="685800"/>
            <a:ext cx="9122146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7" y="5367325"/>
            <a:ext cx="912214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079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5" y="1447800"/>
            <a:ext cx="9122146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5" y="3657600"/>
            <a:ext cx="9122146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557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707" y="1447800"/>
            <a:ext cx="8268043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95252" y="3771174"/>
            <a:ext cx="752420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5" y="4350657"/>
            <a:ext cx="9122146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28475" y="971253"/>
            <a:ext cx="8288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43938" y="2613787"/>
            <a:ext cx="8288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2308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6" y="3124201"/>
            <a:ext cx="9122147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755" y="4777381"/>
            <a:ext cx="9122146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515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211" y="1981200"/>
            <a:ext cx="304586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4386" y="2667000"/>
            <a:ext cx="3025692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4130" y="1981200"/>
            <a:ext cx="30348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03218" y="2667000"/>
            <a:ext cx="304578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64050" y="1981200"/>
            <a:ext cx="30306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364050" y="2667000"/>
            <a:ext cx="30306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85131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9611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600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82" y="4250949"/>
            <a:ext cx="30388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4382" y="2209800"/>
            <a:ext cx="303881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4382" y="4827217"/>
            <a:ext cx="3038819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0039" y="4250949"/>
            <a:ext cx="302897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20036" y="2209800"/>
            <a:ext cx="302897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18636" y="4827216"/>
            <a:ext cx="303298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64050" y="4250949"/>
            <a:ext cx="30306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364050" y="2209800"/>
            <a:ext cx="30306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363921" y="4827214"/>
            <a:ext cx="303463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85131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9611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544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386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186" y="430219"/>
            <a:ext cx="1811478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383" y="887415"/>
            <a:ext cx="7672523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28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755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7" y="2861736"/>
            <a:ext cx="9122145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755" y="4777381"/>
            <a:ext cx="9122146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52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381" y="2060577"/>
            <a:ext cx="454402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4452" y="2056094"/>
            <a:ext cx="454403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23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381" y="1905000"/>
            <a:ext cx="45440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381" y="2514600"/>
            <a:ext cx="454402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4454" y="1905000"/>
            <a:ext cx="45440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4454" y="2514600"/>
            <a:ext cx="454402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33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07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929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5" y="1447800"/>
            <a:ext cx="351532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49" y="1447800"/>
            <a:ext cx="5370552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6" y="3129286"/>
            <a:ext cx="351531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64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73" y="1854192"/>
            <a:ext cx="526399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83009" y="1143000"/>
            <a:ext cx="330791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7" y="3657600"/>
            <a:ext cx="5255803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08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4" y="2669691"/>
            <a:ext cx="4172630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3" y="2892353"/>
            <a:ext cx="157355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898223" y="1676400"/>
            <a:ext cx="291411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8268146" y="6"/>
            <a:ext cx="165725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894984" y="6096000"/>
            <a:ext cx="1027118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8460" y="0"/>
            <a:ext cx="70884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819" y="452718"/>
            <a:ext cx="972066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377" y="2052924"/>
            <a:ext cx="92470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513449" y="1785585"/>
            <a:ext cx="990599" cy="3150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317129" y="3220183"/>
            <a:ext cx="3859795" cy="3150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700326" y="295735"/>
            <a:ext cx="866357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0894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5863" y="1628800"/>
            <a:ext cx="11131392" cy="1673352"/>
          </a:xfrm>
        </p:spPr>
        <p:txBody>
          <a:bodyPr>
            <a:noAutofit/>
          </a:bodyPr>
          <a:lstStyle/>
          <a:p>
            <a:r>
              <a:rPr lang="en-US" sz="6500" dirty="0" smtClean="0"/>
              <a:t>DISCORD BOT</a:t>
            </a:r>
            <a:r>
              <a:rPr lang="ru-RU" sz="6500" dirty="0" smtClean="0"/>
              <a:t>:</a:t>
            </a:r>
            <a:r>
              <a:rPr lang="en-US" sz="6500" dirty="0" smtClean="0"/>
              <a:t> </a:t>
            </a:r>
            <a:r>
              <a:rPr lang="en-US" sz="6500" dirty="0" err="1" smtClean="0"/>
              <a:t>FunBot</a:t>
            </a:r>
            <a:endParaRPr lang="ru-RU" sz="6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335" y="3933056"/>
            <a:ext cx="11131392" cy="635520"/>
          </a:xfrm>
        </p:spPr>
        <p:txBody>
          <a:bodyPr>
            <a:noAutofit/>
          </a:bodyPr>
          <a:lstStyle/>
          <a:p>
            <a:pPr algn="r"/>
            <a:r>
              <a:rPr lang="ru-RU" sz="1500" dirty="0" smtClean="0"/>
              <a:t>АВТОРЫ:</a:t>
            </a:r>
          </a:p>
          <a:p>
            <a:pPr algn="r"/>
            <a:r>
              <a:rPr lang="ru-RU" sz="1500" dirty="0" smtClean="0"/>
              <a:t>Чванов Максим Владимирович</a:t>
            </a:r>
          </a:p>
          <a:p>
            <a:pPr algn="r"/>
            <a:r>
              <a:rPr lang="ru-RU" sz="1500" dirty="0" smtClean="0"/>
              <a:t>Кирилл Кузнецов Олегович</a:t>
            </a:r>
            <a:endParaRPr lang="ru-RU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211" y="1916832"/>
            <a:ext cx="3497775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7" y="1844824"/>
            <a:ext cx="4124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787" y="3501008"/>
            <a:ext cx="4105993" cy="26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87" y="1988840"/>
            <a:ext cx="4317126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747" y="1988840"/>
            <a:ext cx="4686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747" y="3501008"/>
            <a:ext cx="4675538" cy="276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235" y="2276872"/>
            <a:ext cx="1876687" cy="34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475" y="3068960"/>
            <a:ext cx="3845240" cy="15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979" y="1949058"/>
            <a:ext cx="1940049" cy="359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291" y="3140968"/>
            <a:ext cx="2772162" cy="130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779" y="1844824"/>
            <a:ext cx="21526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251" y="1988840"/>
            <a:ext cx="2326986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779" y="2132856"/>
            <a:ext cx="3240360" cy="349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87" y="2132856"/>
            <a:ext cx="4525007" cy="149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227" y="4005064"/>
            <a:ext cx="3452991" cy="10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811" y="2060848"/>
            <a:ext cx="388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843" y="4005064"/>
            <a:ext cx="3456384" cy="101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411" y="2636912"/>
            <a:ext cx="5118606" cy="229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4443" y="2852936"/>
            <a:ext cx="4751629" cy="173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0427" y="2996952"/>
            <a:ext cx="4904750" cy="157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139" y="1916832"/>
            <a:ext cx="4143954" cy="19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451" y="4077072"/>
            <a:ext cx="4448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795" y="1916832"/>
            <a:ext cx="4514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Funbot</a:t>
            </a:r>
            <a:r>
              <a:rPr lang="en-US" dirty="0" smtClean="0"/>
              <a:t> -</a:t>
            </a:r>
            <a:r>
              <a:rPr lang="ru-RU" dirty="0" smtClean="0"/>
              <a:t> бот, который поможет пользователю расслабиться после тяжелого дня.</a:t>
            </a:r>
          </a:p>
          <a:p>
            <a:r>
              <a:rPr lang="ru-RU" dirty="0" smtClean="0"/>
              <a:t>Цель: создать бота с понятными для пользователя командами</a:t>
            </a:r>
          </a:p>
          <a:p>
            <a:r>
              <a:rPr lang="ru-RU" dirty="0" smtClean="0"/>
              <a:t>Задачи: Реализовать команды для администраторов, модераторов и простых пользователей канала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Все действия реализованы с помощью библиотек: </a:t>
            </a:r>
            <a:r>
              <a:rPr lang="en-US" dirty="0" smtClean="0"/>
              <a:t>discord, </a:t>
            </a:r>
            <a:r>
              <a:rPr lang="en-US" dirty="0" err="1" smtClean="0"/>
              <a:t>youtube_dl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2469" y="2345279"/>
            <a:ext cx="3581900" cy="361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219" y="2636912"/>
            <a:ext cx="4143954" cy="29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843" y="1124744"/>
            <a:ext cx="48387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395" y="2420888"/>
            <a:ext cx="5172189" cy="23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dirty="0" smtClean="0"/>
              <a:t>Мы можем сказать с уверенностью, что все цели проекта были достигнуты.</a:t>
            </a:r>
          </a:p>
          <a:p>
            <a:pPr marL="0" indent="0" algn="ctr">
              <a:buNone/>
            </a:pPr>
            <a:r>
              <a:rPr lang="ru-RU" sz="3000" dirty="0" smtClean="0"/>
              <a:t>В будущем планируется дальше развивать проект, а именно добавить множество новых функций.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5000" dirty="0" smtClean="0"/>
              <a:t>СПАСИБО ЗА ВНИМАНИЕ!</a:t>
            </a:r>
          </a:p>
          <a:p>
            <a:pPr>
              <a:buNone/>
            </a:pPr>
            <a:endParaRPr lang="ru-RU"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ботом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379" y="2492896"/>
            <a:ext cx="6415457" cy="190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95" y="2348880"/>
            <a:ext cx="4320480" cy="30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739" y="2492896"/>
            <a:ext cx="5965304" cy="274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483" y="1556792"/>
            <a:ext cx="4364842" cy="469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212" y="2900284"/>
            <a:ext cx="4248471" cy="210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715" y="2924944"/>
            <a:ext cx="63738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администраторов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307" y="3068960"/>
            <a:ext cx="3338608" cy="153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827" y="1844824"/>
            <a:ext cx="2376264" cy="362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администраторов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515" y="3140968"/>
            <a:ext cx="3645793" cy="120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963" y="2564904"/>
            <a:ext cx="25050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203" y="2564904"/>
            <a:ext cx="2562583" cy="264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47" y="2636912"/>
            <a:ext cx="2925121" cy="195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507" y="2924944"/>
            <a:ext cx="3853637" cy="152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971" y="2564904"/>
            <a:ext cx="3734302" cy="196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47</TotalTime>
  <Words>149</Words>
  <Application>Microsoft Office PowerPoint</Application>
  <PresentationFormat>Произвольный</PresentationFormat>
  <Paragraphs>36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Тема1</vt:lpstr>
      <vt:lpstr>DISCORD BOT: FunBot</vt:lpstr>
      <vt:lpstr>Цель и задачи</vt:lpstr>
      <vt:lpstr>Знакомство с ботом</vt:lpstr>
      <vt:lpstr>Команды  </vt:lpstr>
      <vt:lpstr>Команды</vt:lpstr>
      <vt:lpstr>Команды для администраторов</vt:lpstr>
      <vt:lpstr>Команды для администраторов</vt:lpstr>
      <vt:lpstr>Команды для администраторов</vt:lpstr>
      <vt:lpstr>Команды для администратора</vt:lpstr>
      <vt:lpstr>Команды для модераторов</vt:lpstr>
      <vt:lpstr>Команды для модераторов</vt:lpstr>
      <vt:lpstr>Команды для модераторов</vt:lpstr>
      <vt:lpstr>Команды для модераторов</vt:lpstr>
      <vt:lpstr>Команды для остальных пользователей</vt:lpstr>
      <vt:lpstr>Команды для остальных пользователей</vt:lpstr>
      <vt:lpstr>Команды для остальных пользователей</vt:lpstr>
      <vt:lpstr>Команды для остальных пользователей</vt:lpstr>
      <vt:lpstr>Слайд 18</vt:lpstr>
      <vt:lpstr>Команды для остальных пользователей</vt:lpstr>
      <vt:lpstr>Команды для остальных пользователей</vt:lpstr>
      <vt:lpstr>Команды для остальных пользователей</vt:lpstr>
      <vt:lpstr>Сохранение данных</vt:lpstr>
      <vt:lpstr>ЗАКЛЮЧЕНИЕ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BOT: FunBot</dc:title>
  <dc:creator>Пользователь</dc:creator>
  <cp:lastModifiedBy>Пользователь</cp:lastModifiedBy>
  <cp:revision>6</cp:revision>
  <dcterms:created xsi:type="dcterms:W3CDTF">2023-04-24T07:43:43Z</dcterms:created>
  <dcterms:modified xsi:type="dcterms:W3CDTF">2023-04-24T10:16:48Z</dcterms:modified>
</cp:coreProperties>
</file>