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7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8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5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0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4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6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9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BCC166-A03F-477D-855B-63BC95B4E66B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C7E1-BD10-4E41-8364-0384F40EB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9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PYGAME</a:t>
            </a:r>
            <a:r>
              <a:rPr lang="ru-RU" dirty="0" smtClean="0"/>
              <a:t>: </a:t>
            </a:r>
            <a:r>
              <a:rPr lang="en-US" dirty="0" smtClean="0"/>
              <a:t>Tower Defense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Чванов максим Владимирович</a:t>
            </a:r>
          </a:p>
          <a:p>
            <a:r>
              <a:rPr lang="ru-RU" dirty="0" smtClean="0"/>
              <a:t>Кузнецов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7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96" y="2190132"/>
            <a:ext cx="6952525" cy="28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46" y="2598821"/>
            <a:ext cx="6476507" cy="22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42" y="2310063"/>
            <a:ext cx="7525838" cy="26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27240"/>
          </a:xfrm>
        </p:spPr>
        <p:txBody>
          <a:bodyPr/>
          <a:lstStyle/>
          <a:p>
            <a:r>
              <a:rPr lang="ru-RU" dirty="0" smtClean="0"/>
              <a:t>1 улучшение                3 улучшение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2 улучшение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22440"/>
            <a:ext cx="4337019" cy="16963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860158"/>
            <a:ext cx="4337019" cy="18158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42" y="1222439"/>
            <a:ext cx="4379795" cy="16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531" y="1973179"/>
            <a:ext cx="9604937" cy="26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 №1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934" y="2052638"/>
            <a:ext cx="678790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 №2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742" y="1283369"/>
            <a:ext cx="8048516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Мы можем сказать с уверенностью, что все цели проекта были достигнуты.</a:t>
            </a:r>
          </a:p>
          <a:p>
            <a:pPr marL="0" indent="0" algn="ctr">
              <a:buNone/>
            </a:pPr>
            <a:r>
              <a:rPr lang="ru-RU" dirty="0" smtClean="0"/>
              <a:t>В будущем планируется добавить множество новых функций, уровней, мобов, а также улучшить интерфейс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6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9936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жанра TD(</a:t>
            </a:r>
            <a:r>
              <a:rPr lang="ru-RU" dirty="0" err="1"/>
              <a:t>Tower</a:t>
            </a:r>
            <a:r>
              <a:rPr lang="ru-RU" dirty="0"/>
              <a:t> </a:t>
            </a:r>
            <a:r>
              <a:rPr lang="ru-RU" dirty="0" err="1"/>
              <a:t>Defence</a:t>
            </a:r>
            <a:r>
              <a:rPr lang="ru-RU" dirty="0"/>
              <a:t>) , в которой пользователь отбивается от волн монстров с помощью улучшения союзных башен. Игра создана для людей, заинтересованных в создании стратегий и изучении механики мобов.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Все действия реализованы </a:t>
            </a:r>
            <a:r>
              <a:rPr lang="ru-RU" dirty="0"/>
              <a:t>с помощью библиотеки </a:t>
            </a:r>
            <a:r>
              <a:rPr lang="en-US" dirty="0" err="1"/>
              <a:t>pygame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36" y="1917656"/>
            <a:ext cx="7491708" cy="45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5" y="1987373"/>
            <a:ext cx="9788199" cy="21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82" y="1152983"/>
            <a:ext cx="8366652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Вражеский моб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326" y="2014126"/>
            <a:ext cx="2446967" cy="32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137" y="831065"/>
            <a:ext cx="4457658" cy="51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86" y="2342146"/>
            <a:ext cx="7365191" cy="2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10" y="2467251"/>
            <a:ext cx="4737762" cy="21866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9" y="2467250"/>
            <a:ext cx="5349182" cy="21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108</Words>
  <Application>Microsoft Office PowerPoint</Application>
  <PresentationFormat>Широкоэкранный</PresentationFormat>
  <Paragraphs>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PYGAME: Tower Defense</vt:lpstr>
      <vt:lpstr>ЦЕЛЬ</vt:lpstr>
      <vt:lpstr>НАЧАЛЬНЫЙ ЭКРАН</vt:lpstr>
      <vt:lpstr>Презентация PowerPoint</vt:lpstr>
      <vt:lpstr>Игровое поле</vt:lpstr>
      <vt:lpstr>Вражеский моб</vt:lpstr>
      <vt:lpstr>УРОН</vt:lpstr>
      <vt:lpstr>Презентация PowerPoint</vt:lpstr>
      <vt:lpstr>Презентация PowerPoint</vt:lpstr>
      <vt:lpstr>Презентация PowerPoint</vt:lpstr>
      <vt:lpstr>Презентация PowerPoint</vt:lpstr>
      <vt:lpstr>Улучшения</vt:lpstr>
      <vt:lpstr>1 улучшение                3 улучшение    2 улучшение</vt:lpstr>
      <vt:lpstr>Презентация PowerPoint</vt:lpstr>
      <vt:lpstr>ПОРАЖЕНИЕ</vt:lpstr>
      <vt:lpstr>ФИНАЛЬНЫЙ ЭКРАН №1</vt:lpstr>
      <vt:lpstr>ФИНАЛЬНЫЙ ЭКРАН №2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PYGAME: Tower Defense</dc:title>
  <dc:creator>Пользователь</dc:creator>
  <cp:lastModifiedBy>Пользователь</cp:lastModifiedBy>
  <cp:revision>4</cp:revision>
  <dcterms:created xsi:type="dcterms:W3CDTF">2023-01-12T09:48:04Z</dcterms:created>
  <dcterms:modified xsi:type="dcterms:W3CDTF">2023-01-12T10:20:06Z</dcterms:modified>
</cp:coreProperties>
</file>