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0"/>
    <p:sldId id="257" r:id="rId31"/>
    <p:sldId id="258" r:id="rId32"/>
    <p:sldId id="259" r:id="rId33"/>
    <p:sldId id="260" r:id="rId34"/>
    <p:sldId id="261" r:id="rId35"/>
    <p:sldId id="262" r:id="rId36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rchivo Black" charset="1" panose="020B0A03020202020B04"/>
      <p:regular r:id="rId10"/>
    </p:embeddedFont>
    <p:embeddedFont>
      <p:font typeface="League Spartan" charset="1" panose="00000800000000000000"/>
      <p:regular r:id="rId11"/>
    </p:embeddedFont>
    <p:embeddedFont>
      <p:font typeface="Poppins" charset="1" panose="00000500000000000000"/>
      <p:regular r:id="rId12"/>
    </p:embeddedFont>
    <p:embeddedFont>
      <p:font typeface="Poppins Bold" charset="1" panose="00000800000000000000"/>
      <p:regular r:id="rId13"/>
    </p:embeddedFont>
    <p:embeddedFont>
      <p:font typeface="Poppins Italics" charset="1" panose="00000500000000000000"/>
      <p:regular r:id="rId14"/>
    </p:embeddedFont>
    <p:embeddedFont>
      <p:font typeface="Poppins Bold Italics" charset="1" panose="00000800000000000000"/>
      <p:regular r:id="rId15"/>
    </p:embeddedFont>
    <p:embeddedFont>
      <p:font typeface="Poppins Thin" charset="1" panose="00000300000000000000"/>
      <p:regular r:id="rId16"/>
    </p:embeddedFont>
    <p:embeddedFont>
      <p:font typeface="Poppins Thin Italics" charset="1" panose="00000300000000000000"/>
      <p:regular r:id="rId17"/>
    </p:embeddedFont>
    <p:embeddedFont>
      <p:font typeface="Poppins Extra-Light" charset="1" panose="00000300000000000000"/>
      <p:regular r:id="rId18"/>
    </p:embeddedFont>
    <p:embeddedFont>
      <p:font typeface="Poppins Extra-Light Italics" charset="1" panose="00000300000000000000"/>
      <p:regular r:id="rId19"/>
    </p:embeddedFont>
    <p:embeddedFont>
      <p:font typeface="Poppins Light" charset="1" panose="00000400000000000000"/>
      <p:regular r:id="rId20"/>
    </p:embeddedFont>
    <p:embeddedFont>
      <p:font typeface="Poppins Light Italics" charset="1" panose="00000400000000000000"/>
      <p:regular r:id="rId21"/>
    </p:embeddedFont>
    <p:embeddedFont>
      <p:font typeface="Poppins Medium" charset="1" panose="00000600000000000000"/>
      <p:regular r:id="rId22"/>
    </p:embeddedFont>
    <p:embeddedFont>
      <p:font typeface="Poppins Medium Italics" charset="1" panose="00000600000000000000"/>
      <p:regular r:id="rId23"/>
    </p:embeddedFont>
    <p:embeddedFont>
      <p:font typeface="Poppins Semi-Bold" charset="1" panose="00000700000000000000"/>
      <p:regular r:id="rId24"/>
    </p:embeddedFont>
    <p:embeddedFont>
      <p:font typeface="Poppins Semi-Bold Italics" charset="1" panose="00000700000000000000"/>
      <p:regular r:id="rId25"/>
    </p:embeddedFont>
    <p:embeddedFont>
      <p:font typeface="Poppins Ultra-Bold" charset="1" panose="00000900000000000000"/>
      <p:regular r:id="rId26"/>
    </p:embeddedFont>
    <p:embeddedFont>
      <p:font typeface="Poppins Ultra-Bold Italics" charset="1" panose="00000900000000000000"/>
      <p:regular r:id="rId27"/>
    </p:embeddedFont>
    <p:embeddedFont>
      <p:font typeface="Poppins Heavy" charset="1" panose="00000A00000000000000"/>
      <p:regular r:id="rId28"/>
    </p:embeddedFont>
    <p:embeddedFont>
      <p:font typeface="Poppins Heavy Italics" charset="1" panose="00000A0000000000000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slides/slide1.xml" Type="http://schemas.openxmlformats.org/officeDocument/2006/relationships/slide"/><Relationship Id="rId31" Target="slides/slide2.xml" Type="http://schemas.openxmlformats.org/officeDocument/2006/relationships/slide"/><Relationship Id="rId32" Target="slides/slide3.xml" Type="http://schemas.openxmlformats.org/officeDocument/2006/relationships/slide"/><Relationship Id="rId33" Target="slides/slide4.xml" Type="http://schemas.openxmlformats.org/officeDocument/2006/relationships/slide"/><Relationship Id="rId34" Target="slides/slide5.xml" Type="http://schemas.openxmlformats.org/officeDocument/2006/relationships/slide"/><Relationship Id="rId35" Target="slides/slide6.xml" Type="http://schemas.openxmlformats.org/officeDocument/2006/relationships/slide"/><Relationship Id="rId36" Target="slides/slide7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1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1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1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1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1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3086100" cy="10287000"/>
            <a:chOff x="0" y="0"/>
            <a:chExt cx="812800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2709333"/>
            </a:xfrm>
            <a:custGeom>
              <a:avLst/>
              <a:gdLst/>
              <a:ahLst/>
              <a:cxnLst/>
              <a:rect r="r" b="b" t="t" l="l"/>
              <a:pathLst>
                <a:path h="270933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648322" y="4135290"/>
            <a:ext cx="12409467" cy="1360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103"/>
              </a:lnSpc>
              <a:spcBef>
                <a:spcPct val="0"/>
              </a:spcBef>
            </a:pPr>
            <a:r>
              <a:rPr lang="en-US" sz="7931">
                <a:solidFill>
                  <a:srgbClr val="593C8F"/>
                </a:solidFill>
                <a:latin typeface="League Spartan"/>
              </a:rPr>
              <a:t>TITLE OF THE PROJECT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3648322" y="5611372"/>
            <a:ext cx="9687995" cy="2050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6548534" y="0"/>
            <a:ext cx="1739466" cy="1594510"/>
          </a:xfrm>
          <a:custGeom>
            <a:avLst/>
            <a:gdLst/>
            <a:ahLst/>
            <a:cxnLst/>
            <a:rect r="r" b="b" t="t" l="l"/>
            <a:pathLst>
              <a:path h="1594510" w="1739466">
                <a:moveTo>
                  <a:pt x="0" y="0"/>
                </a:moveTo>
                <a:lnTo>
                  <a:pt x="1739466" y="0"/>
                </a:lnTo>
                <a:lnTo>
                  <a:pt x="1739466" y="1594510"/>
                </a:lnTo>
                <a:lnTo>
                  <a:pt x="0" y="15945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648322" y="5934218"/>
            <a:ext cx="6583633" cy="16188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19"/>
              </a:lnSpc>
            </a:pPr>
            <a:r>
              <a:rPr lang="en-US" sz="3013">
                <a:solidFill>
                  <a:srgbClr val="000000"/>
                </a:solidFill>
                <a:latin typeface="Poppins"/>
              </a:rPr>
              <a:t>Team Members Names:</a:t>
            </a:r>
          </a:p>
          <a:p>
            <a:pPr>
              <a:lnSpc>
                <a:spcPts val="4219"/>
              </a:lnSpc>
            </a:pPr>
            <a:r>
              <a:rPr lang="en-US" sz="3013">
                <a:solidFill>
                  <a:srgbClr val="000000"/>
                </a:solidFill>
                <a:latin typeface="Poppins"/>
              </a:rPr>
              <a:t>Date:</a:t>
            </a:r>
          </a:p>
          <a:p>
            <a:pPr>
              <a:lnSpc>
                <a:spcPts val="4219"/>
              </a:lnSpc>
              <a:spcBef>
                <a:spcPct val="0"/>
              </a:spcBef>
            </a:pPr>
            <a:r>
              <a:rPr lang="en-US" sz="3013">
                <a:solidFill>
                  <a:srgbClr val="000000"/>
                </a:solidFill>
                <a:latin typeface="Poppins"/>
              </a:rPr>
              <a:t>Include cover picture in this page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1000"/>
            </a:blip>
            <a:stretch>
              <a:fillRect l="-20312" t="0" r="-20312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3086100" cy="10287000"/>
            <a:chOff x="0" y="0"/>
            <a:chExt cx="812800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2709333"/>
            </a:xfrm>
            <a:custGeom>
              <a:avLst/>
              <a:gdLst/>
              <a:ahLst/>
              <a:cxnLst/>
              <a:rect r="r" b="b" t="t" l="l"/>
              <a:pathLst>
                <a:path h="270933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672357" y="1300876"/>
            <a:ext cx="12063633" cy="6298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279"/>
              </a:lnSpc>
            </a:pPr>
            <a:r>
              <a:rPr lang="en-US" sz="5913">
                <a:solidFill>
                  <a:srgbClr val="000000"/>
                </a:solidFill>
                <a:latin typeface="Poppins"/>
              </a:rPr>
              <a:t>Contents of the Presentation:</a:t>
            </a:r>
          </a:p>
          <a:p>
            <a:pPr>
              <a:lnSpc>
                <a:spcPts val="8279"/>
              </a:lnSpc>
            </a:pPr>
            <a:r>
              <a:rPr lang="en-US" sz="5913">
                <a:solidFill>
                  <a:srgbClr val="000000"/>
                </a:solidFill>
                <a:latin typeface="Poppins"/>
              </a:rPr>
              <a:t>1.Overview</a:t>
            </a:r>
          </a:p>
          <a:p>
            <a:pPr>
              <a:lnSpc>
                <a:spcPts val="8279"/>
              </a:lnSpc>
            </a:pPr>
            <a:r>
              <a:rPr lang="en-US" sz="5913">
                <a:solidFill>
                  <a:srgbClr val="000000"/>
                </a:solidFill>
                <a:latin typeface="Poppins"/>
              </a:rPr>
              <a:t>2.KPIs</a:t>
            </a:r>
          </a:p>
          <a:p>
            <a:pPr>
              <a:lnSpc>
                <a:spcPts val="8279"/>
              </a:lnSpc>
            </a:pPr>
            <a:r>
              <a:rPr lang="en-US" sz="5913">
                <a:solidFill>
                  <a:srgbClr val="000000"/>
                </a:solidFill>
                <a:latin typeface="Poppins"/>
              </a:rPr>
              <a:t>3,4.Dashboard images</a:t>
            </a:r>
          </a:p>
          <a:p>
            <a:pPr>
              <a:lnSpc>
                <a:spcPts val="8279"/>
              </a:lnSpc>
            </a:pPr>
            <a:r>
              <a:rPr lang="en-US" sz="5913">
                <a:solidFill>
                  <a:srgbClr val="000000"/>
                </a:solidFill>
                <a:latin typeface="Poppins"/>
              </a:rPr>
              <a:t>5.Insights</a:t>
            </a:r>
          </a:p>
          <a:p>
            <a:pPr>
              <a:lnSpc>
                <a:spcPts val="8279"/>
              </a:lnSpc>
              <a:spcBef>
                <a:spcPct val="0"/>
              </a:spcBef>
            </a:pPr>
            <a:r>
              <a:rPr lang="en-US" sz="5913">
                <a:solidFill>
                  <a:srgbClr val="000000"/>
                </a:solidFill>
                <a:latin typeface="Poppins"/>
              </a:rPr>
              <a:t>6.Thank you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6548534" y="0"/>
            <a:ext cx="1739466" cy="1594510"/>
          </a:xfrm>
          <a:custGeom>
            <a:avLst/>
            <a:gdLst/>
            <a:ahLst/>
            <a:cxnLst/>
            <a:rect r="r" b="b" t="t" l="l"/>
            <a:pathLst>
              <a:path h="1594510" w="1739466">
                <a:moveTo>
                  <a:pt x="0" y="0"/>
                </a:moveTo>
                <a:lnTo>
                  <a:pt x="1739466" y="0"/>
                </a:lnTo>
                <a:lnTo>
                  <a:pt x="1739466" y="1594510"/>
                </a:lnTo>
                <a:lnTo>
                  <a:pt x="0" y="15945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1000"/>
            </a:blip>
            <a:stretch>
              <a:fillRect l="-20312" t="0" r="-20312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3086100" cy="10287000"/>
            <a:chOff x="0" y="0"/>
            <a:chExt cx="812800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2709333"/>
            </a:xfrm>
            <a:custGeom>
              <a:avLst/>
              <a:gdLst/>
              <a:ahLst/>
              <a:cxnLst/>
              <a:rect r="r" b="b" t="t" l="l"/>
              <a:pathLst>
                <a:path h="270933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768497" y="674049"/>
            <a:ext cx="4958589" cy="1027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44"/>
              </a:lnSpc>
              <a:spcBef>
                <a:spcPct val="0"/>
              </a:spcBef>
            </a:pPr>
            <a:r>
              <a:rPr lang="en-US" sz="6031">
                <a:solidFill>
                  <a:srgbClr val="593C8F"/>
                </a:solidFill>
                <a:latin typeface="League Spartan"/>
              </a:rPr>
              <a:t>OVERVIEW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6548534" y="0"/>
            <a:ext cx="1739466" cy="1594510"/>
          </a:xfrm>
          <a:custGeom>
            <a:avLst/>
            <a:gdLst/>
            <a:ahLst/>
            <a:cxnLst/>
            <a:rect r="r" b="b" t="t" l="l"/>
            <a:pathLst>
              <a:path h="1594510" w="1739466">
                <a:moveTo>
                  <a:pt x="0" y="0"/>
                </a:moveTo>
                <a:lnTo>
                  <a:pt x="1739466" y="0"/>
                </a:lnTo>
                <a:lnTo>
                  <a:pt x="1739466" y="1594510"/>
                </a:lnTo>
                <a:lnTo>
                  <a:pt x="0" y="15945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1000"/>
            </a:blip>
            <a:stretch>
              <a:fillRect l="-20312" t="0" r="-20312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3086100" cy="10287000"/>
            <a:chOff x="0" y="0"/>
            <a:chExt cx="812800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2709333"/>
            </a:xfrm>
            <a:custGeom>
              <a:avLst/>
              <a:gdLst/>
              <a:ahLst/>
              <a:cxnLst/>
              <a:rect r="r" b="b" t="t" l="l"/>
              <a:pathLst>
                <a:path h="270933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768497" y="674049"/>
            <a:ext cx="4958589" cy="1027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44"/>
              </a:lnSpc>
              <a:spcBef>
                <a:spcPct val="0"/>
              </a:spcBef>
            </a:pPr>
            <a:r>
              <a:rPr lang="en-US" sz="6031">
                <a:solidFill>
                  <a:srgbClr val="593C8F"/>
                </a:solidFill>
                <a:latin typeface="League Spartan"/>
              </a:rPr>
              <a:t>KPI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6548534" y="0"/>
            <a:ext cx="1739466" cy="1594510"/>
          </a:xfrm>
          <a:custGeom>
            <a:avLst/>
            <a:gdLst/>
            <a:ahLst/>
            <a:cxnLst/>
            <a:rect r="r" b="b" t="t" l="l"/>
            <a:pathLst>
              <a:path h="1594510" w="1739466">
                <a:moveTo>
                  <a:pt x="0" y="0"/>
                </a:moveTo>
                <a:lnTo>
                  <a:pt x="1739466" y="0"/>
                </a:lnTo>
                <a:lnTo>
                  <a:pt x="1739466" y="1594510"/>
                </a:lnTo>
                <a:lnTo>
                  <a:pt x="0" y="15945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1000"/>
            </a:blip>
            <a:stretch>
              <a:fillRect l="-20312" t="0" r="-20312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3086100" cy="10287000"/>
            <a:chOff x="0" y="0"/>
            <a:chExt cx="812800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2709333"/>
            </a:xfrm>
            <a:custGeom>
              <a:avLst/>
              <a:gdLst/>
              <a:ahLst/>
              <a:cxnLst/>
              <a:rect r="r" b="b" t="t" l="l"/>
              <a:pathLst>
                <a:path h="270933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768497" y="674049"/>
            <a:ext cx="11207713" cy="1027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44"/>
              </a:lnSpc>
              <a:spcBef>
                <a:spcPct val="0"/>
              </a:spcBef>
            </a:pPr>
            <a:r>
              <a:rPr lang="en-US" sz="6031">
                <a:solidFill>
                  <a:srgbClr val="593C8F"/>
                </a:solidFill>
                <a:latin typeface="League Spartan"/>
              </a:rPr>
              <a:t>DASHBOARD IMAGES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6548534" y="0"/>
            <a:ext cx="1739466" cy="1594510"/>
          </a:xfrm>
          <a:custGeom>
            <a:avLst/>
            <a:gdLst/>
            <a:ahLst/>
            <a:cxnLst/>
            <a:rect r="r" b="b" t="t" l="l"/>
            <a:pathLst>
              <a:path h="1594510" w="1739466">
                <a:moveTo>
                  <a:pt x="0" y="0"/>
                </a:moveTo>
                <a:lnTo>
                  <a:pt x="1739466" y="0"/>
                </a:lnTo>
                <a:lnTo>
                  <a:pt x="1739466" y="1594510"/>
                </a:lnTo>
                <a:lnTo>
                  <a:pt x="0" y="15945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1000"/>
            </a:blip>
            <a:stretch>
              <a:fillRect l="-20312" t="0" r="-20312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3086100" cy="10287000"/>
            <a:chOff x="0" y="0"/>
            <a:chExt cx="812800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2709333"/>
            </a:xfrm>
            <a:custGeom>
              <a:avLst/>
              <a:gdLst/>
              <a:ahLst/>
              <a:cxnLst/>
              <a:rect r="r" b="b" t="t" l="l"/>
              <a:pathLst>
                <a:path h="270933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768497" y="674049"/>
            <a:ext cx="9164730" cy="1027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44"/>
              </a:lnSpc>
              <a:spcBef>
                <a:spcPct val="0"/>
              </a:spcBef>
            </a:pPr>
            <a:r>
              <a:rPr lang="en-US" sz="6031">
                <a:solidFill>
                  <a:srgbClr val="593C8F"/>
                </a:solidFill>
                <a:latin typeface="League Spartan"/>
              </a:rPr>
              <a:t>INSIGHTS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6548534" y="0"/>
            <a:ext cx="1739466" cy="1594510"/>
          </a:xfrm>
          <a:custGeom>
            <a:avLst/>
            <a:gdLst/>
            <a:ahLst/>
            <a:cxnLst/>
            <a:rect r="r" b="b" t="t" l="l"/>
            <a:pathLst>
              <a:path h="1594510" w="1739466">
                <a:moveTo>
                  <a:pt x="0" y="0"/>
                </a:moveTo>
                <a:lnTo>
                  <a:pt x="1739466" y="0"/>
                </a:lnTo>
                <a:lnTo>
                  <a:pt x="1739466" y="1594510"/>
                </a:lnTo>
                <a:lnTo>
                  <a:pt x="0" y="15945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1000"/>
            </a:blip>
            <a:stretch>
              <a:fillRect l="-20312" t="0" r="-20312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3086100" cy="10287000"/>
            <a:chOff x="0" y="0"/>
            <a:chExt cx="812800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2709333"/>
            </a:xfrm>
            <a:custGeom>
              <a:avLst/>
              <a:gdLst/>
              <a:ahLst/>
              <a:cxnLst/>
              <a:rect r="r" b="b" t="t" l="l"/>
              <a:pathLst>
                <a:path h="270933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768497" y="674049"/>
            <a:ext cx="9164730" cy="1027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44"/>
              </a:lnSpc>
              <a:spcBef>
                <a:spcPct val="0"/>
              </a:spcBef>
            </a:pPr>
            <a:r>
              <a:rPr lang="en-US" sz="6031">
                <a:solidFill>
                  <a:srgbClr val="593C8F"/>
                </a:solidFill>
                <a:latin typeface="League Spartan"/>
              </a:rPr>
              <a:t>THANK YOU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768497" y="3107601"/>
            <a:ext cx="11603593" cy="514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593C8F"/>
                </a:solidFill>
                <a:latin typeface="Arimo"/>
              </a:rPr>
              <a:t>Paste your github account links and LinkedIn Profile links in this slide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6548534" y="0"/>
            <a:ext cx="1739466" cy="1594510"/>
          </a:xfrm>
          <a:custGeom>
            <a:avLst/>
            <a:gdLst/>
            <a:ahLst/>
            <a:cxnLst/>
            <a:rect r="r" b="b" t="t" l="l"/>
            <a:pathLst>
              <a:path h="1594510" w="1739466">
                <a:moveTo>
                  <a:pt x="0" y="0"/>
                </a:moveTo>
                <a:lnTo>
                  <a:pt x="1739466" y="0"/>
                </a:lnTo>
                <a:lnTo>
                  <a:pt x="1739466" y="1594510"/>
                </a:lnTo>
                <a:lnTo>
                  <a:pt x="0" y="15945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DAFuCoIhUcU</dc:identifier>
  <dcterms:modified xsi:type="dcterms:W3CDTF">2011-08-01T06:04:30Z</dcterms:modified>
  <cp:revision>1</cp:revision>
  <dc:title>Purple &amp;  white business profile presentation</dc:title>
</cp:coreProperties>
</file>