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B5-7094-48B5-8C3B-5FE744D165B8}" type="datetimeFigureOut">
              <a:rPr lang="en-AU" smtClean="0"/>
              <a:t>2/12/2018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78B5-C0E9-40D6-AADB-036D089E1EA1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34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B5-7094-48B5-8C3B-5FE744D165B8}" type="datetimeFigureOut">
              <a:rPr lang="en-AU" smtClean="0"/>
              <a:t>2/12/2018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78B5-C0E9-40D6-AADB-036D089E1E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8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B5-7094-48B5-8C3B-5FE744D165B8}" type="datetimeFigureOut">
              <a:rPr lang="en-AU" smtClean="0"/>
              <a:t>2/12/2018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78B5-C0E9-40D6-AADB-036D089E1E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223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B5-7094-48B5-8C3B-5FE744D165B8}" type="datetimeFigureOut">
              <a:rPr lang="en-AU" smtClean="0"/>
              <a:t>2/12/2018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78B5-C0E9-40D6-AADB-036D089E1EA1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6207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B5-7094-48B5-8C3B-5FE744D165B8}" type="datetimeFigureOut">
              <a:rPr lang="en-AU" smtClean="0"/>
              <a:t>2/12/2018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78B5-C0E9-40D6-AADB-036D089E1E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91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B5-7094-48B5-8C3B-5FE744D165B8}" type="datetimeFigureOut">
              <a:rPr lang="en-AU" smtClean="0"/>
              <a:t>2/12/2018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78B5-C0E9-40D6-AADB-036D089E1EA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479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B5-7094-48B5-8C3B-5FE744D165B8}" type="datetimeFigureOut">
              <a:rPr lang="en-AU" smtClean="0"/>
              <a:t>2/12/2018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78B5-C0E9-40D6-AADB-036D089E1E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44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B5-7094-48B5-8C3B-5FE744D165B8}" type="datetimeFigureOut">
              <a:rPr lang="en-AU" smtClean="0"/>
              <a:t>2/12/2018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78B5-C0E9-40D6-AADB-036D089E1E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924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B5-7094-48B5-8C3B-5FE744D165B8}" type="datetimeFigureOut">
              <a:rPr lang="en-AU" smtClean="0"/>
              <a:t>2/12/2018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78B5-C0E9-40D6-AADB-036D089E1E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5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B5-7094-48B5-8C3B-5FE744D165B8}" type="datetimeFigureOut">
              <a:rPr lang="en-AU" smtClean="0"/>
              <a:t>2/12/2018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78B5-C0E9-40D6-AADB-036D089E1E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54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B5-7094-48B5-8C3B-5FE744D165B8}" type="datetimeFigureOut">
              <a:rPr lang="en-AU" smtClean="0"/>
              <a:t>2/12/2018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78B5-C0E9-40D6-AADB-036D089E1E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38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B5-7094-48B5-8C3B-5FE744D165B8}" type="datetimeFigureOut">
              <a:rPr lang="en-AU" smtClean="0"/>
              <a:t>2/12/2018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78B5-C0E9-40D6-AADB-036D089E1E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262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B5-7094-48B5-8C3B-5FE744D165B8}" type="datetimeFigureOut">
              <a:rPr lang="en-AU" smtClean="0"/>
              <a:t>2/12/2018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78B5-C0E9-40D6-AADB-036D089E1E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54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B5-7094-48B5-8C3B-5FE744D165B8}" type="datetimeFigureOut">
              <a:rPr lang="en-AU" smtClean="0"/>
              <a:t>2/12/2018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78B5-C0E9-40D6-AADB-036D089E1E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62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B5-7094-48B5-8C3B-5FE744D165B8}" type="datetimeFigureOut">
              <a:rPr lang="en-AU" smtClean="0"/>
              <a:t>2/12/2018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78B5-C0E9-40D6-AADB-036D089E1E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10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B5-7094-48B5-8C3B-5FE744D165B8}" type="datetimeFigureOut">
              <a:rPr lang="en-AU" smtClean="0"/>
              <a:t>2/12/2018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78B5-C0E9-40D6-AADB-036D089E1E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67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ECB5-7094-48B5-8C3B-5FE744D165B8}" type="datetimeFigureOut">
              <a:rPr lang="en-AU" smtClean="0"/>
              <a:t>2/12/2018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278B5-C0E9-40D6-AADB-036D089E1E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64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689ECB5-7094-48B5-8C3B-5FE744D165B8}" type="datetimeFigureOut">
              <a:rPr lang="en-AU" smtClean="0"/>
              <a:t>2/12/2018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30278B5-C0E9-40D6-AADB-036D089E1EA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6156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unny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Weather-more-clouds.svg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25000/gigg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264E8-4A76-4397-8178-3C4B6428A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n-AU" dirty="0"/>
              <a:t>Australia 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2FA07-1887-497C-A267-E7F14AA68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tx2">
                    <a:lumMod val="75000"/>
                  </a:schemeClr>
                </a:solidFill>
              </a:rPr>
              <a:t>The weather memory</a:t>
            </a: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916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1C895-0669-4BE2-994F-E348F71C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6845" y="381001"/>
            <a:ext cx="6377767" cy="17594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/>
              <a:t>The weekly weather record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B4A9D-E95E-4A27-A7FD-8D0155617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8844" y="2140480"/>
            <a:ext cx="5233180" cy="4488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Monday – </a:t>
            </a:r>
          </a:p>
          <a:p>
            <a:r>
              <a:rPr lang="en-US" sz="2100" dirty="0"/>
              <a:t>Rainfall: 0mm</a:t>
            </a:r>
          </a:p>
          <a:p>
            <a:r>
              <a:rPr lang="en-US" sz="2100" dirty="0"/>
              <a:t>Minimum temperature:</a:t>
            </a:r>
          </a:p>
          <a:p>
            <a:r>
              <a:rPr lang="en-US" sz="2100" dirty="0"/>
              <a:t>Maximum temperature:</a:t>
            </a:r>
          </a:p>
          <a:p>
            <a:endParaRPr lang="en-US" sz="21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B84F8F-6538-4413-B2E5-4A647660174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58369850"/>
              </p:ext>
            </p:extLst>
          </p:nvPr>
        </p:nvGraphicFramePr>
        <p:xfrm>
          <a:off x="9791" y="8467"/>
          <a:ext cx="5200384" cy="5220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860">
                  <a:extLst>
                    <a:ext uri="{9D8B030D-6E8A-4147-A177-3AD203B41FA5}">
                      <a16:colId xmlns:a16="http://schemas.microsoft.com/office/drawing/2014/main" val="2184148871"/>
                    </a:ext>
                  </a:extLst>
                </a:gridCol>
                <a:gridCol w="698089">
                  <a:extLst>
                    <a:ext uri="{9D8B030D-6E8A-4147-A177-3AD203B41FA5}">
                      <a16:colId xmlns:a16="http://schemas.microsoft.com/office/drawing/2014/main" val="3080836542"/>
                    </a:ext>
                  </a:extLst>
                </a:gridCol>
                <a:gridCol w="863711">
                  <a:extLst>
                    <a:ext uri="{9D8B030D-6E8A-4147-A177-3AD203B41FA5}">
                      <a16:colId xmlns:a16="http://schemas.microsoft.com/office/drawing/2014/main" val="2738275947"/>
                    </a:ext>
                  </a:extLst>
                </a:gridCol>
                <a:gridCol w="904349">
                  <a:extLst>
                    <a:ext uri="{9D8B030D-6E8A-4147-A177-3AD203B41FA5}">
                      <a16:colId xmlns:a16="http://schemas.microsoft.com/office/drawing/2014/main" val="3017050770"/>
                    </a:ext>
                  </a:extLst>
                </a:gridCol>
                <a:gridCol w="986845">
                  <a:extLst>
                    <a:ext uri="{9D8B030D-6E8A-4147-A177-3AD203B41FA5}">
                      <a16:colId xmlns:a16="http://schemas.microsoft.com/office/drawing/2014/main" val="3317262879"/>
                    </a:ext>
                  </a:extLst>
                </a:gridCol>
                <a:gridCol w="870530">
                  <a:extLst>
                    <a:ext uri="{9D8B030D-6E8A-4147-A177-3AD203B41FA5}">
                      <a16:colId xmlns:a16="http://schemas.microsoft.com/office/drawing/2014/main" val="3761737588"/>
                    </a:ext>
                  </a:extLst>
                </a:gridCol>
              </a:tblGrid>
              <a:tr h="190466">
                <a:tc>
                  <a:txBody>
                    <a:bodyPr/>
                    <a:lstStyle/>
                    <a:p>
                      <a:r>
                        <a:rPr lang="en-AU" sz="900"/>
                        <a:t>Days of week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Rainfall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Minimum</a:t>
                      </a:r>
                    </a:p>
                    <a:p>
                      <a:r>
                        <a:rPr lang="en-AU" sz="900" dirty="0"/>
                        <a:t>temperature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Maximum</a:t>
                      </a:r>
                    </a:p>
                    <a:p>
                      <a:r>
                        <a:rPr lang="en-AU" sz="900" dirty="0"/>
                        <a:t>Temperature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Picture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Senses</a:t>
                      </a:r>
                    </a:p>
                  </a:txBody>
                  <a:tcPr marL="47122" marR="47122" marT="23561" marB="23561"/>
                </a:tc>
                <a:extLst>
                  <a:ext uri="{0D108BD9-81ED-4DB2-BD59-A6C34878D82A}">
                    <a16:rowId xmlns:a16="http://schemas.microsoft.com/office/drawing/2014/main" val="501806673"/>
                  </a:ext>
                </a:extLst>
              </a:tr>
              <a:tr h="653282">
                <a:tc>
                  <a:txBody>
                    <a:bodyPr/>
                    <a:lstStyle/>
                    <a:p>
                      <a:r>
                        <a:rPr lang="en-AU" sz="900"/>
                        <a:t>Monday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0mm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3600" dirty="0"/>
                        <a:t>12*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4000" dirty="0"/>
                        <a:t>30*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endParaRPr lang="en-AU" sz="4000" dirty="0"/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4000" dirty="0"/>
                        <a:t>0*</a:t>
                      </a:r>
                    </a:p>
                  </a:txBody>
                  <a:tcPr marL="47122" marR="47122" marT="23561" marB="23561"/>
                </a:tc>
                <a:extLst>
                  <a:ext uri="{0D108BD9-81ED-4DB2-BD59-A6C34878D82A}">
                    <a16:rowId xmlns:a16="http://schemas.microsoft.com/office/drawing/2014/main" val="105526597"/>
                  </a:ext>
                </a:extLst>
              </a:tr>
              <a:tr h="691885">
                <a:tc>
                  <a:txBody>
                    <a:bodyPr/>
                    <a:lstStyle/>
                    <a:p>
                      <a:r>
                        <a:rPr lang="en-AU" sz="900"/>
                        <a:t>Tuesday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900"/>
                        <a:t>0mm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3600" dirty="0"/>
                        <a:t>13*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4000" dirty="0"/>
                        <a:t>27*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3600" dirty="0"/>
                        <a:t>26*</a:t>
                      </a:r>
                    </a:p>
                  </a:txBody>
                  <a:tcPr marL="47122" marR="47122" marT="23561" marB="23561"/>
                </a:tc>
                <a:extLst>
                  <a:ext uri="{0D108BD9-81ED-4DB2-BD59-A6C34878D82A}">
                    <a16:rowId xmlns:a16="http://schemas.microsoft.com/office/drawing/2014/main" val="2979820754"/>
                  </a:ext>
                </a:extLst>
              </a:tr>
              <a:tr h="647410">
                <a:tc>
                  <a:txBody>
                    <a:bodyPr/>
                    <a:lstStyle/>
                    <a:p>
                      <a:r>
                        <a:rPr lang="en-AU" sz="900"/>
                        <a:t>Wednesday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900" dirty="0"/>
                        <a:t>11.2mm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4000" dirty="0"/>
                        <a:t>9*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4000" dirty="0"/>
                        <a:t>22*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3600" dirty="0"/>
                        <a:t>12*</a:t>
                      </a:r>
                    </a:p>
                  </a:txBody>
                  <a:tcPr marL="47122" marR="47122" marT="23561" marB="23561"/>
                </a:tc>
                <a:extLst>
                  <a:ext uri="{0D108BD9-81ED-4DB2-BD59-A6C34878D82A}">
                    <a16:rowId xmlns:a16="http://schemas.microsoft.com/office/drawing/2014/main" val="465154660"/>
                  </a:ext>
                </a:extLst>
              </a:tr>
              <a:tr h="726641">
                <a:tc>
                  <a:txBody>
                    <a:bodyPr/>
                    <a:lstStyle/>
                    <a:p>
                      <a:r>
                        <a:rPr lang="en-AU" sz="900"/>
                        <a:t>Thursday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6.2mm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4000" dirty="0"/>
                        <a:t>9*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4000" dirty="0"/>
                        <a:t>15*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3600" dirty="0"/>
                        <a:t>16*</a:t>
                      </a:r>
                    </a:p>
                  </a:txBody>
                  <a:tcPr marL="47122" marR="47122" marT="23561" marB="23561"/>
                </a:tc>
                <a:extLst>
                  <a:ext uri="{0D108BD9-81ED-4DB2-BD59-A6C34878D82A}">
                    <a16:rowId xmlns:a16="http://schemas.microsoft.com/office/drawing/2014/main" val="3515314399"/>
                  </a:ext>
                </a:extLst>
              </a:tr>
              <a:tr h="780213">
                <a:tc>
                  <a:txBody>
                    <a:bodyPr/>
                    <a:lstStyle/>
                    <a:p>
                      <a:r>
                        <a:rPr lang="en-AU" sz="900"/>
                        <a:t>Friday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6mm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3600" dirty="0"/>
                        <a:t>10*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4000" dirty="0"/>
                        <a:t>13*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3600" dirty="0"/>
                        <a:t>12*</a:t>
                      </a:r>
                    </a:p>
                  </a:txBody>
                  <a:tcPr marL="47122" marR="47122" marT="23561" marB="23561"/>
                </a:tc>
                <a:extLst>
                  <a:ext uri="{0D108BD9-81ED-4DB2-BD59-A6C34878D82A}">
                    <a16:rowId xmlns:a16="http://schemas.microsoft.com/office/drawing/2014/main" val="197384395"/>
                  </a:ext>
                </a:extLst>
              </a:tr>
              <a:tr h="730535">
                <a:tc>
                  <a:txBody>
                    <a:bodyPr/>
                    <a:lstStyle/>
                    <a:p>
                      <a:r>
                        <a:rPr lang="en-AU" sz="900"/>
                        <a:t>Saturday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7mm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3600" dirty="0"/>
                        <a:t>11*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4000" dirty="0"/>
                        <a:t>16*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3600" dirty="0"/>
                        <a:t>23*</a:t>
                      </a:r>
                    </a:p>
                  </a:txBody>
                  <a:tcPr marL="47122" marR="47122" marT="23561" marB="23561"/>
                </a:tc>
                <a:extLst>
                  <a:ext uri="{0D108BD9-81ED-4DB2-BD59-A6C34878D82A}">
                    <a16:rowId xmlns:a16="http://schemas.microsoft.com/office/drawing/2014/main" val="3826276546"/>
                  </a:ext>
                </a:extLst>
              </a:tr>
              <a:tr h="647410">
                <a:tc>
                  <a:txBody>
                    <a:bodyPr/>
                    <a:lstStyle/>
                    <a:p>
                      <a:r>
                        <a:rPr lang="en-AU" sz="900"/>
                        <a:t>Sunday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0.8mm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3600" dirty="0"/>
                        <a:t>11*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4000" dirty="0"/>
                        <a:t>19*</a:t>
                      </a:r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endParaRPr lang="en-AU" sz="900" dirty="0"/>
                    </a:p>
                  </a:txBody>
                  <a:tcPr marL="47122" marR="47122" marT="23561" marB="23561"/>
                </a:tc>
                <a:tc>
                  <a:txBody>
                    <a:bodyPr/>
                    <a:lstStyle/>
                    <a:p>
                      <a:r>
                        <a:rPr lang="en-AU" sz="3600" dirty="0"/>
                        <a:t>17*</a:t>
                      </a:r>
                    </a:p>
                  </a:txBody>
                  <a:tcPr marL="47122" marR="47122" marT="23561" marB="23561"/>
                </a:tc>
                <a:extLst>
                  <a:ext uri="{0D108BD9-81ED-4DB2-BD59-A6C34878D82A}">
                    <a16:rowId xmlns:a16="http://schemas.microsoft.com/office/drawing/2014/main" val="107629370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698DD6A-BF5B-4DFB-9C5D-0471F7038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81676" y="381001"/>
            <a:ext cx="730781" cy="5619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801324-AEAE-4F35-B531-F745F3FA2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77018" y="971918"/>
            <a:ext cx="800553" cy="8572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42C780C-3E82-4D20-934E-9B5FDFE711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64785" y="2276475"/>
            <a:ext cx="712786" cy="8572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B2DDC00-B061-4FBE-B585-2D20D3F39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65952" y="1715927"/>
            <a:ext cx="757504" cy="564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1B4FE9-E997-4D36-8A50-5C53BCD16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08780" y="2963333"/>
            <a:ext cx="914676" cy="971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558CD-9C47-4CE5-95C4-B20680089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50790" y="3642211"/>
            <a:ext cx="712786" cy="9719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B7E2A6-F651-4B55-B7AC-5F7C417B438A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>
                <a:hlinkClick r:id="rId5" tooltip="https://commons.wikimedia.org/wiki/File:Weather-more-clouds.svg"/>
              </a:rPr>
              <a:t>This Photo</a:t>
            </a:r>
            <a:r>
              <a:rPr lang="en-AU" sz="900"/>
              <a:t> by Unknown Author is licensed under </a:t>
            </a:r>
            <a:r>
              <a:rPr lang="en-AU" sz="900">
                <a:hlinkClick r:id="rId6" tooltip="https://creativecommons.org/licenses/by-sa/3.0/"/>
              </a:rPr>
              <a:t>CC BY-SA</a:t>
            </a:r>
            <a:endParaRPr lang="en-AU" sz="9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87DF12-AECE-4256-8363-35D962DD6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500000">
            <a:off x="3481745" y="4532879"/>
            <a:ext cx="712786" cy="76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2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9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6CDE8-E20F-4778-9F0F-A3A4F665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939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Summary of the week ‘s weather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58EE-C5BD-4BDF-B076-0B7644FC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6845" y="3843868"/>
            <a:ext cx="5233180" cy="1564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The weather of this week rainfall  0mm – 11.2mm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The minimum temperature is 9* - 13*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The maximum temperature is 13* - 30*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The weather have Sunny, Partial cloudy, Mostly Cloudy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7" name="Graphic 6" descr="Thermometer">
            <a:extLst>
              <a:ext uri="{FF2B5EF4-FFF2-40B4-BE49-F238E27FC236}">
                <a16:creationId xmlns:a16="http://schemas.microsoft.com/office/drawing/2014/main" id="{FBD6ADA6-E90E-4C96-9AE4-501A3F8FA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264" y="1177111"/>
            <a:ext cx="4004489" cy="400448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122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AAD08-664B-4C45-9F0D-01A51D47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Thanks for watching</a:t>
            </a:r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251D8-0F26-493B-A6ED-7AB0680E1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59354" y="1097060"/>
            <a:ext cx="4334162" cy="433416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825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143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Australia weather</vt:lpstr>
      <vt:lpstr>The weekly weather record</vt:lpstr>
      <vt:lpstr>Summary of the week ‘s weather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 weather</dc:title>
  <dc:creator>Char Veasna</dc:creator>
  <cp:lastModifiedBy>Char Veasna</cp:lastModifiedBy>
  <cp:revision>1</cp:revision>
  <dcterms:created xsi:type="dcterms:W3CDTF">2018-12-02T06:25:58Z</dcterms:created>
  <dcterms:modified xsi:type="dcterms:W3CDTF">2018-12-02T06:28:17Z</dcterms:modified>
</cp:coreProperties>
</file>