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ED04-78E9-4B83-9FB0-069CE2AB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B859E-AE6B-4C37-940A-2B6A71A6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C660-0A1E-423D-937F-8C3DA9CA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D9CB-2D38-439E-924F-44B01BE1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4932-367A-4DE6-8FAA-F2EAA2FA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5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5B37-5CB3-40FD-A4E6-AAB7D0C3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9B9E-BF24-404E-BE19-81F5D957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5F79-2EE6-4A7F-9E6F-CE75782C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6ED4-E402-4286-B9F8-0C1091FA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64B8-0AA1-44D0-9E99-659E5461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21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59E29-42D4-4B32-848D-0FA02399A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A9786-F9BC-4428-A082-F9159628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7E88-F25C-4019-8AEC-8FA003CE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3476-8DF1-496F-B204-4FB89EAA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2DE4-28C4-4985-8489-E4E8713F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3C5-DAA8-4A15-A705-F3DFE18C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EC73-F565-4351-A124-8D0F09DC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42C6-C137-45C3-882E-BDBC7C79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3410-8349-48C6-A251-E426DDD1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A079-8856-49F3-80F4-418B2E3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81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46D5-E122-41CA-94AC-85C66FE5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BEF1-7F14-4DA9-82DB-A2938ADB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5051-5529-4179-A0B7-B76DEEF8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0F4A-4370-4DBD-8813-51191CF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7953-EB6C-400F-8339-08D0AEF3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7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9E14-2CC8-40D0-BCA9-5D0C890E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16B0-4109-44C0-9BEA-DE2AE1F9B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B39E-7DFF-4435-906F-7338F125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3D86-367D-4EAD-A278-4D3A3E7E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678CB-2DC5-45A1-B5AD-BE82A9C3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C431-1D8A-472E-8EB6-6C9928D1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68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641C-C6F0-465D-9CF5-B5BB78D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B055-71A3-4799-BBEF-8A65004A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5DF4-5CCB-470C-AB49-2681CF2B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E9FE4-8B6C-45DC-9955-EDB61C037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8DAEE-805A-4D6E-9FF7-5C7E27B41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72AC2-861D-49DC-AD90-E1CE11F1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6352E-67F3-48D2-9CD4-7F2D531E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59547-C486-423F-9B41-4DEB82C2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75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C971-6DA9-40D8-A142-762DD931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F103-E5A9-4536-A896-B4BCFDCB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2AA12-3002-4400-93FF-E8686DB6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D4020-E6FF-4C88-A00B-EB49ADEC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5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02B6-E6CB-4C71-8393-181C5C97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013CA-5DDC-47E5-979A-59821F8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5D8BB-632A-4F7B-93F7-CB25817A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4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D-B77B-4815-98B5-18E20CCA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79E2-D37F-43D9-B5BA-898049FB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644D4-6A68-4B1E-813C-B580E2E9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6AF5B-6D2C-428F-9A42-F0EDF73C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6C79-EAD9-4D9D-90AC-AB064A80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FF12-7FED-4146-970E-C8E3820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7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98A3-16F4-413C-9AE2-5203BB5C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A453-28E1-4FE7-91BA-34931B256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B2A2-9F48-4FAE-B64C-D7C5C882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5070-05EC-4ABA-836A-7357609E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EFB99-AA69-4DD1-B271-DA6654CF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83A3-550F-4132-9A29-2A6F9D52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2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94659-B672-463D-9457-A9728DBD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8FF0-F410-48F4-90EE-9397BF95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E5D4-458E-4533-927E-BE565ADC0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B30B-DD59-4F9A-A89D-E8BEC5006142}" type="datetimeFigureOut">
              <a:rPr lang="en-AU" smtClean="0"/>
              <a:t>31/03/2018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C0D4-4DB0-488C-A7B2-AA8B1F864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EDB2-667F-4124-B71D-905AA95AA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4DE8-AA7B-4F27-AFAB-87D8905C05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5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74C3blOHF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dcPmQdrJa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3r8up9cz3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limeTex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boy.com/2821/keyright-keyboard-colorful-educational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9992-D62B-458E-BEFB-DF9B73B16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900" y="1122362"/>
            <a:ext cx="10414000" cy="2479676"/>
          </a:xfrm>
        </p:spPr>
        <p:txBody>
          <a:bodyPr>
            <a:normAutofit/>
          </a:bodyPr>
          <a:lstStyle/>
          <a:p>
            <a:r>
              <a:rPr lang="en-AU" sz="8000" dirty="0">
                <a:solidFill>
                  <a:srgbClr val="00B0F0"/>
                </a:solidFill>
                <a:highlight>
                  <a:srgbClr val="00FF00"/>
                </a:highlight>
              </a:rPr>
              <a:t>Welcome to html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D51B-AD4E-4FB0-B521-D0B1F15F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462" y="3602038"/>
            <a:ext cx="8628184" cy="1655762"/>
          </a:xfrm>
        </p:spPr>
        <p:txBody>
          <a:bodyPr/>
          <a:lstStyle/>
          <a:p>
            <a:r>
              <a:rPr lang="en-AU" u="sng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</a:rPr>
              <a:t>By Sovann Sok</a:t>
            </a:r>
          </a:p>
        </p:txBody>
      </p:sp>
    </p:spTree>
    <p:extLst>
      <p:ext uri="{BB962C8B-B14F-4D97-AF65-F5344CB8AC3E}">
        <p14:creationId xmlns:p14="http://schemas.microsoft.com/office/powerpoint/2010/main" val="1630007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6DAF-7094-4C9B-BED9-319E0D5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 contents.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704F-3F0C-4AE5-9C05-44E8F7BE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r>
              <a:rPr lang="en-AU" dirty="0"/>
              <a:t>The video……………………………………………………………………………………….1-3</a:t>
            </a:r>
          </a:p>
          <a:p>
            <a:r>
              <a:rPr lang="en-AU" dirty="0"/>
              <a:t>About html……………………………………………………………………………….3-5</a:t>
            </a:r>
          </a:p>
          <a:p>
            <a:r>
              <a:rPr lang="en-AU" dirty="0"/>
              <a:t>Learning About html………………………………………………………………...6-8</a:t>
            </a:r>
          </a:p>
          <a:p>
            <a:r>
              <a:rPr lang="en-AU" dirty="0"/>
              <a:t>Html Introduction……………………………………………………………………..8-11</a:t>
            </a:r>
          </a:p>
          <a:p>
            <a:r>
              <a:rPr lang="en-AU" dirty="0"/>
              <a:t>Html joiners……………………………………………………………………………...11-14</a:t>
            </a:r>
          </a:p>
          <a:p>
            <a:r>
              <a:rPr lang="en-AU" dirty="0"/>
              <a:t>Html Joiners total……………………………………………………………………..14-16</a:t>
            </a:r>
          </a:p>
          <a:p>
            <a:r>
              <a:rPr lang="en-AU" dirty="0"/>
              <a:t>Best Coding programs……………………………………………………………….16-18</a:t>
            </a:r>
          </a:p>
          <a:p>
            <a:r>
              <a:rPr lang="en-AU" dirty="0"/>
              <a:t>About Sovann Coding………………………………………………………………18-20</a:t>
            </a:r>
          </a:p>
          <a:p>
            <a:r>
              <a:rPr lang="en-AU" dirty="0"/>
              <a:t>Index………………………………………………………………………………………….20-21</a:t>
            </a:r>
          </a:p>
        </p:txBody>
      </p:sp>
    </p:spTree>
    <p:extLst>
      <p:ext uri="{BB962C8B-B14F-4D97-AF65-F5344CB8AC3E}">
        <p14:creationId xmlns:p14="http://schemas.microsoft.com/office/powerpoint/2010/main" val="1713515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5F30-9858-47BB-AA50-B299F8E4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video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04A04CDB-ECC2-4254-BA32-0C84152E72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44600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5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7D14-BD9A-45EF-A469-E380BEA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…Continued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3D974266-5657-4F06-8103-B95E241C2C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47775"/>
            <a:ext cx="121920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1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8422-CB3B-4F54-BB89-4DBAFE82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…Continued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538EA635-829A-461D-8B50-9E87D2B4153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70000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AC26-63AF-44D4-91F1-43ADE30C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219200"/>
            <a:ext cx="10515600" cy="5295900"/>
          </a:xfrm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dirty="0">
                <a:solidFill>
                  <a:srgbClr val="3FF354"/>
                </a:solidFill>
                <a:highlight>
                  <a:srgbClr val="FFFF00"/>
                </a:highlight>
              </a:rPr>
              <a:t>About  HTML</a:t>
            </a:r>
            <a:br>
              <a:rPr lang="en-AU" dirty="0">
                <a:solidFill>
                  <a:srgbClr val="3FF354"/>
                </a:solidFill>
              </a:rPr>
            </a:br>
            <a:r>
              <a:rPr lang="en-AU" dirty="0">
                <a:solidFill>
                  <a:srgbClr val="3FF354"/>
                </a:solidFill>
                <a:highlight>
                  <a:srgbClr val="0000FF"/>
                </a:highlight>
              </a:rPr>
              <a:t>You can copy which control + c paste</a:t>
            </a:r>
            <a:br>
              <a:rPr lang="en-AU" dirty="0">
                <a:solidFill>
                  <a:srgbClr val="3FF354"/>
                </a:solidFill>
                <a:highlight>
                  <a:srgbClr val="0000FF"/>
                </a:highlight>
              </a:rPr>
            </a:br>
            <a:r>
              <a:rPr lang="en-AU" dirty="0">
                <a:solidFill>
                  <a:srgbClr val="3FF354"/>
                </a:solidFill>
                <a:highlight>
                  <a:srgbClr val="0000FF"/>
                </a:highlight>
              </a:rPr>
              <a:t>you press control + v to paste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D6642-273F-4A05-9888-8FA062EF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9500" y="88899"/>
            <a:ext cx="3238500" cy="3535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0B8A7-2F84-46EF-8BE0-C6F360AB1D48}"/>
              </a:ext>
            </a:extLst>
          </p:cNvPr>
          <p:cNvSpPr txBox="1"/>
          <p:nvPr/>
        </p:nvSpPr>
        <p:spPr>
          <a:xfrm>
            <a:off x="8699500" y="2803525"/>
            <a:ext cx="3238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en.wikipedia.org/wiki/SublimeText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sa/3.0/"/>
              </a:rPr>
              <a:t>CC BY-SA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3969612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43FF9CFC-E034-452C-BAA3-DFCDE0234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439" r="185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C737E-3E1B-42BB-839D-7A97C854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383B-5A81-47A1-A11D-89CB6855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Look at this key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B5F52-2E81-4257-B067-6D3F4E9411A4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://phoneboy.com/2821/keyright-keyboard-colorful-educational/"/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/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A103-2500-458D-91E9-B9D204A6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 About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6BFB-501C-411E-B46A-440FF804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907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F60-7497-4D9B-BEC4-2FE4067C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BB60-3338-4EB9-A704-08C36547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28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84</Words>
  <Application>Microsoft Office PowerPoint</Application>
  <PresentationFormat>Widescreen</PresentationFormat>
  <Paragraphs>21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 to html </vt:lpstr>
      <vt:lpstr>Html  contents.</vt:lpstr>
      <vt:lpstr>The video</vt:lpstr>
      <vt:lpstr>…Continued</vt:lpstr>
      <vt:lpstr>…Continued</vt:lpstr>
      <vt:lpstr> About  HTML You can copy which control + c paste you press control + v to paste            </vt:lpstr>
      <vt:lpstr>…Continued</vt:lpstr>
      <vt:lpstr>Learn About 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html Editors</dc:title>
  <dc:creator>Char Veasna</dc:creator>
  <cp:lastModifiedBy>Char Veasna</cp:lastModifiedBy>
  <cp:revision>8</cp:revision>
  <dcterms:created xsi:type="dcterms:W3CDTF">2018-03-31T06:06:03Z</dcterms:created>
  <dcterms:modified xsi:type="dcterms:W3CDTF">2018-03-31T07:18:27Z</dcterms:modified>
</cp:coreProperties>
</file>