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10"/>
  </p:notesMasterIdLst>
  <p:sldIdLst>
    <p:sldId id="256" r:id="rId2"/>
    <p:sldId id="260" r:id="rId3"/>
    <p:sldId id="258" r:id="rId4"/>
    <p:sldId id="259" r:id="rId5"/>
    <p:sldId id="262" r:id="rId6"/>
    <p:sldId id="263" r:id="rId7"/>
    <p:sldId id="264" r:id="rId8"/>
    <p:sldId id="261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0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be69558b2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be69558b2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2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be69558b2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be69558b2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2517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be69558b2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be69558b2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996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7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2448300"/>
            <a:ext cx="9144000" cy="2695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3679350" y="42696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 idx="2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825" y="285377"/>
            <a:ext cx="5157057" cy="185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2">
  <p:cSld name="Pictures x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737978" y="1271530"/>
            <a:ext cx="3584700" cy="30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>
            <a:spLocks noGrp="1"/>
          </p:cNvSpPr>
          <p:nvPr>
            <p:ph type="pic" idx="3"/>
          </p:nvPr>
        </p:nvSpPr>
        <p:spPr>
          <a:xfrm>
            <a:off x="4794722" y="1271530"/>
            <a:ext cx="3584700" cy="30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737979" y="4551846"/>
            <a:ext cx="76413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3">
  <p:cSld name="Pictures x3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2"/>
          <p:cNvSpPr>
            <a:spLocks noGrp="1"/>
          </p:cNvSpPr>
          <p:nvPr>
            <p:ph type="pic" idx="2"/>
          </p:nvPr>
        </p:nvSpPr>
        <p:spPr>
          <a:xfrm>
            <a:off x="798291" y="1543126"/>
            <a:ext cx="2409300" cy="29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2"/>
          <p:cNvSpPr>
            <a:spLocks noGrp="1"/>
          </p:cNvSpPr>
          <p:nvPr>
            <p:ph type="pic" idx="3"/>
          </p:nvPr>
        </p:nvSpPr>
        <p:spPr>
          <a:xfrm>
            <a:off x="3374576" y="1543125"/>
            <a:ext cx="2409300" cy="29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>
            <a:spLocks noGrp="1"/>
          </p:cNvSpPr>
          <p:nvPr>
            <p:ph type="pic" idx="4"/>
          </p:nvPr>
        </p:nvSpPr>
        <p:spPr>
          <a:xfrm>
            <a:off x="5950861" y="1543126"/>
            <a:ext cx="2409300" cy="29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98291" y="4551846"/>
            <a:ext cx="75810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4">
  <p:cSld name="Pictures x4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3"/>
          <p:cNvSpPr>
            <a:spLocks noGrp="1"/>
          </p:cNvSpPr>
          <p:nvPr>
            <p:ph type="pic" idx="2"/>
          </p:nvPr>
        </p:nvSpPr>
        <p:spPr>
          <a:xfrm>
            <a:off x="1241557" y="1146899"/>
            <a:ext cx="3199800" cy="17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>
            <a:spLocks noGrp="1"/>
          </p:cNvSpPr>
          <p:nvPr>
            <p:ph type="pic" idx="3"/>
          </p:nvPr>
        </p:nvSpPr>
        <p:spPr>
          <a:xfrm>
            <a:off x="4643251" y="1146899"/>
            <a:ext cx="3199800" cy="17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>
            <a:spLocks noGrp="1"/>
          </p:cNvSpPr>
          <p:nvPr>
            <p:ph type="pic" idx="4"/>
          </p:nvPr>
        </p:nvSpPr>
        <p:spPr>
          <a:xfrm>
            <a:off x="1241557" y="3084799"/>
            <a:ext cx="3199800" cy="17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>
            <a:spLocks noGrp="1"/>
          </p:cNvSpPr>
          <p:nvPr>
            <p:ph type="pic" idx="5"/>
          </p:nvPr>
        </p:nvSpPr>
        <p:spPr>
          <a:xfrm>
            <a:off x="4643251" y="3084799"/>
            <a:ext cx="3199800" cy="17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6">
  <p:cSld name="Pictures x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>
            <a:spLocks noGrp="1"/>
          </p:cNvSpPr>
          <p:nvPr>
            <p:ph type="pic" idx="2"/>
          </p:nvPr>
        </p:nvSpPr>
        <p:spPr>
          <a:xfrm>
            <a:off x="174021" y="1177007"/>
            <a:ext cx="2851200" cy="15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>
            <a:spLocks noGrp="1"/>
          </p:cNvSpPr>
          <p:nvPr>
            <p:ph type="pic" idx="3"/>
          </p:nvPr>
        </p:nvSpPr>
        <p:spPr>
          <a:xfrm>
            <a:off x="3171954" y="1177007"/>
            <a:ext cx="2851200" cy="15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>
            <a:spLocks noGrp="1"/>
          </p:cNvSpPr>
          <p:nvPr>
            <p:ph type="pic" idx="4"/>
          </p:nvPr>
        </p:nvSpPr>
        <p:spPr>
          <a:xfrm>
            <a:off x="174021" y="2889276"/>
            <a:ext cx="2851200" cy="15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>
            <a:spLocks noGrp="1"/>
          </p:cNvSpPr>
          <p:nvPr>
            <p:ph type="pic" idx="5"/>
          </p:nvPr>
        </p:nvSpPr>
        <p:spPr>
          <a:xfrm>
            <a:off x="3171954" y="2889276"/>
            <a:ext cx="2851200" cy="15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>
            <a:spLocks noGrp="1"/>
          </p:cNvSpPr>
          <p:nvPr>
            <p:ph type="pic" idx="6"/>
          </p:nvPr>
        </p:nvSpPr>
        <p:spPr>
          <a:xfrm>
            <a:off x="6169887" y="1173377"/>
            <a:ext cx="2851200" cy="15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>
            <a:spLocks noGrp="1"/>
          </p:cNvSpPr>
          <p:nvPr>
            <p:ph type="pic" idx="7"/>
          </p:nvPr>
        </p:nvSpPr>
        <p:spPr>
          <a:xfrm>
            <a:off x="6169887" y="2885646"/>
            <a:ext cx="2851200" cy="15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74020" y="4551846"/>
            <a:ext cx="88470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10633" y="1200150"/>
            <a:ext cx="6522731" cy="353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>
            <a:spLocks noGrp="1"/>
          </p:cNvSpPr>
          <p:nvPr>
            <p:ph type="media" idx="2"/>
          </p:nvPr>
        </p:nvSpPr>
        <p:spPr>
          <a:xfrm>
            <a:off x="2412460" y="1420237"/>
            <a:ext cx="43191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list (x6)">
  <p:cSld name="Numbered list (x6)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0" y="1214450"/>
            <a:ext cx="9144000" cy="39291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6"/>
          <p:cNvGrpSpPr/>
          <p:nvPr/>
        </p:nvGrpSpPr>
        <p:grpSpPr>
          <a:xfrm>
            <a:off x="725450" y="1717050"/>
            <a:ext cx="699000" cy="678600"/>
            <a:chOff x="725450" y="1793250"/>
            <a:chExt cx="699000" cy="678600"/>
          </a:xfrm>
        </p:grpSpPr>
        <p:sp>
          <p:nvSpPr>
            <p:cNvPr id="114" name="Google Shape;114;p1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16" name="Google Shape;116;p16"/>
          <p:cNvSpPr/>
          <p:nvPr/>
        </p:nvSpPr>
        <p:spPr>
          <a:xfrm>
            <a:off x="7254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7764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02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7254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7764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03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20" name="Google Shape;120;p16"/>
          <p:cNvGrpSpPr/>
          <p:nvPr/>
        </p:nvGrpSpPr>
        <p:grpSpPr>
          <a:xfrm>
            <a:off x="4840250" y="1717050"/>
            <a:ext cx="699000" cy="678600"/>
            <a:chOff x="725450" y="1793250"/>
            <a:chExt cx="699000" cy="678600"/>
          </a:xfrm>
        </p:grpSpPr>
        <p:sp>
          <p:nvSpPr>
            <p:cNvPr id="121" name="Google Shape;121;p1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04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23" name="Google Shape;123;p16"/>
          <p:cNvSpPr/>
          <p:nvPr/>
        </p:nvSpPr>
        <p:spPr>
          <a:xfrm>
            <a:off x="48402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48912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05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48402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48912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06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27" name="Google Shape;127;p16"/>
          <p:cNvCxnSpPr/>
          <p:nvPr/>
        </p:nvCxnSpPr>
        <p:spPr>
          <a:xfrm rot="10800000">
            <a:off x="4189988" y="240100"/>
            <a:ext cx="12000" cy="52149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1673225" y="1877256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2"/>
          </p:nvPr>
        </p:nvSpPr>
        <p:spPr>
          <a:xfrm>
            <a:off x="1673225" y="2938215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3"/>
          </p:nvPr>
        </p:nvSpPr>
        <p:spPr>
          <a:xfrm>
            <a:off x="1673225" y="4003706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4"/>
          </p:nvPr>
        </p:nvSpPr>
        <p:spPr>
          <a:xfrm>
            <a:off x="5723792" y="1877256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body" idx="5"/>
          </p:nvPr>
        </p:nvSpPr>
        <p:spPr>
          <a:xfrm>
            <a:off x="5723792" y="2938215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6"/>
          </p:nvPr>
        </p:nvSpPr>
        <p:spPr>
          <a:xfrm>
            <a:off x="5723792" y="3999174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lection Process">
  <p:cSld name="Selection Proces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7" name="Google Shape;137;p17"/>
          <p:cNvCxnSpPr/>
          <p:nvPr/>
        </p:nvCxnSpPr>
        <p:spPr>
          <a:xfrm rot="10800000" flipH="1">
            <a:off x="457200" y="1607150"/>
            <a:ext cx="8262900" cy="2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8" name="Google Shape;138;p17"/>
          <p:cNvSpPr/>
          <p:nvPr/>
        </p:nvSpPr>
        <p:spPr>
          <a:xfrm>
            <a:off x="0" y="-51975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-2" y="2663364"/>
            <a:ext cx="9144000" cy="25374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43044" y="912538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624" y="912541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43841" y="912525"/>
            <a:ext cx="1357550" cy="13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43458" y="912539"/>
            <a:ext cx="1357515" cy="135751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 txBox="1"/>
          <p:nvPr/>
        </p:nvSpPr>
        <p:spPr>
          <a:xfrm>
            <a:off x="294467" y="109125"/>
            <a:ext cx="88494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The different steps of PN’s Selection Process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30736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Information Session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2615950" y="2269928"/>
            <a:ext cx="18117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Written Exam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450681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Individual Interview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6607216" y="2265592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Social Investigation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17"/>
          <p:cNvSpPr txBox="1">
            <a:spLocks noGrp="1"/>
          </p:cNvSpPr>
          <p:nvPr>
            <p:ph type="body" idx="1"/>
          </p:nvPr>
        </p:nvSpPr>
        <p:spPr>
          <a:xfrm>
            <a:off x="566742" y="2886066"/>
            <a:ext cx="1721700" cy="20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body" idx="2"/>
          </p:nvPr>
        </p:nvSpPr>
        <p:spPr>
          <a:xfrm>
            <a:off x="2660983" y="2894945"/>
            <a:ext cx="1721700" cy="20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3"/>
          </p:nvPr>
        </p:nvSpPr>
        <p:spPr>
          <a:xfrm>
            <a:off x="4760105" y="2886066"/>
            <a:ext cx="1724100" cy="20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body" idx="4"/>
          </p:nvPr>
        </p:nvSpPr>
        <p:spPr>
          <a:xfrm>
            <a:off x="6861812" y="2894945"/>
            <a:ext cx="1721700" cy="20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 to PN">
  <p:cSld name="Introduction to P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/>
          <p:nvPr/>
        </p:nvSpPr>
        <p:spPr>
          <a:xfrm>
            <a:off x="1" y="14"/>
            <a:ext cx="2940900" cy="51435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1400" y="459039"/>
            <a:ext cx="6790198" cy="480287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/>
        </p:nvSpPr>
        <p:spPr>
          <a:xfrm>
            <a:off x="3023901" y="5901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Cambodia, Philippines, Vietnam</a:t>
            </a: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18"/>
          <p:cNvSpPr/>
          <p:nvPr/>
        </p:nvSpPr>
        <p:spPr>
          <a:xfrm rot="-533510">
            <a:off x="3936922" y="940590"/>
            <a:ext cx="863600" cy="2797930"/>
          </a:xfrm>
          <a:custGeom>
            <a:avLst/>
            <a:gdLst/>
            <a:ahLst/>
            <a:cxnLst/>
            <a:rect l="l" t="t" r="r" b="b"/>
            <a:pathLst>
              <a:path w="9781" h="84297" extrusionOk="0">
                <a:moveTo>
                  <a:pt x="9304" y="0"/>
                </a:moveTo>
                <a:cubicBezTo>
                  <a:pt x="9304" y="3981"/>
                  <a:pt x="6111" y="7295"/>
                  <a:pt x="4542" y="10954"/>
                </a:cubicBezTo>
                <a:cubicBezTo>
                  <a:pt x="1610" y="17793"/>
                  <a:pt x="693" y="25434"/>
                  <a:pt x="256" y="32862"/>
                </a:cubicBezTo>
                <a:cubicBezTo>
                  <a:pt x="-767" y="50268"/>
                  <a:pt x="4260" y="67758"/>
                  <a:pt x="9781" y="84297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8"/>
          <p:cNvSpPr/>
          <p:nvPr/>
        </p:nvSpPr>
        <p:spPr>
          <a:xfrm rot="9185825">
            <a:off x="5565303" y="1311132"/>
            <a:ext cx="2081259" cy="1042642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280651" y="347417"/>
            <a:ext cx="2379600" cy="47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r>
              <a:rPr lang="en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is a </a:t>
            </a:r>
            <a:r>
              <a:rPr lang="en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French non-profit organization</a:t>
            </a:r>
            <a:r>
              <a:rPr lang="en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created in </a:t>
            </a:r>
            <a:r>
              <a:rPr lang="en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2005,</a:t>
            </a:r>
            <a:r>
              <a:rPr lang="en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which intends to enable </a:t>
            </a:r>
            <a:r>
              <a:rPr lang="en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young underprivileged people </a:t>
            </a:r>
            <a:r>
              <a:rPr lang="en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lang="en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build their employability </a:t>
            </a:r>
            <a:r>
              <a:rPr lang="en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through</a:t>
            </a:r>
            <a:r>
              <a:rPr lang="en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education </a:t>
            </a:r>
            <a:r>
              <a:rPr lang="en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 the</a:t>
            </a:r>
            <a:r>
              <a:rPr lang="en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digital industry</a:t>
            </a:r>
            <a:r>
              <a:rPr lang="en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leverage their </a:t>
            </a:r>
            <a:r>
              <a:rPr lang="en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potential </a:t>
            </a:r>
            <a:endParaRPr sz="115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lang="en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willpower</a:t>
            </a:r>
            <a:r>
              <a:rPr lang="en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 Our organization’s final aspiration is to allow them and their family to </a:t>
            </a:r>
            <a:r>
              <a:rPr lang="en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escape poverty</a:t>
            </a:r>
            <a:r>
              <a:rPr lang="en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in a </a:t>
            </a:r>
            <a:r>
              <a:rPr lang="en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sustainable way</a:t>
            </a:r>
            <a:r>
              <a:rPr lang="en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contribute to the </a:t>
            </a:r>
            <a:r>
              <a:rPr lang="en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social </a:t>
            </a:r>
            <a:r>
              <a:rPr lang="en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lang="en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economic development </a:t>
            </a:r>
            <a:r>
              <a:rPr lang="en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of their country. Passerelles numériques operates in 3 Asian countries: </a:t>
            </a:r>
            <a:r>
              <a:rPr lang="en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</a:t>
            </a:r>
            <a:r>
              <a:rPr lang="en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a, </a:t>
            </a:r>
            <a:r>
              <a:rPr lang="en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r>
              <a:rPr lang="en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and</a:t>
            </a:r>
            <a:r>
              <a:rPr lang="en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Vietnam</a:t>
            </a:r>
            <a:r>
              <a:rPr lang="en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1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18"/>
          <p:cNvSpPr/>
          <p:nvPr/>
        </p:nvSpPr>
        <p:spPr>
          <a:xfrm rot="-6005595">
            <a:off x="5381256" y="1187986"/>
            <a:ext cx="2601814" cy="166446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C Timeline">
  <p:cSld name="PNC Timelin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4" name="Google Shape;164;p19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" name="Google Shape;165;p19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Cambodia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6311047" y="263531"/>
            <a:ext cx="23856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en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Passerelles numériques' first program in Phnom Penh, with 25 students. One major in SNA (System &amp; Network Administration)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8" name="Google Shape;168;p19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9" name="Google Shape;169;p19"/>
          <p:cNvGrpSpPr/>
          <p:nvPr/>
        </p:nvGrpSpPr>
        <p:grpSpPr>
          <a:xfrm>
            <a:off x="5688583" y="226168"/>
            <a:ext cx="1082257" cy="587803"/>
            <a:chOff x="725450" y="1793250"/>
            <a:chExt cx="1198513" cy="678600"/>
          </a:xfrm>
        </p:grpSpPr>
        <p:sp>
          <p:nvSpPr>
            <p:cNvPr id="170" name="Google Shape;170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2" name="Google Shape;172;p19"/>
          <p:cNvGrpSpPr/>
          <p:nvPr/>
        </p:nvGrpSpPr>
        <p:grpSpPr>
          <a:xfrm>
            <a:off x="5688583" y="925472"/>
            <a:ext cx="1082257" cy="587803"/>
            <a:chOff x="725450" y="1793250"/>
            <a:chExt cx="1198513" cy="678600"/>
          </a:xfrm>
        </p:grpSpPr>
        <p:sp>
          <p:nvSpPr>
            <p:cNvPr id="173" name="Google Shape;173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5" name="Google Shape;175;p19"/>
          <p:cNvGrpSpPr/>
          <p:nvPr/>
        </p:nvGrpSpPr>
        <p:grpSpPr>
          <a:xfrm>
            <a:off x="5688583" y="1624764"/>
            <a:ext cx="1082257" cy="587803"/>
            <a:chOff x="725450" y="1793250"/>
            <a:chExt cx="1198513" cy="678600"/>
          </a:xfrm>
        </p:grpSpPr>
        <p:sp>
          <p:nvSpPr>
            <p:cNvPr id="176" name="Google Shape;176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8" name="Google Shape;178;p19"/>
          <p:cNvGrpSpPr/>
          <p:nvPr/>
        </p:nvGrpSpPr>
        <p:grpSpPr>
          <a:xfrm>
            <a:off x="5688583" y="2324078"/>
            <a:ext cx="1082257" cy="587803"/>
            <a:chOff x="725450" y="1793250"/>
            <a:chExt cx="1198513" cy="678600"/>
          </a:xfrm>
        </p:grpSpPr>
        <p:sp>
          <p:nvSpPr>
            <p:cNvPr id="179" name="Google Shape;179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2011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1" name="Google Shape;181;p19"/>
          <p:cNvGrpSpPr/>
          <p:nvPr/>
        </p:nvGrpSpPr>
        <p:grpSpPr>
          <a:xfrm>
            <a:off x="5688597" y="3023398"/>
            <a:ext cx="1082257" cy="587803"/>
            <a:chOff x="725450" y="1793250"/>
            <a:chExt cx="1198513" cy="678600"/>
          </a:xfrm>
        </p:grpSpPr>
        <p:sp>
          <p:nvSpPr>
            <p:cNvPr id="182" name="Google Shape;182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4" name="Google Shape;184;p19"/>
          <p:cNvGrpSpPr/>
          <p:nvPr/>
        </p:nvGrpSpPr>
        <p:grpSpPr>
          <a:xfrm>
            <a:off x="5688597" y="3722701"/>
            <a:ext cx="1082257" cy="587803"/>
            <a:chOff x="725450" y="1793250"/>
            <a:chExt cx="1198513" cy="678600"/>
          </a:xfrm>
        </p:grpSpPr>
        <p:sp>
          <p:nvSpPr>
            <p:cNvPr id="185" name="Google Shape;185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7" name="Google Shape;187;p19"/>
          <p:cNvGrpSpPr/>
          <p:nvPr/>
        </p:nvGrpSpPr>
        <p:grpSpPr>
          <a:xfrm>
            <a:off x="5688597" y="4421993"/>
            <a:ext cx="1082257" cy="587803"/>
            <a:chOff x="725450" y="1793250"/>
            <a:chExt cx="1198513" cy="678600"/>
          </a:xfrm>
        </p:grpSpPr>
        <p:sp>
          <p:nvSpPr>
            <p:cNvPr id="188" name="Google Shape;188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90" name="Google Shape;190;p19"/>
          <p:cNvSpPr txBox="1"/>
          <p:nvPr/>
        </p:nvSpPr>
        <p:spPr>
          <a:xfrm>
            <a:off x="6310052" y="964547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Inauguration</a:t>
            </a:r>
            <a:r>
              <a:rPr lang="en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PNC building and </a:t>
            </a:r>
            <a:r>
              <a:rPr lang="en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6315541" y="158379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 second major</a:t>
            </a:r>
            <a:r>
              <a:rPr lang="en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WEP (Web Programming)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6319780" y="2478007"/>
            <a:ext cx="25614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en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 students join our 2-year 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6330503" y="2964132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PNC’s </a:t>
            </a:r>
            <a:r>
              <a:rPr lang="en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Career Forum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6319780" y="369551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PNC celebrates its </a:t>
            </a:r>
            <a:r>
              <a:rPr lang="en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ten years anniversary</a:t>
            </a:r>
            <a:endParaRPr sz="1050" b="1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6319780" y="4396659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‘Openh’ Project</a:t>
            </a:r>
            <a:r>
              <a:rPr lang="en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a vast program to update the curriculum of the 2-year training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6" name="Google Shape;196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0"/>
            <a:ext cx="5314474" cy="375905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9"/>
          <p:cNvSpPr/>
          <p:nvPr/>
        </p:nvSpPr>
        <p:spPr>
          <a:xfrm rot="8202291">
            <a:off x="2200064" y="1958723"/>
            <a:ext cx="914258" cy="270848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9"/>
          <p:cNvSpPr txBox="1"/>
          <p:nvPr/>
        </p:nvSpPr>
        <p:spPr>
          <a:xfrm>
            <a:off x="2478190" y="121942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Phnom Penh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9" name="Google Shape;19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3600" y="109125"/>
            <a:ext cx="509099" cy="5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P Timeline">
  <p:cSld name="PNP Timeline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2" name="Google Shape;202;p20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3" name="Google Shape;203;p20"/>
          <p:cNvSpPr/>
          <p:nvPr/>
        </p:nvSpPr>
        <p:spPr>
          <a:xfrm>
            <a:off x="0" y="3722725"/>
            <a:ext cx="9144000" cy="14208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05" name="Google Shape;205;p20"/>
          <p:cNvGrpSpPr/>
          <p:nvPr/>
        </p:nvGrpSpPr>
        <p:grpSpPr>
          <a:xfrm>
            <a:off x="5688583" y="226168"/>
            <a:ext cx="1082257" cy="587803"/>
            <a:chOff x="725450" y="1793250"/>
            <a:chExt cx="1198513" cy="678600"/>
          </a:xfrm>
        </p:grpSpPr>
        <p:sp>
          <p:nvSpPr>
            <p:cNvPr id="206" name="Google Shape;206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08" name="Google Shape;208;p20"/>
          <p:cNvGrpSpPr/>
          <p:nvPr/>
        </p:nvGrpSpPr>
        <p:grpSpPr>
          <a:xfrm>
            <a:off x="5688583" y="925472"/>
            <a:ext cx="1082257" cy="587803"/>
            <a:chOff x="725450" y="1793250"/>
            <a:chExt cx="1198513" cy="678600"/>
          </a:xfrm>
        </p:grpSpPr>
        <p:sp>
          <p:nvSpPr>
            <p:cNvPr id="209" name="Google Shape;209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1" name="Google Shape;211;p20"/>
          <p:cNvGrpSpPr/>
          <p:nvPr/>
        </p:nvGrpSpPr>
        <p:grpSpPr>
          <a:xfrm>
            <a:off x="5688583" y="1624764"/>
            <a:ext cx="1082257" cy="587803"/>
            <a:chOff x="725450" y="1793250"/>
            <a:chExt cx="1198513" cy="678600"/>
          </a:xfrm>
        </p:grpSpPr>
        <p:sp>
          <p:nvSpPr>
            <p:cNvPr id="212" name="Google Shape;212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4" name="Google Shape;214;p20"/>
          <p:cNvGrpSpPr/>
          <p:nvPr/>
        </p:nvGrpSpPr>
        <p:grpSpPr>
          <a:xfrm>
            <a:off x="5688583" y="2324078"/>
            <a:ext cx="1082257" cy="587803"/>
            <a:chOff x="725450" y="1793250"/>
            <a:chExt cx="1198513" cy="678600"/>
          </a:xfrm>
        </p:grpSpPr>
        <p:sp>
          <p:nvSpPr>
            <p:cNvPr id="215" name="Google Shape;215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7" name="Google Shape;217;p20"/>
          <p:cNvGrpSpPr/>
          <p:nvPr/>
        </p:nvGrpSpPr>
        <p:grpSpPr>
          <a:xfrm>
            <a:off x="5688597" y="3023398"/>
            <a:ext cx="1082257" cy="587803"/>
            <a:chOff x="725450" y="1793250"/>
            <a:chExt cx="1198513" cy="678600"/>
          </a:xfrm>
        </p:grpSpPr>
        <p:sp>
          <p:nvSpPr>
            <p:cNvPr id="218" name="Google Shape;218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20" name="Google Shape;220;p20"/>
          <p:cNvSpPr txBox="1"/>
          <p:nvPr/>
        </p:nvSpPr>
        <p:spPr>
          <a:xfrm>
            <a:off x="6320800" y="1003525"/>
            <a:ext cx="2418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p20"/>
          <p:cNvSpPr txBox="1"/>
          <p:nvPr/>
        </p:nvSpPr>
        <p:spPr>
          <a:xfrm>
            <a:off x="6319780" y="1605719"/>
            <a:ext cx="26919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en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90 students join our program</a:t>
            </a:r>
            <a:endParaRPr sz="11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Google Shape;222;p20"/>
          <p:cNvSpPr txBox="1"/>
          <p:nvPr/>
        </p:nvSpPr>
        <p:spPr>
          <a:xfrm>
            <a:off x="6330503" y="2324128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PNP celebrates its </a:t>
            </a:r>
            <a:r>
              <a:rPr lang="en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5-year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Google Shape;223;p20"/>
          <p:cNvSpPr txBox="1"/>
          <p:nvPr/>
        </p:nvSpPr>
        <p:spPr>
          <a:xfrm>
            <a:off x="6319780" y="299330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an </a:t>
            </a:r>
            <a:r>
              <a:rPr lang="en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innovative new program </a:t>
            </a:r>
            <a:r>
              <a:rPr lang="en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a pilot class (47 students)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4" name="Google Shape;22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761" y="-12053"/>
            <a:ext cx="5349998" cy="378418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0"/>
          <p:cNvSpPr txBox="1"/>
          <p:nvPr/>
        </p:nvSpPr>
        <p:spPr>
          <a:xfrm>
            <a:off x="6319780" y="285116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</a:t>
            </a:r>
            <a:r>
              <a:rPr lang="en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of PN’s 2nd program in Cebu with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p20"/>
          <p:cNvSpPr/>
          <p:nvPr/>
        </p:nvSpPr>
        <p:spPr>
          <a:xfrm rot="9913546" flipH="1">
            <a:off x="3436023" y="1627862"/>
            <a:ext cx="914255" cy="57062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"/>
          <p:cNvSpPr txBox="1"/>
          <p:nvPr/>
        </p:nvSpPr>
        <p:spPr>
          <a:xfrm>
            <a:off x="2993887" y="121520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Cebu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V Timeline">
  <p:cSld name="PNV Timeline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21"/>
          <p:cNvCxnSpPr/>
          <p:nvPr/>
        </p:nvCxnSpPr>
        <p:spPr>
          <a:xfrm rot="10800000">
            <a:off x="6012474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0" name="Google Shape;23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1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Vietnam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3" name="Google Shape;233;p21"/>
          <p:cNvSpPr txBox="1"/>
          <p:nvPr/>
        </p:nvSpPr>
        <p:spPr>
          <a:xfrm>
            <a:off x="6320800" y="3042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en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PN’s 3rd program in Danang with 30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34" name="Google Shape;234;p21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35" name="Google Shape;235;p21"/>
          <p:cNvGrpSpPr/>
          <p:nvPr/>
        </p:nvGrpSpPr>
        <p:grpSpPr>
          <a:xfrm>
            <a:off x="5688583" y="226168"/>
            <a:ext cx="1082257" cy="587803"/>
            <a:chOff x="725450" y="1793250"/>
            <a:chExt cx="1198513" cy="678600"/>
          </a:xfrm>
        </p:grpSpPr>
        <p:sp>
          <p:nvSpPr>
            <p:cNvPr id="236" name="Google Shape;236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2010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38" name="Google Shape;238;p21"/>
          <p:cNvGrpSpPr/>
          <p:nvPr/>
        </p:nvGrpSpPr>
        <p:grpSpPr>
          <a:xfrm>
            <a:off x="5688583" y="925472"/>
            <a:ext cx="1082257" cy="587803"/>
            <a:chOff x="725450" y="1793250"/>
            <a:chExt cx="1198513" cy="678600"/>
          </a:xfrm>
        </p:grpSpPr>
        <p:sp>
          <p:nvSpPr>
            <p:cNvPr id="239" name="Google Shape;239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1" name="Google Shape;241;p21"/>
          <p:cNvGrpSpPr/>
          <p:nvPr/>
        </p:nvGrpSpPr>
        <p:grpSpPr>
          <a:xfrm>
            <a:off x="5688583" y="1624764"/>
            <a:ext cx="1082257" cy="587803"/>
            <a:chOff x="725450" y="1793250"/>
            <a:chExt cx="1198513" cy="678600"/>
          </a:xfrm>
        </p:grpSpPr>
        <p:sp>
          <p:nvSpPr>
            <p:cNvPr id="242" name="Google Shape;242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4" name="Google Shape;244;p21"/>
          <p:cNvGrpSpPr/>
          <p:nvPr/>
        </p:nvGrpSpPr>
        <p:grpSpPr>
          <a:xfrm>
            <a:off x="5688583" y="2324078"/>
            <a:ext cx="1082257" cy="587803"/>
            <a:chOff x="725450" y="1793250"/>
            <a:chExt cx="1198513" cy="678600"/>
          </a:xfrm>
        </p:grpSpPr>
        <p:sp>
          <p:nvSpPr>
            <p:cNvPr id="245" name="Google Shape;245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7" name="Google Shape;247;p21"/>
          <p:cNvGrpSpPr/>
          <p:nvPr/>
        </p:nvGrpSpPr>
        <p:grpSpPr>
          <a:xfrm>
            <a:off x="5688597" y="3023398"/>
            <a:ext cx="1082257" cy="587803"/>
            <a:chOff x="725450" y="1793250"/>
            <a:chExt cx="1198513" cy="678600"/>
          </a:xfrm>
        </p:grpSpPr>
        <p:sp>
          <p:nvSpPr>
            <p:cNvPr id="248" name="Google Shape;248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0" name="Google Shape;250;p21"/>
          <p:cNvGrpSpPr/>
          <p:nvPr/>
        </p:nvGrpSpPr>
        <p:grpSpPr>
          <a:xfrm>
            <a:off x="5688597" y="3722701"/>
            <a:ext cx="1082257" cy="587803"/>
            <a:chOff x="725450" y="1793250"/>
            <a:chExt cx="1198513" cy="678600"/>
          </a:xfrm>
        </p:grpSpPr>
        <p:sp>
          <p:nvSpPr>
            <p:cNvPr id="251" name="Google Shape;251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3" name="Google Shape;253;p21"/>
          <p:cNvGrpSpPr/>
          <p:nvPr/>
        </p:nvGrpSpPr>
        <p:grpSpPr>
          <a:xfrm>
            <a:off x="5688597" y="4421993"/>
            <a:ext cx="1082257" cy="587803"/>
            <a:chOff x="725450" y="1793250"/>
            <a:chExt cx="1198513" cy="678600"/>
          </a:xfrm>
        </p:grpSpPr>
        <p:sp>
          <p:nvSpPr>
            <p:cNvPr id="254" name="Google Shape;254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56" name="Google Shape;256;p21"/>
          <p:cNvSpPr txBox="1"/>
          <p:nvPr/>
        </p:nvSpPr>
        <p:spPr>
          <a:xfrm>
            <a:off x="6320800" y="10035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27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7" name="Google Shape;257;p21"/>
          <p:cNvSpPr txBox="1"/>
          <p:nvPr/>
        </p:nvSpPr>
        <p:spPr>
          <a:xfrm>
            <a:off x="6310141" y="161641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Decision to propose 2 majors</a:t>
            </a:r>
            <a:r>
              <a:rPr lang="en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DeV and WeB. WeB replaces SNA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8" name="Google Shape;258;p21"/>
          <p:cNvSpPr txBox="1"/>
          <p:nvPr/>
        </p:nvSpPr>
        <p:spPr>
          <a:xfrm>
            <a:off x="6316387" y="230618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is </a:t>
            </a:r>
            <a:r>
              <a:rPr lang="en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operating completely independently</a:t>
            </a:r>
            <a:r>
              <a:rPr lang="en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for all its activities</a:t>
            </a:r>
            <a:endParaRPr sz="105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6316101" y="301508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celebrates its </a:t>
            </a:r>
            <a:r>
              <a:rPr lang="en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five years’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0" name="Google Shape;260;p21"/>
          <p:cNvSpPr txBox="1"/>
          <p:nvPr/>
        </p:nvSpPr>
        <p:spPr>
          <a:xfrm>
            <a:off x="6329185" y="370308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</a:t>
            </a:r>
            <a:r>
              <a:rPr lang="en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training</a:t>
            </a:r>
            <a:r>
              <a:rPr lang="en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with the Danang College of Technology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1" name="Google Shape;261;p21"/>
          <p:cNvSpPr txBox="1"/>
          <p:nvPr/>
        </p:nvSpPr>
        <p:spPr>
          <a:xfrm>
            <a:off x="6310141" y="438865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partnership </a:t>
            </a:r>
            <a:r>
              <a:rPr lang="en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with Danang Vocational Training College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2" name="Google Shape;262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9"/>
            <a:ext cx="5314474" cy="375905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1"/>
          <p:cNvSpPr/>
          <p:nvPr/>
        </p:nvSpPr>
        <p:spPr>
          <a:xfrm rot="5747526" flipH="1">
            <a:off x="2653947" y="1361420"/>
            <a:ext cx="557799" cy="188303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1"/>
          <p:cNvSpPr txBox="1"/>
          <p:nvPr/>
        </p:nvSpPr>
        <p:spPr>
          <a:xfrm>
            <a:off x="2707372" y="735925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Danang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267" name="Google Shape;267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8" name="Google Shape;26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1860355" y="1383906"/>
            <a:ext cx="5423400" cy="3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lumns x2">
  <p:cSld name="Text columns x2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858891" y="1354218"/>
            <a:ext cx="3637200" cy="3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71612" y="1354218"/>
            <a:ext cx="3637200" cy="3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lumns x3">
  <p:cSld name="Text columns x3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822938" y="992221"/>
            <a:ext cx="2383500" cy="3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3353751" y="992221"/>
            <a:ext cx="2383500" cy="3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3"/>
          </p:nvPr>
        </p:nvSpPr>
        <p:spPr>
          <a:xfrm>
            <a:off x="5884564" y="992222"/>
            <a:ext cx="2383500" cy="3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504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ga chart">
  <p:cSld name="Orga char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7"/>
          <p:cNvSpPr>
            <a:spLocks noGrp="1"/>
          </p:cNvSpPr>
          <p:nvPr>
            <p:ph type="dgm" idx="2"/>
          </p:nvPr>
        </p:nvSpPr>
        <p:spPr>
          <a:xfrm>
            <a:off x="1247775" y="1126908"/>
            <a:ext cx="6648600" cy="3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+ text ">
  <p:cSld name="Picture + text 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4572000" y="1413173"/>
            <a:ext cx="3943500" cy="27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>
            <a:spLocks noGrp="1"/>
          </p:cNvSpPr>
          <p:nvPr>
            <p:ph type="pic" idx="2"/>
          </p:nvPr>
        </p:nvSpPr>
        <p:spPr>
          <a:xfrm>
            <a:off x="628650" y="1405250"/>
            <a:ext cx="3585600" cy="27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icture">
  <p:cSld name="Text + pictur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628650" y="1434000"/>
            <a:ext cx="3943500" cy="27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>
            <a:spLocks noGrp="1"/>
          </p:cNvSpPr>
          <p:nvPr>
            <p:ph type="pic" idx="2"/>
          </p:nvPr>
        </p:nvSpPr>
        <p:spPr>
          <a:xfrm>
            <a:off x="4929827" y="1434000"/>
            <a:ext cx="3585600" cy="27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9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x1">
  <p:cSld name="Picture x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0"/>
          <p:cNvSpPr>
            <a:spLocks noGrp="1"/>
          </p:cNvSpPr>
          <p:nvPr>
            <p:ph type="pic" idx="2"/>
          </p:nvPr>
        </p:nvSpPr>
        <p:spPr>
          <a:xfrm>
            <a:off x="1472540" y="1238616"/>
            <a:ext cx="6163200" cy="3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1472540" y="4679907"/>
            <a:ext cx="61632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8503600" y="109132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4692" y="4269625"/>
            <a:ext cx="2846585" cy="393600"/>
          </a:xfrm>
        </p:spPr>
        <p:txBody>
          <a:bodyPr/>
          <a:lstStyle/>
          <a:p>
            <a:r>
              <a:rPr lang="en-US" dirty="0" smtClean="0"/>
              <a:t>Project Logo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235" y="1919682"/>
            <a:ext cx="794710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Logo and meaning of it</a:t>
            </a:r>
            <a:r>
              <a:rPr lang="en-US" sz="4000" dirty="0" smtClean="0"/>
              <a:t>.</a:t>
            </a:r>
          </a:p>
          <a:p>
            <a:endParaRPr lang="en-US" sz="4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 smtClean="0"/>
              <a:t> I have </a:t>
            </a:r>
            <a:r>
              <a:rPr lang="en-US" sz="4000" dirty="0"/>
              <a:t>learnt from this project.</a:t>
            </a:r>
          </a:p>
          <a:p>
            <a:endParaRPr lang="en-US" sz="8000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 smtClean="0"/>
              <a:t> 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5649" y="566998"/>
            <a:ext cx="35225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Name : </a:t>
            </a:r>
            <a:r>
              <a:rPr lang="en-US" dirty="0" err="1" smtClean="0">
                <a:solidFill>
                  <a:srgbClr val="0070C0"/>
                </a:solidFill>
              </a:rPr>
              <a:t>Sovath</a:t>
            </a:r>
            <a:r>
              <a:rPr lang="en-US" dirty="0" smtClean="0">
                <a:solidFill>
                  <a:srgbClr val="0070C0"/>
                </a:solidFill>
              </a:rPr>
              <a:t> Koeun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ID       :  2020031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Class  : WEP_2020B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1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4848" y="435488"/>
            <a:ext cx="693073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>
                <a:solidFill>
                  <a:srgbClr val="0070C0"/>
                </a:solidFill>
              </a:rPr>
              <a:t>I have learnt from this project.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1101" y="1353606"/>
            <a:ext cx="6930737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The first:        </a:t>
            </a:r>
            <a:r>
              <a:rPr lang="en-US" sz="2400" dirty="0" smtClean="0">
                <a:solidFill>
                  <a:srgbClr val="0070C0"/>
                </a:solidFill>
              </a:rPr>
              <a:t>Design on paper</a:t>
            </a:r>
            <a:endParaRPr lang="km-KH" sz="2400" dirty="0" smtClean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The Second: </a:t>
            </a:r>
            <a:r>
              <a:rPr lang="en-US" sz="2400" dirty="0">
                <a:solidFill>
                  <a:srgbClr val="0070C0"/>
                </a:solidFill>
              </a:rPr>
              <a:t>Take a logo to the customer to </a:t>
            </a:r>
            <a:r>
              <a:rPr lang="en-US" sz="2400" dirty="0" smtClean="0">
                <a:solidFill>
                  <a:srgbClr val="0070C0"/>
                </a:solidFill>
              </a:rPr>
              <a:t>    			customize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The </a:t>
            </a:r>
            <a:r>
              <a:rPr lang="en-US" sz="2400" dirty="0">
                <a:solidFill>
                  <a:srgbClr val="FF0000"/>
                </a:solidFill>
              </a:rPr>
              <a:t>third: </a:t>
            </a:r>
            <a:r>
              <a:rPr lang="en-US" sz="2400" dirty="0" smtClean="0">
                <a:solidFill>
                  <a:srgbClr val="FF0000"/>
                </a:solidFill>
              </a:rPr>
              <a:t>      </a:t>
            </a:r>
            <a:r>
              <a:rPr lang="en-US" sz="2400" dirty="0" smtClean="0">
                <a:solidFill>
                  <a:srgbClr val="0070C0"/>
                </a:solidFill>
              </a:rPr>
              <a:t>Take </a:t>
            </a:r>
            <a:r>
              <a:rPr lang="en-US" sz="2400" dirty="0">
                <a:solidFill>
                  <a:srgbClr val="0070C0"/>
                </a:solidFill>
              </a:rPr>
              <a:t>on design illustrator</a:t>
            </a:r>
            <a:endParaRPr lang="en-US" sz="2400" dirty="0" smtClean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54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70462" y="459523"/>
            <a:ext cx="582093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The first: </a:t>
            </a:r>
            <a:r>
              <a:rPr lang="en-US" sz="3200" dirty="0" smtClean="0">
                <a:solidFill>
                  <a:srgbClr val="0070C0"/>
                </a:solidFill>
              </a:rPr>
              <a:t>Design </a:t>
            </a:r>
            <a:r>
              <a:rPr lang="en-US" sz="3200" dirty="0">
                <a:solidFill>
                  <a:srgbClr val="0070C0"/>
                </a:solidFill>
              </a:rPr>
              <a:t>on paper</a:t>
            </a:r>
            <a:endParaRPr lang="km-KH" sz="32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00799" y="1051785"/>
            <a:ext cx="2645860" cy="352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0050" y="306388"/>
            <a:ext cx="6584950" cy="172561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Second: </a:t>
            </a:r>
            <a:r>
              <a:rPr lang="en-US" dirty="0">
                <a:solidFill>
                  <a:srgbClr val="0070C0"/>
                </a:solidFill>
              </a:rPr>
              <a:t>Take a logo to the customer to </a:t>
            </a:r>
            <a:r>
              <a:rPr lang="en-US" dirty="0" smtClean="0">
                <a:solidFill>
                  <a:srgbClr val="0070C0"/>
                </a:solidFill>
              </a:rPr>
              <a:t>customize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700" y="1841500"/>
            <a:ext cx="432435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customer don't accept and  I do design </a:t>
            </a:r>
            <a:r>
              <a:rPr lang="en-US" sz="2400" dirty="0" smtClean="0"/>
              <a:t>again </a:t>
            </a:r>
          </a:p>
          <a:p>
            <a:r>
              <a:rPr lang="en-US" sz="2400" dirty="0" smtClean="0"/>
              <a:t>And Do new logo </a:t>
            </a:r>
            <a:endParaRPr lang="en-US" sz="2400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59026" y="950064"/>
            <a:ext cx="2645860" cy="352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63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57300" y="338138"/>
            <a:ext cx="7315200" cy="6159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third: </a:t>
            </a:r>
            <a:r>
              <a:rPr lang="en-US" dirty="0" smtClean="0">
                <a:solidFill>
                  <a:srgbClr val="0070C0"/>
                </a:solidFill>
              </a:rPr>
              <a:t>Take </a:t>
            </a:r>
            <a:r>
              <a:rPr lang="en-US" dirty="0">
                <a:solidFill>
                  <a:srgbClr val="0070C0"/>
                </a:solidFill>
              </a:rPr>
              <a:t>on design illustrator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1115630"/>
            <a:ext cx="3820746" cy="33230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33450" y="1276350"/>
            <a:ext cx="411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 smtClean="0"/>
              <a:t>customer accept Logo </a:t>
            </a:r>
            <a:r>
              <a:rPr lang="en-US" sz="2800" dirty="0"/>
              <a:t>and  I do </a:t>
            </a:r>
            <a:r>
              <a:rPr lang="en-US" sz="2800" dirty="0" smtClean="0"/>
              <a:t>design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7759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46300" y="344488"/>
            <a:ext cx="4959350" cy="6159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Logo and meaning of </a:t>
            </a:r>
            <a:r>
              <a:rPr lang="en-US" dirty="0" smtClean="0">
                <a:solidFill>
                  <a:srgbClr val="0070C0"/>
                </a:solidFill>
              </a:rPr>
              <a:t>it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1137200"/>
            <a:ext cx="3820746" cy="33230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100" y="1115630"/>
            <a:ext cx="383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Cake Di </a:t>
            </a:r>
            <a:r>
              <a:rPr lang="en-US" dirty="0" smtClean="0"/>
              <a:t>serves</a:t>
            </a:r>
            <a:r>
              <a:rPr lang="en-US" dirty="0"/>
              <a:t> our families, employees, community and God by preparing baked goods of exceptional quality that bring a special joy to life.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825" y="2106212"/>
            <a:ext cx="39941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Pink​ around: </a:t>
            </a:r>
            <a:r>
              <a:rPr lang="en-US" dirty="0">
                <a:solidFill>
                  <a:srgbClr val="0070C0"/>
                </a:solidFill>
              </a:rPr>
              <a:t>represents an alliance of love, kindness and happiness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Light </a:t>
            </a:r>
            <a:r>
              <a:rPr lang="en-US" dirty="0" smtClean="0">
                <a:solidFill>
                  <a:srgbClr val="FF0000"/>
                </a:solidFill>
              </a:rPr>
              <a:t>blue : </a:t>
            </a:r>
            <a:r>
              <a:rPr lang="en-US" dirty="0" smtClean="0"/>
              <a:t>This </a:t>
            </a:r>
            <a:r>
              <a:rPr lang="en-US" dirty="0"/>
              <a:t>color indicates the ideals, responsibilities and commitment to education and family. It is the most suitable color for home use, especially for children as it is a cool 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00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66" y="1233604"/>
            <a:ext cx="3940098" cy="304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61170" y="339864"/>
            <a:ext cx="5345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Question and Answer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2445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122</Words>
  <Application>Microsoft Office PowerPoint</Application>
  <PresentationFormat>On-screen Show (16:9)</PresentationFormat>
  <Paragraphs>25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Verdana</vt:lpstr>
      <vt:lpstr>Wingdings</vt:lpstr>
      <vt:lpstr>Simple Light</vt:lpstr>
      <vt:lpstr>Project Logo</vt:lpstr>
      <vt:lpstr>PowerPoint Presentation</vt:lpstr>
      <vt:lpstr>PowerPoint Presentation</vt:lpstr>
      <vt:lpstr>PowerPoint Presentation</vt:lpstr>
      <vt:lpstr>The Second: Take a logo to the customer to customize </vt:lpstr>
      <vt:lpstr>The third: Take on design illustrator</vt:lpstr>
      <vt:lpstr>Logo and meaning of it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cp:lastModifiedBy>SOVATH</cp:lastModifiedBy>
  <cp:revision>22</cp:revision>
  <dcterms:modified xsi:type="dcterms:W3CDTF">2020-02-02T07:04:00Z</dcterms:modified>
</cp:coreProperties>
</file>