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400" r:id="rId3"/>
    <p:sldId id="401" r:id="rId4"/>
    <p:sldId id="325" r:id="rId5"/>
    <p:sldId id="392" r:id="rId6"/>
    <p:sldId id="387" r:id="rId7"/>
    <p:sldId id="388" r:id="rId8"/>
    <p:sldId id="389" r:id="rId9"/>
    <p:sldId id="390" r:id="rId10"/>
    <p:sldId id="341" r:id="rId11"/>
    <p:sldId id="391" r:id="rId12"/>
    <p:sldId id="393" r:id="rId13"/>
    <p:sldId id="394" r:id="rId14"/>
    <p:sldId id="396" r:id="rId15"/>
    <p:sldId id="395" r:id="rId16"/>
    <p:sldId id="398" r:id="rId17"/>
    <p:sldId id="399" r:id="rId18"/>
    <p:sldId id="39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562"/>
    <a:srgbClr val="1E4A99"/>
    <a:srgbClr val="F925D1"/>
    <a:srgbClr val="00A35C"/>
    <a:srgbClr val="FFFFFF"/>
    <a:srgbClr val="1BB9EA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3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2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7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7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2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1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3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4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ean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3562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20839254">
            <a:off x="1326753" y="2909538"/>
            <a:ext cx="10130209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0" i="1" dirty="0" smtClean="0"/>
              <a:t>Code Review // Clean  Code</a:t>
            </a:r>
            <a:endParaRPr lang="fr-FR" sz="7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839254">
            <a:off x="2285859" y="4299237"/>
            <a:ext cx="8938473" cy="116955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7000" i="1" dirty="0" smtClean="0"/>
              <a:t>Episode 4 – COMMENTS</a:t>
            </a:r>
            <a:endParaRPr lang="fr-FR" sz="7000" i="1" dirty="0"/>
          </a:p>
        </p:txBody>
      </p:sp>
    </p:spTree>
    <p:extLst>
      <p:ext uri="{BB962C8B-B14F-4D97-AF65-F5344CB8AC3E}">
        <p14:creationId xmlns:p14="http://schemas.microsoft.com/office/powerpoint/2010/main" val="39789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90504" y="4041518"/>
            <a:ext cx="7757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ACTIVITIES </a:t>
            </a:r>
            <a:r>
              <a:rPr lang="en-US" sz="3000" b="1" dirty="0" smtClean="0">
                <a:solidFill>
                  <a:srgbClr val="FF0000"/>
                </a:solidFill>
              </a:rPr>
              <a:t>S3-ACTIVITY-1</a:t>
            </a:r>
          </a:p>
          <a:p>
            <a:pPr algn="ctr"/>
            <a:r>
              <a:rPr lang="en-US" sz="3000" i="1" dirty="0" smtClean="0"/>
              <a:t>On Google classroom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9781" y="1974121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099781" y="28446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1" name="Rectangle 20"/>
          <p:cNvSpPr/>
          <p:nvPr/>
        </p:nvSpPr>
        <p:spPr>
          <a:xfrm>
            <a:off x="7099781" y="3739789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3979135" y="1049245"/>
            <a:ext cx="3180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CODE REVIEW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041" y="2314462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90504" y="4041518"/>
            <a:ext cx="7757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ACTIVITIES </a:t>
            </a:r>
            <a:r>
              <a:rPr lang="en-US" sz="3000" b="1" dirty="0" smtClean="0">
                <a:solidFill>
                  <a:srgbClr val="FF0000"/>
                </a:solidFill>
              </a:rPr>
              <a:t>S3-ACTIVITY-2</a:t>
            </a:r>
          </a:p>
          <a:p>
            <a:pPr algn="ctr"/>
            <a:r>
              <a:rPr lang="en-US" sz="3000" dirty="0" smtClean="0"/>
              <a:t>On Google classroom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9781" y="1974121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099781" y="28446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1" name="Rectangle 20"/>
          <p:cNvSpPr/>
          <p:nvPr/>
        </p:nvSpPr>
        <p:spPr>
          <a:xfrm>
            <a:off x="7099781" y="3739789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513608" y="1164035"/>
            <a:ext cx="2179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EXERCICE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88" y="2245798"/>
            <a:ext cx="1471612" cy="14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0039" y="305690"/>
            <a:ext cx="10348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9933"/>
                </a:solidFill>
              </a:defRPr>
            </a:lvl1pPr>
          </a:lstStyle>
          <a:p>
            <a:pPr algn="ctr"/>
            <a:r>
              <a:rPr lang="en-US" dirty="0" smtClean="0"/>
              <a:t>Code commenting</a:t>
            </a:r>
            <a:endParaRPr lang="fr-FR" dirty="0"/>
          </a:p>
        </p:txBody>
      </p:sp>
      <p:pic>
        <p:nvPicPr>
          <p:cNvPr id="1026" name="Picture 2" descr="https://img.devrant.com/devrant/rant/r_1990562_RFNk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707" y="1504950"/>
            <a:ext cx="13046075" cy="407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3948" y="206546"/>
            <a:ext cx="875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9933"/>
                </a:solidFill>
              </a:rPr>
              <a:t>Why are those comments for 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5" y="1600200"/>
            <a:ext cx="12077700" cy="48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3948" y="206546"/>
            <a:ext cx="875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9933"/>
                </a:solidFill>
              </a:rPr>
              <a:t>Why are those comments for 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48" y="1295400"/>
            <a:ext cx="8582285" cy="20526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08" y="3919505"/>
            <a:ext cx="10407292" cy="2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9798" y="416096"/>
            <a:ext cx="6526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9933"/>
                </a:solidFill>
              </a:rPr>
              <a:t>When to comment…</a:t>
            </a:r>
            <a:endParaRPr lang="fr-FR" sz="4000" b="1" dirty="0">
              <a:solidFill>
                <a:srgbClr val="FF9933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081069" y="1544532"/>
            <a:ext cx="19050" cy="44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32923" y="1544533"/>
            <a:ext cx="3426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</a:t>
            </a:r>
          </a:p>
          <a:p>
            <a:pPr algn="ctr"/>
            <a:r>
              <a:rPr lang="en-US" sz="2400" b="1" dirty="0" smtClean="0"/>
              <a:t>Explain some line of code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7565" y="2908382"/>
            <a:ext cx="4031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// 1. Get all list students scores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3" y="3962048"/>
            <a:ext cx="5352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// 2. Compute the sum of students scores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721" y="4923498"/>
            <a:ext cx="5322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// 3. Return true if sum is greater than 50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8718" y="1544532"/>
            <a:ext cx="5201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</a:t>
            </a:r>
          </a:p>
          <a:p>
            <a:pPr algn="ctr"/>
            <a:r>
              <a:rPr lang="en-US" sz="2400" b="1" dirty="0" smtClean="0"/>
              <a:t>Specify the meaning of a class/function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1" y="2796078"/>
            <a:ext cx="5753100" cy="15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749" y="150790"/>
            <a:ext cx="8754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9933"/>
                </a:solidFill>
              </a:rPr>
              <a:t>Which comments are useful addition to the code ?</a:t>
            </a:r>
            <a:endParaRPr lang="fr-FR" sz="3000" b="1" dirty="0">
              <a:solidFill>
                <a:srgbClr val="FF99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8207" y="59252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6719" y="59387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1110" y="59252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2556" y="59252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3948" y="6290532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C1</a:t>
            </a:r>
            <a:endParaRPr lang="fr-FR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74417" y="6304002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C2</a:t>
            </a:r>
            <a:endParaRPr lang="fr-F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34958" y="6290532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C3</a:t>
            </a:r>
            <a:endParaRPr lang="fr-FR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8225063" y="6290532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C4</a:t>
            </a:r>
            <a:endParaRPr lang="fr-FR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9965327" y="59252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87834" y="6290532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C5</a:t>
            </a:r>
            <a:endParaRPr lang="fr-FR" sz="3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48" y="704788"/>
            <a:ext cx="10951303" cy="52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749" y="150790"/>
            <a:ext cx="8754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9933"/>
                </a:solidFill>
              </a:rPr>
              <a:t>Which comments are useful addition to the code ?</a:t>
            </a:r>
            <a:endParaRPr lang="fr-FR" sz="3000" b="1" dirty="0">
              <a:solidFill>
                <a:srgbClr val="FF99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8207" y="59252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6719" y="59387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1110" y="59252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2556" y="59252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3948" y="6290532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C1</a:t>
            </a:r>
            <a:endParaRPr lang="fr-FR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74417" y="6304002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C2</a:t>
            </a:r>
            <a:endParaRPr lang="fr-F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34958" y="6290532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C3</a:t>
            </a:r>
            <a:endParaRPr lang="fr-FR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8225063" y="6290532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C4</a:t>
            </a:r>
            <a:endParaRPr lang="fr-FR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9965327" y="59252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87834" y="6290532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C5</a:t>
            </a:r>
            <a:endParaRPr lang="fr-FR" sz="3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48" y="704788"/>
            <a:ext cx="10951303" cy="522447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826922" y="5770922"/>
            <a:ext cx="624115" cy="624115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/>
          <p:cNvSpPr/>
          <p:nvPr/>
        </p:nvSpPr>
        <p:spPr>
          <a:xfrm>
            <a:off x="4510448" y="5770921"/>
            <a:ext cx="624115" cy="624115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6257641" y="5754746"/>
            <a:ext cx="624115" cy="624115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0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90504" y="4041518"/>
            <a:ext cx="7757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ACTIVITIES </a:t>
            </a:r>
            <a:r>
              <a:rPr lang="en-US" sz="3000" b="1" dirty="0" smtClean="0">
                <a:solidFill>
                  <a:srgbClr val="FF0000"/>
                </a:solidFill>
              </a:rPr>
              <a:t>S4-ACTIVITY-1</a:t>
            </a:r>
          </a:p>
          <a:p>
            <a:pPr algn="ctr"/>
            <a:r>
              <a:rPr lang="en-US" sz="3000" dirty="0" smtClean="0"/>
              <a:t>On Google classroom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9781" y="1974121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099781" y="28446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1" name="Rectangle 20"/>
          <p:cNvSpPr/>
          <p:nvPr/>
        </p:nvSpPr>
        <p:spPr>
          <a:xfrm>
            <a:off x="7099781" y="3739789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513608" y="1164035"/>
            <a:ext cx="2179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EXERCICE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88" y="2245798"/>
            <a:ext cx="1471612" cy="14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911928"/>
            <a:ext cx="7875207" cy="2515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7437" y="471054"/>
            <a:ext cx="7791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How many language in this code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6831" y="52896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5343" y="53030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9734" y="52896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1180" y="528961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2572" y="565491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1</a:t>
            </a:r>
            <a:endParaRPr lang="fr-F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3041" y="566838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2</a:t>
            </a:r>
            <a:endParaRPr lang="fr-FR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43582" y="565491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3</a:t>
            </a:r>
            <a:endParaRPr lang="fr-FR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7533687" y="565491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4</a:t>
            </a:r>
            <a:endParaRPr lang="fr-FR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9273951" y="528961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6458" y="565491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5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2226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911928"/>
            <a:ext cx="7875207" cy="2515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7437" y="229821"/>
            <a:ext cx="7791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How many language in this code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6831" y="52896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5343" y="53030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9734" y="52896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1180" y="528961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2572" y="565491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1</a:t>
            </a:r>
            <a:endParaRPr lang="fr-F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3041" y="566838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2</a:t>
            </a:r>
            <a:endParaRPr lang="fr-FR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43582" y="565491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3</a:t>
            </a:r>
            <a:endParaRPr lang="fr-FR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7533687" y="565491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4</a:t>
            </a:r>
            <a:endParaRPr lang="fr-FR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9273951" y="528961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6458" y="565491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5</a:t>
            </a:r>
            <a:endParaRPr lang="fr-FR" sz="3000" dirty="0"/>
          </a:p>
        </p:txBody>
      </p:sp>
      <p:sp>
        <p:nvSpPr>
          <p:cNvPr id="17" name="Oval 16"/>
          <p:cNvSpPr/>
          <p:nvPr/>
        </p:nvSpPr>
        <p:spPr>
          <a:xfrm>
            <a:off x="5606534" y="5160205"/>
            <a:ext cx="624115" cy="624115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2306831" y="937707"/>
            <a:ext cx="7791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rgbClr val="FF0000"/>
                </a:solidFill>
              </a:rPr>
              <a:t>It s too much !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2490" y="333241"/>
            <a:ext cx="666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What have we cleaned so far ?</a:t>
            </a:r>
            <a:endParaRPr lang="en-US" sz="4000" b="1" dirty="0">
              <a:solidFill>
                <a:srgbClr val="FF993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8126" y="1984049"/>
            <a:ext cx="39526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1E4A99"/>
                </a:solidFill>
              </a:rPr>
              <a:t>DRY : Do not repeat yourself</a:t>
            </a:r>
            <a:endParaRPr lang="fr-FR" sz="2500" b="1" dirty="0">
              <a:solidFill>
                <a:srgbClr val="1E4A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5985" y="2633645"/>
            <a:ext cx="12010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Fail fast</a:t>
            </a:r>
            <a:endParaRPr lang="fr-FR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8126" y="3512377"/>
            <a:ext cx="28873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1E4A99"/>
                </a:solidFill>
              </a:rPr>
              <a:t>Meaning full </a:t>
            </a:r>
            <a:r>
              <a:rPr lang="en-US" sz="2500" b="1" dirty="0">
                <a:solidFill>
                  <a:srgbClr val="1E4A99"/>
                </a:solidFill>
              </a:rPr>
              <a:t>names </a:t>
            </a:r>
            <a:endParaRPr lang="fr-FR" sz="2500" b="1" dirty="0">
              <a:solidFill>
                <a:srgbClr val="1E4A9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5985" y="4979576"/>
            <a:ext cx="2192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Use </a:t>
            </a:r>
            <a:r>
              <a:rPr lang="en-US" sz="2500" b="1" dirty="0" smtClean="0">
                <a:solidFill>
                  <a:srgbClr val="FF0000"/>
                </a:solidFill>
              </a:rPr>
              <a:t>comments</a:t>
            </a:r>
            <a:endParaRPr lang="fr-FR" sz="25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67426" y="1964999"/>
            <a:ext cx="30489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Avoid magic numbers</a:t>
            </a:r>
            <a:endParaRPr lang="fr-FR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967426" y="2615751"/>
            <a:ext cx="41742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One Purpose For Each Variable</a:t>
            </a:r>
            <a:endParaRPr lang="fr-FR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6967426" y="3404573"/>
            <a:ext cx="37580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Function </a:t>
            </a:r>
            <a:r>
              <a:rPr lang="en-US" sz="2500" dirty="0" smtClean="0"/>
              <a:t>Say what they do</a:t>
            </a:r>
            <a:endParaRPr lang="fr-FR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6967426" y="4101073"/>
            <a:ext cx="30904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Avoid multiple returns</a:t>
            </a:r>
            <a:endParaRPr lang="fr-FR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6967426" y="4932779"/>
            <a:ext cx="43701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Use objects to protect your data</a:t>
            </a:r>
            <a:endParaRPr lang="fr-FR" sz="2500" dirty="0"/>
          </a:p>
        </p:txBody>
      </p:sp>
      <p:sp>
        <p:nvSpPr>
          <p:cNvPr id="3" name="AutoShape 2" descr="Image result for clean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890332"/>
            <a:ext cx="539884" cy="53954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07235" y="3989376"/>
            <a:ext cx="38892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1E4A99"/>
                </a:solidFill>
              </a:rPr>
              <a:t> + Snake/camel conventions</a:t>
            </a:r>
            <a:endParaRPr lang="fr-FR" sz="2500" b="1" dirty="0">
              <a:solidFill>
                <a:srgbClr val="1E4A99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564833" y="5080366"/>
            <a:ext cx="305531" cy="305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3" y="3410583"/>
            <a:ext cx="539884" cy="5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1624" y="486309"/>
            <a:ext cx="1988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Warning</a:t>
            </a:r>
            <a:endParaRPr lang="en-US" sz="4000" b="1" dirty="0">
              <a:solidFill>
                <a:srgbClr val="FF993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0626" y="2586433"/>
            <a:ext cx="4455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Today homework </a:t>
            </a:r>
            <a:r>
              <a:rPr lang="en-US" sz="2500" b="1" dirty="0" smtClean="0"/>
              <a:t>will be marked</a:t>
            </a:r>
            <a:endParaRPr lang="fr-FR" sz="2500" b="1" dirty="0"/>
          </a:p>
        </p:txBody>
      </p:sp>
      <p:sp>
        <p:nvSpPr>
          <p:cNvPr id="3" name="AutoShape 2" descr="Image result for clean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8" y="2510048"/>
            <a:ext cx="688460" cy="688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8" y="4771678"/>
            <a:ext cx="807093" cy="74944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090626" y="4944950"/>
            <a:ext cx="30805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Next session : </a:t>
            </a:r>
            <a:r>
              <a:rPr lang="en-US" sz="2500" b="1" dirty="0" smtClean="0"/>
              <a:t>quiz on </a:t>
            </a:r>
            <a:endParaRPr lang="fr-FR" sz="25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90626" y="3075658"/>
            <a:ext cx="81843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Note : Copying </a:t>
            </a:r>
            <a:r>
              <a:rPr lang="en-US" sz="2500" dirty="0">
                <a:solidFill>
                  <a:srgbClr val="FF0000"/>
                </a:solidFill>
              </a:rPr>
              <a:t>another student code will result in a zero </a:t>
            </a:r>
            <a:r>
              <a:rPr lang="en-US" sz="2500" dirty="0" smtClean="0">
                <a:solidFill>
                  <a:srgbClr val="FF0000"/>
                </a:solidFill>
              </a:rPr>
              <a:t>score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63640" y="4689948"/>
            <a:ext cx="707373" cy="477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smtClean="0"/>
              <a:t>DRY</a:t>
            </a:r>
            <a:endParaRPr lang="fr-FR" sz="25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546076" y="4706423"/>
            <a:ext cx="3084242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smtClean="0"/>
              <a:t>MEANING FULL NAME</a:t>
            </a:r>
            <a:endParaRPr lang="fr-FR" sz="25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821045" y="4712402"/>
            <a:ext cx="1632563" cy="477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smtClean="0"/>
              <a:t>COMMENT</a:t>
            </a:r>
            <a:endParaRPr lang="fr-FR" sz="2500" b="1" dirty="0"/>
          </a:p>
        </p:txBody>
      </p:sp>
      <p:sp>
        <p:nvSpPr>
          <p:cNvPr id="8" name="Left Brace 7"/>
          <p:cNvSpPr/>
          <p:nvPr/>
        </p:nvSpPr>
        <p:spPr>
          <a:xfrm>
            <a:off x="5171213" y="4305300"/>
            <a:ext cx="181837" cy="1924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1039" y="1334390"/>
            <a:ext cx="10348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9933"/>
                </a:solidFill>
              </a:defRPr>
            </a:lvl1pPr>
          </a:lstStyle>
          <a:p>
            <a:pPr algn="ctr"/>
            <a:r>
              <a:rPr lang="en-US" dirty="0"/>
              <a:t>Hungarian </a:t>
            </a:r>
            <a:r>
              <a:rPr lang="en-US" dirty="0" smtClean="0"/>
              <a:t>notation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2942199" y="3102146"/>
            <a:ext cx="6526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Naming </a:t>
            </a:r>
            <a:r>
              <a:rPr lang="en-US" sz="3600" dirty="0"/>
              <a:t>convention in which the name of a variable indicates its </a:t>
            </a:r>
            <a:r>
              <a:rPr lang="en-US" sz="3600" b="1" dirty="0"/>
              <a:t>intention, its type, its kind</a:t>
            </a:r>
            <a:r>
              <a:rPr lang="en-US" sz="3600" dirty="0"/>
              <a:t>..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1943577" y="2745438"/>
            <a:ext cx="9334500" cy="2593478"/>
          </a:xfrm>
          <a:prstGeom prst="rect">
            <a:avLst/>
          </a:prstGeom>
          <a:noFill/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0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5065" y="902681"/>
            <a:ext cx="10348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9933"/>
                </a:solidFill>
              </a:defRPr>
            </a:lvl1pPr>
          </a:lstStyle>
          <a:p>
            <a:pPr algn="ctr"/>
            <a:r>
              <a:rPr lang="en-US" dirty="0"/>
              <a:t>Hungarian </a:t>
            </a:r>
            <a:r>
              <a:rPr lang="en-US" dirty="0" smtClean="0"/>
              <a:t>notation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437704" y="1958854"/>
            <a:ext cx="4768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Boolean </a:t>
            </a:r>
            <a:r>
              <a:rPr lang="fr-FR" sz="4800" dirty="0" smtClean="0">
                <a:solidFill>
                  <a:srgbClr val="FF0000"/>
                </a:solidFill>
              </a:rPr>
              <a:t>b_</a:t>
            </a:r>
            <a:r>
              <a:rPr lang="fr-FR" sz="4800" dirty="0" smtClean="0"/>
              <a:t>isValid;</a:t>
            </a:r>
            <a:endParaRPr lang="fr-FR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37704" y="2941461"/>
            <a:ext cx="740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Function (</a:t>
            </a:r>
            <a:r>
              <a:rPr lang="fr-FR" sz="4800" dirty="0" smtClean="0">
                <a:solidFill>
                  <a:srgbClr val="FF0000"/>
                </a:solidFill>
              </a:rPr>
              <a:t>p_</a:t>
            </a:r>
            <a:r>
              <a:rPr lang="fr-FR" sz="4800" dirty="0" smtClean="0"/>
              <a:t>name, </a:t>
            </a:r>
            <a:r>
              <a:rPr lang="fr-FR" sz="4800" dirty="0" smtClean="0">
                <a:solidFill>
                  <a:srgbClr val="FF0000"/>
                </a:solidFill>
              </a:rPr>
              <a:t>p_</a:t>
            </a:r>
            <a:r>
              <a:rPr lang="fr-FR" sz="4800" dirty="0" smtClean="0"/>
              <a:t>age) { }</a:t>
            </a:r>
            <a:endParaRPr lang="fr-FR" sz="4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752197" y="2257967"/>
            <a:ext cx="218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88822" y="1996357"/>
            <a:ext cx="21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B for boolean</a:t>
            </a:r>
            <a:endParaRPr lang="fr-FR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279657" y="3373171"/>
            <a:ext cx="1109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00484" y="2960664"/>
            <a:ext cx="2491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 for parameter</a:t>
            </a:r>
            <a:endParaRPr lang="fr-F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187428" y="5246488"/>
            <a:ext cx="10348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9933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rgbClr val="F925D1"/>
                </a:solidFill>
              </a:rPr>
              <a:t>Do you know other examples ?</a:t>
            </a:r>
          </a:p>
          <a:p>
            <a:pPr algn="ctr"/>
            <a:r>
              <a:rPr lang="en-US" dirty="0" smtClean="0">
                <a:solidFill>
                  <a:srgbClr val="F925D1"/>
                </a:solidFill>
              </a:rPr>
              <a:t> In the language you have learnt</a:t>
            </a:r>
            <a:endParaRPr lang="fr-FR" dirty="0">
              <a:solidFill>
                <a:srgbClr val="F925D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658" y="3894331"/>
            <a:ext cx="2872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var </a:t>
            </a:r>
            <a:r>
              <a:rPr lang="fr-FR" sz="4800" dirty="0" smtClean="0">
                <a:solidFill>
                  <a:srgbClr val="FF0000"/>
                </a:solidFill>
              </a:rPr>
              <a:t>_</a:t>
            </a:r>
            <a:r>
              <a:rPr lang="fr-FR" sz="4800" dirty="0" err="1" smtClean="0"/>
              <a:t>name</a:t>
            </a:r>
            <a:endParaRPr lang="fr-FR" sz="4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51799" y="4488375"/>
            <a:ext cx="1109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04428" y="4083961"/>
            <a:ext cx="195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_ for </a:t>
            </a:r>
            <a:r>
              <a:rPr lang="fr-FR" sz="2800" dirty="0" err="1" smtClean="0"/>
              <a:t>private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965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1039" y="1334390"/>
            <a:ext cx="10348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9933"/>
                </a:solidFill>
              </a:defRPr>
            </a:lvl1pPr>
          </a:lstStyle>
          <a:p>
            <a:pPr algn="ctr"/>
            <a:r>
              <a:rPr lang="en-US" dirty="0"/>
              <a:t>Hungarian </a:t>
            </a:r>
            <a:r>
              <a:rPr lang="en-US" dirty="0" smtClean="0"/>
              <a:t>notation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 rot="20004248">
            <a:off x="5753926" y="3316215"/>
            <a:ext cx="90281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WHY</a:t>
            </a:r>
            <a:endParaRPr lang="fr-FR" sz="2800" dirty="0"/>
          </a:p>
        </p:txBody>
      </p:sp>
      <p:sp>
        <p:nvSpPr>
          <p:cNvPr id="14" name="TextBox 13"/>
          <p:cNvSpPr txBox="1"/>
          <p:nvPr/>
        </p:nvSpPr>
        <p:spPr>
          <a:xfrm rot="20004248">
            <a:off x="5617672" y="4188255"/>
            <a:ext cx="117532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THIS IS</a:t>
            </a:r>
            <a:endParaRPr lang="fr-FR" sz="2800" dirty="0"/>
          </a:p>
        </p:txBody>
      </p:sp>
      <p:sp>
        <p:nvSpPr>
          <p:cNvPr id="15" name="TextBox 14"/>
          <p:cNvSpPr txBox="1"/>
          <p:nvPr/>
        </p:nvSpPr>
        <p:spPr>
          <a:xfrm rot="20004248">
            <a:off x="6314802" y="4676129"/>
            <a:ext cx="1737207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7000" dirty="0" smtClean="0"/>
              <a:t>BAD</a:t>
            </a:r>
            <a:endParaRPr lang="fr-FR" sz="7000" dirty="0"/>
          </a:p>
        </p:txBody>
      </p:sp>
    </p:spTree>
    <p:extLst>
      <p:ext uri="{BB962C8B-B14F-4D97-AF65-F5344CB8AC3E}">
        <p14:creationId xmlns:p14="http://schemas.microsoft.com/office/powerpoint/2010/main" val="39658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1039" y="1334390"/>
            <a:ext cx="10348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9933"/>
                </a:solidFill>
              </a:defRPr>
            </a:lvl1pPr>
          </a:lstStyle>
          <a:p>
            <a:pPr algn="ctr"/>
            <a:r>
              <a:rPr lang="en-US" dirty="0"/>
              <a:t>Hungarian </a:t>
            </a:r>
            <a:r>
              <a:rPr lang="en-US" dirty="0" smtClean="0"/>
              <a:t>notation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 rot="20004248">
            <a:off x="5753926" y="3316215"/>
            <a:ext cx="90281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WHY</a:t>
            </a:r>
            <a:endParaRPr lang="fr-FR" sz="2800" dirty="0"/>
          </a:p>
        </p:txBody>
      </p:sp>
      <p:sp>
        <p:nvSpPr>
          <p:cNvPr id="14" name="TextBox 13"/>
          <p:cNvSpPr txBox="1"/>
          <p:nvPr/>
        </p:nvSpPr>
        <p:spPr>
          <a:xfrm rot="20004248">
            <a:off x="5617672" y="4188255"/>
            <a:ext cx="117532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THIS IS</a:t>
            </a:r>
            <a:endParaRPr lang="fr-FR" sz="2800" dirty="0"/>
          </a:p>
        </p:txBody>
      </p:sp>
      <p:sp>
        <p:nvSpPr>
          <p:cNvPr id="15" name="TextBox 14"/>
          <p:cNvSpPr txBox="1"/>
          <p:nvPr/>
        </p:nvSpPr>
        <p:spPr>
          <a:xfrm rot="20004248">
            <a:off x="6314802" y="4676129"/>
            <a:ext cx="1737207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7000" dirty="0" smtClean="0"/>
              <a:t>BAD</a:t>
            </a:r>
            <a:endParaRPr lang="fr-FR" sz="7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000500" y="4657274"/>
            <a:ext cx="1611220" cy="48076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2843" y="3849700"/>
            <a:ext cx="3026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need to remember</a:t>
            </a:r>
          </a:p>
          <a:p>
            <a:r>
              <a:rPr lang="en-US" sz="2400" dirty="0" smtClean="0"/>
              <a:t>If the variable</a:t>
            </a:r>
          </a:p>
          <a:p>
            <a:r>
              <a:rPr lang="en-US" sz="2400" dirty="0" smtClean="0"/>
              <a:t>Is public or private !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881735" y="3434201"/>
            <a:ext cx="3261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type </a:t>
            </a:r>
          </a:p>
          <a:p>
            <a:r>
              <a:rPr lang="en-US" sz="2400" dirty="0" smtClean="0"/>
              <a:t>Of the variable changes?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26094" y="4094242"/>
            <a:ext cx="2200100" cy="25887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328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96</cp:revision>
  <dcterms:created xsi:type="dcterms:W3CDTF">2019-12-07T12:38:47Z</dcterms:created>
  <dcterms:modified xsi:type="dcterms:W3CDTF">2020-01-20T05:41:34Z</dcterms:modified>
</cp:coreProperties>
</file>