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6" r:id="rId7"/>
    <p:sldId id="263" r:id="rId8"/>
    <p:sldId id="261" r:id="rId9"/>
    <p:sldId id="265" r:id="rId10"/>
    <p:sldId id="264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>
        <p:scale>
          <a:sx n="75" d="100"/>
          <a:sy n="75" d="100"/>
        </p:scale>
        <p:origin x="51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D204-B674-412D-8FF2-19069090ADD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4B587-6449-4C60-AFE4-5C16B3FDF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4B587-6449-4C60-AFE4-5C16B3FDF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1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4B587-6449-4C60-AFE4-5C16B3FDF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4B587-6449-4C60-AFE4-5C16B3FDF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FA9F-350E-4A86-8521-F0801C6AE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501B-2D30-4186-ACC3-57352A3A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12" Type="http://schemas.microsoft.com/office/2007/relationships/hdphoto" Target="../media/hdphoto7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385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83789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276" y="2424546"/>
            <a:ext cx="6802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H</a:t>
            </a:r>
            <a:r>
              <a:rPr lang="en-US" sz="6600" dirty="0" smtClean="0">
                <a:solidFill>
                  <a:srgbClr val="00B0F0"/>
                </a:solidFill>
              </a:rPr>
              <a:t>ow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70C0"/>
                </a:solidFill>
              </a:rPr>
              <a:t>to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B050"/>
                </a:solidFill>
              </a:rPr>
              <a:t>be</a:t>
            </a:r>
            <a:endParaRPr lang="en-US" sz="66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7894" y="3713019"/>
            <a:ext cx="680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A </a:t>
            </a:r>
            <a:r>
              <a:rPr lang="en-US" sz="6000" dirty="0" smtClean="0">
                <a:solidFill>
                  <a:srgbClr val="00B0F0"/>
                </a:solidFill>
                <a:latin typeface="+mj-lt"/>
              </a:rPr>
              <a:t>smart</a:t>
            </a:r>
            <a:r>
              <a:rPr lang="en-US" sz="6000" dirty="0" smtClean="0">
                <a:solidFill>
                  <a:srgbClr val="00B050"/>
                </a:solidFill>
                <a:latin typeface="+mj-lt"/>
              </a:rPr>
              <a:t> learner</a:t>
            </a:r>
            <a:endParaRPr lang="en-US" sz="2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8039" y="0"/>
            <a:ext cx="68025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rgbClr val="00B050"/>
                </a:solidFill>
              </a:rPr>
              <a:t>G</a:t>
            </a:r>
            <a:r>
              <a:rPr lang="en-US" sz="6600" dirty="0" smtClean="0">
                <a:solidFill>
                  <a:srgbClr val="00B0F0"/>
                </a:solidFill>
              </a:rPr>
              <a:t>roup</a:t>
            </a:r>
            <a:r>
              <a:rPr lang="en-US" sz="6600" dirty="0" smtClean="0">
                <a:solidFill>
                  <a:srgbClr val="00B050"/>
                </a:solidFill>
              </a:rPr>
              <a:t> :</a:t>
            </a:r>
            <a:r>
              <a:rPr lang="en-US" sz="9600" dirty="0" smtClean="0">
                <a:solidFill>
                  <a:srgbClr val="7030A0"/>
                </a:solidFill>
                <a:latin typeface="Centaur" panose="02030504050205020304" pitchFamily="18" charset="0"/>
              </a:rPr>
              <a:t>10</a:t>
            </a:r>
            <a:endParaRPr lang="en-US" sz="9600" dirty="0">
              <a:solidFill>
                <a:srgbClr val="7030A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6601" y="-1"/>
            <a:ext cx="505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Strategies to learn</a:t>
            </a:r>
            <a:endParaRPr lang="en-US" sz="54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66" b="98161" l="5167" r="85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73" y="4333802"/>
            <a:ext cx="3575627" cy="259233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565594">
            <a:off x="7923016" y="4395799"/>
            <a:ext cx="943704" cy="1064065"/>
            <a:chOff x="7349836" y="3479287"/>
            <a:chExt cx="943704" cy="1064065"/>
          </a:xfrm>
        </p:grpSpPr>
        <p:sp>
          <p:nvSpPr>
            <p:cNvPr id="5" name="Oval 4"/>
            <p:cNvSpPr/>
            <p:nvPr/>
          </p:nvSpPr>
          <p:spPr>
            <a:xfrm>
              <a:off x="7349836" y="4124252"/>
              <a:ext cx="419100" cy="4191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83060" y="380992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75600" y="347928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4570038">
            <a:off x="5069168" y="4451702"/>
            <a:ext cx="943704" cy="1064065"/>
            <a:chOff x="7349836" y="3479287"/>
            <a:chExt cx="943704" cy="1064065"/>
          </a:xfrm>
        </p:grpSpPr>
        <p:sp>
          <p:nvSpPr>
            <p:cNvPr id="18" name="Oval 17"/>
            <p:cNvSpPr/>
            <p:nvPr/>
          </p:nvSpPr>
          <p:spPr>
            <a:xfrm>
              <a:off x="7349836" y="4124252"/>
              <a:ext cx="419100" cy="4191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83060" y="380992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975600" y="347928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19365289">
            <a:off x="6429291" y="3546620"/>
            <a:ext cx="943704" cy="1064065"/>
            <a:chOff x="7349836" y="3479287"/>
            <a:chExt cx="943704" cy="1064065"/>
          </a:xfrm>
        </p:grpSpPr>
        <p:sp>
          <p:nvSpPr>
            <p:cNvPr id="22" name="Oval 21"/>
            <p:cNvSpPr/>
            <p:nvPr/>
          </p:nvSpPr>
          <p:spPr>
            <a:xfrm>
              <a:off x="7349836" y="4124252"/>
              <a:ext cx="419100" cy="4191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83060" y="380992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975600" y="347928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16692920">
            <a:off x="5595506" y="3814197"/>
            <a:ext cx="943704" cy="1064065"/>
            <a:chOff x="7349836" y="3479287"/>
            <a:chExt cx="943704" cy="1064065"/>
          </a:xfrm>
        </p:grpSpPr>
        <p:sp>
          <p:nvSpPr>
            <p:cNvPr id="26" name="Oval 25"/>
            <p:cNvSpPr/>
            <p:nvPr/>
          </p:nvSpPr>
          <p:spPr>
            <a:xfrm>
              <a:off x="7349836" y="4124252"/>
              <a:ext cx="419100" cy="4191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83060" y="380992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75600" y="347928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575457">
            <a:off x="7541121" y="3741410"/>
            <a:ext cx="943704" cy="1064065"/>
            <a:chOff x="7349836" y="3479287"/>
            <a:chExt cx="943704" cy="1064065"/>
          </a:xfrm>
        </p:grpSpPr>
        <p:sp>
          <p:nvSpPr>
            <p:cNvPr id="30" name="Oval 29"/>
            <p:cNvSpPr/>
            <p:nvPr/>
          </p:nvSpPr>
          <p:spPr>
            <a:xfrm>
              <a:off x="7349836" y="4124252"/>
              <a:ext cx="419100" cy="4191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683060" y="380992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975600" y="3479287"/>
              <a:ext cx="317940" cy="3179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60" y="3311123"/>
            <a:ext cx="1442894" cy="14428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369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74" y="2031196"/>
            <a:ext cx="1284056" cy="127992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30" b="962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33" y="990289"/>
            <a:ext cx="1733677" cy="20351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667" b="100000" l="0" r="940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40" y="1930288"/>
            <a:ext cx="3507214" cy="160783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5" y="3602659"/>
            <a:ext cx="1908341" cy="134043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0098297" y="6117859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Han Sreyhorn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1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8900" y="3035300"/>
            <a:ext cx="7823200" cy="248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64100" y="3035300"/>
            <a:ext cx="3365500" cy="820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To summary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28900" y="3850627"/>
            <a:ext cx="5930900" cy="492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55900" y="4250677"/>
            <a:ext cx="7823200" cy="6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To be a smart learner we should try to study 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Hard and take our health.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09397" y="7169008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Han Sreyhorn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15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7" y="2104954"/>
            <a:ext cx="5172146" cy="51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15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971800"/>
            <a:ext cx="3378200" cy="952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Team members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44700" y="3924300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Yen Yon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4700" y="4441754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Han Sreyhorn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4700" y="4959208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Sreang Chanty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4700" y="5476662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Vet Khamyoeung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4700" y="5994116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Heng Sreypich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4700" y="6511570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Lonh Chainy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4" b="95543" l="3182" r="9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3011865"/>
            <a:ext cx="6642100" cy="38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385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920" b="83182" l="52374" r="947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082" t="44637" b="12535"/>
          <a:stretch/>
        </p:blipFill>
        <p:spPr>
          <a:xfrm>
            <a:off x="7176654" y="3776432"/>
            <a:ext cx="4838092" cy="2937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34098" y="0"/>
            <a:ext cx="680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latin typeface="Colonna MT" panose="04020805060202030203" pitchFamily="82" charset="0"/>
              </a:rPr>
              <a:t>A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genda</a:t>
            </a:r>
            <a:endParaRPr lang="en-US" sz="9600" dirty="0">
              <a:solidFill>
                <a:schemeClr val="tx2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0362" y="1250113"/>
            <a:ext cx="530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Reasons to learn </a:t>
            </a:r>
            <a:endParaRPr lang="en-US" sz="54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6463" y="1898995"/>
            <a:ext cx="6032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Factor of smart learner </a:t>
            </a:r>
            <a:r>
              <a:rPr lang="en-US" sz="6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1618" y="3006991"/>
            <a:ext cx="5361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Effective of studying</a:t>
            </a:r>
            <a:endParaRPr lang="en-US" sz="48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76346" y="4054072"/>
            <a:ext cx="505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Strategies to learn</a:t>
            </a:r>
            <a:endParaRPr lang="en-US" sz="54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8238" y="5162709"/>
            <a:ext cx="449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entaur" panose="02030504050205020304" pitchFamily="18" charset="0"/>
              </a:rPr>
              <a:t>Q</a:t>
            </a:r>
            <a:r>
              <a:rPr lang="en-US" sz="5400" dirty="0" smtClean="0">
                <a:solidFill>
                  <a:srgbClr val="00B0F0"/>
                </a:solidFill>
                <a:latin typeface="Centaur" panose="02030504050205020304" pitchFamily="18" charset="0"/>
              </a:rPr>
              <a:t> </a:t>
            </a:r>
            <a:r>
              <a:rPr lang="en-US" sz="5400" dirty="0" smtClean="0">
                <a:solidFill>
                  <a:srgbClr val="FFC000"/>
                </a:solidFill>
                <a:latin typeface="Centaur" panose="02030504050205020304" pitchFamily="18" charset="0"/>
              </a:rPr>
              <a:t>&amp;*&amp;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entaur" panose="02030504050205020304" pitchFamily="18" charset="0"/>
              </a:rPr>
              <a:t>A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0434" y="211022"/>
            <a:ext cx="530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Centaur" panose="02030504050205020304" pitchFamily="18" charset="0"/>
              </a:rPr>
              <a:t>Reasons to learn </a:t>
            </a:r>
            <a:endParaRPr lang="en-US" sz="5400" dirty="0">
              <a:solidFill>
                <a:srgbClr val="00B0F0"/>
              </a:solidFill>
              <a:latin typeface="Centaur" panose="020305040502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4089" y="1585551"/>
            <a:ext cx="7460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Why we need to learn?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7"/>
          <a:stretch/>
        </p:blipFill>
        <p:spPr>
          <a:xfrm>
            <a:off x="2944089" y="3052413"/>
            <a:ext cx="2334493" cy="26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66" b="950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78" y="2944686"/>
            <a:ext cx="3749386" cy="2730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39" y="3316172"/>
            <a:ext cx="1930979" cy="19309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04218" y="6122839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Vet Khamyoeung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0463" y="-65977"/>
            <a:ext cx="6032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F0"/>
                </a:solidFill>
                <a:latin typeface="Centaur" panose="02030504050205020304" pitchFamily="18" charset="0"/>
              </a:rPr>
              <a:t>Factor of smart learner </a:t>
            </a:r>
            <a:r>
              <a:rPr lang="en-US" sz="6600" dirty="0" smtClean="0">
                <a:solidFill>
                  <a:srgbClr val="00B0F0"/>
                </a:solidFill>
                <a:latin typeface="Centaur" panose="02030504050205020304" pitchFamily="18" charset="0"/>
              </a:rPr>
              <a:t> </a:t>
            </a:r>
            <a:endParaRPr lang="en-US" sz="6600" dirty="0">
              <a:solidFill>
                <a:srgbClr val="00B0F0"/>
              </a:solidFill>
              <a:latin typeface="Centaur" panose="020305040502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151418" y="2703994"/>
            <a:ext cx="1995056" cy="19950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Factor of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36203" y="2488779"/>
            <a:ext cx="2425485" cy="242548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Factor of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57998" y="5080583"/>
            <a:ext cx="346364" cy="772559"/>
            <a:chOff x="6608619" y="5473790"/>
            <a:chExt cx="346364" cy="772559"/>
          </a:xfrm>
        </p:grpSpPr>
        <p:sp>
          <p:nvSpPr>
            <p:cNvPr id="5" name="Chevron 4"/>
            <p:cNvSpPr/>
            <p:nvPr/>
          </p:nvSpPr>
          <p:spPr>
            <a:xfrm rot="5400000">
              <a:off x="6608619" y="547379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 rot="5400000">
              <a:off x="6608619" y="5899985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8752604" y="3393790"/>
            <a:ext cx="346364" cy="758704"/>
            <a:chOff x="6608619" y="5473790"/>
            <a:chExt cx="346364" cy="758704"/>
          </a:xfrm>
        </p:grpSpPr>
        <p:sp>
          <p:nvSpPr>
            <p:cNvPr id="22" name="Chevron 21"/>
            <p:cNvSpPr/>
            <p:nvPr/>
          </p:nvSpPr>
          <p:spPr>
            <a:xfrm rot="5400000">
              <a:off x="6608619" y="547379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 rot="5400000">
              <a:off x="6608619" y="588613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5196639" y="3393790"/>
            <a:ext cx="346364" cy="758704"/>
            <a:chOff x="6608619" y="5473790"/>
            <a:chExt cx="346364" cy="758704"/>
          </a:xfrm>
        </p:grpSpPr>
        <p:sp>
          <p:nvSpPr>
            <p:cNvPr id="26" name="Chevron 25"/>
            <p:cNvSpPr/>
            <p:nvPr/>
          </p:nvSpPr>
          <p:spPr>
            <a:xfrm rot="5400000">
              <a:off x="6608619" y="547379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5400000">
              <a:off x="6608619" y="588613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04078" y="3316800"/>
            <a:ext cx="3477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Ownself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2808" y="5751560"/>
            <a:ext cx="3477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Family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93270" y="3367546"/>
            <a:ext cx="3477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School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67900" y="6044751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Heng Sreypich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58659" y="282654"/>
            <a:ext cx="3477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Ownself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4582" y="2311608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Clear Objective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0622" y="3420368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Pay attention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2471" y="4503413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Don’t be lazy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6" name="Smiley Face 35"/>
          <p:cNvSpPr/>
          <p:nvPr/>
        </p:nvSpPr>
        <p:spPr>
          <a:xfrm>
            <a:off x="3269673" y="2453873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4742180" y="3562635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6137562" y="4623217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67900" y="6044751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Heng Sreypich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22470" y="2288330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Good advice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1215" y="3408001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Happiness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68486" y="4602618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Motivation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6" name="Smiley Face 35"/>
          <p:cNvSpPr/>
          <p:nvPr/>
        </p:nvSpPr>
        <p:spPr>
          <a:xfrm>
            <a:off x="6380016" y="2430597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5448761" y="3546670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4484018" y="4749496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5208" y="399220"/>
            <a:ext cx="3477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Family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10800" y="5973632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Lonh Chainy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72729" y="1842500"/>
            <a:ext cx="416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Good curriculum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7344" y="3147659"/>
            <a:ext cx="5078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Have good teacher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6619" y="4582313"/>
            <a:ext cx="4932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Enough documents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6" name="Smiley Face 35"/>
          <p:cNvSpPr/>
          <p:nvPr/>
        </p:nvSpPr>
        <p:spPr>
          <a:xfrm>
            <a:off x="6369164" y="1960304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5292435" y="3315728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4052454" y="4724578"/>
            <a:ext cx="484909" cy="48490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77344" y="298126"/>
            <a:ext cx="3477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School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6900" y="5999984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Yen Yon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1159" y="-14677"/>
            <a:ext cx="598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Effective of </a:t>
            </a:r>
            <a:r>
              <a:rPr lang="en-US" sz="4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studying at School</a:t>
            </a:r>
            <a:endParaRPr lang="en-US" sz="48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29" b="8985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51" y="3248468"/>
            <a:ext cx="3408924" cy="29934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3695" y="2944514"/>
            <a:ext cx="328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Before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6806" y="55223296"/>
            <a:ext cx="328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Before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2332" y="5329174"/>
            <a:ext cx="328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During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6914" y="1508196"/>
            <a:ext cx="328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After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29" b="8985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73576">
            <a:off x="6829659" y="2445456"/>
            <a:ext cx="3408924" cy="29934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29" b="8985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6784">
            <a:off x="4604436" y="828209"/>
            <a:ext cx="3408924" cy="299346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061321" y="2695177"/>
            <a:ext cx="1995056" cy="1995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At School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56900" y="5999984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Yen Yon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92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1159" y="-14677"/>
            <a:ext cx="598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Effective of </a:t>
            </a:r>
            <a:r>
              <a:rPr lang="en-US" sz="4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studying at</a:t>
            </a:r>
          </a:p>
          <a:p>
            <a:pPr algn="ctr"/>
            <a:r>
              <a:rPr lang="en-US" sz="4400" dirty="0" smtClean="0">
                <a:solidFill>
                  <a:schemeClr val="accent2"/>
                </a:solidFill>
                <a:latin typeface="Centaur" panose="02030504050205020304" pitchFamily="18" charset="0"/>
              </a:rPr>
              <a:t>Home</a:t>
            </a:r>
            <a:endParaRPr lang="en-US" sz="4800" dirty="0">
              <a:solidFill>
                <a:schemeClr val="accent2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9513" y="2168659"/>
            <a:ext cx="328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Before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653838" y="2291789"/>
            <a:ext cx="346364" cy="758704"/>
            <a:chOff x="6608619" y="5473790"/>
            <a:chExt cx="346364" cy="758704"/>
          </a:xfrm>
        </p:grpSpPr>
        <p:sp>
          <p:nvSpPr>
            <p:cNvPr id="13" name="Chevron 12"/>
            <p:cNvSpPr/>
            <p:nvPr/>
          </p:nvSpPr>
          <p:spPr>
            <a:xfrm rot="5400000">
              <a:off x="6608619" y="547379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 rot="5400000">
              <a:off x="6608619" y="588613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5121" y="3463066"/>
            <a:ext cx="328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During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6800319" y="3581143"/>
            <a:ext cx="346364" cy="758704"/>
            <a:chOff x="6608619" y="5473790"/>
            <a:chExt cx="346364" cy="758704"/>
          </a:xfrm>
        </p:grpSpPr>
        <p:sp>
          <p:nvSpPr>
            <p:cNvPr id="17" name="Chevron 16"/>
            <p:cNvSpPr/>
            <p:nvPr/>
          </p:nvSpPr>
          <p:spPr>
            <a:xfrm rot="5400000">
              <a:off x="6608619" y="547379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5400000">
              <a:off x="6608619" y="588613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45168" y="4809878"/>
            <a:ext cx="3444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After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7545168" y="4842956"/>
            <a:ext cx="346364" cy="758704"/>
            <a:chOff x="6608619" y="5473790"/>
            <a:chExt cx="346364" cy="758704"/>
          </a:xfrm>
        </p:grpSpPr>
        <p:sp>
          <p:nvSpPr>
            <p:cNvPr id="21" name="Chevron 20"/>
            <p:cNvSpPr/>
            <p:nvPr/>
          </p:nvSpPr>
          <p:spPr>
            <a:xfrm rot="5400000">
              <a:off x="6608619" y="547379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 rot="5400000">
              <a:off x="6608619" y="5886130"/>
              <a:ext cx="346364" cy="3463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9867900" y="6127608"/>
            <a:ext cx="33782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Sreang Chanty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142</Words>
  <Application>Microsoft Office PowerPoint</Application>
  <PresentationFormat>Widescreen</PresentationFormat>
  <Paragraphs>63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Centaur</vt:lpstr>
      <vt:lpstr>Colonna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yen</dc:creator>
  <cp:lastModifiedBy>sreyhorn.han</cp:lastModifiedBy>
  <cp:revision>34</cp:revision>
  <dcterms:created xsi:type="dcterms:W3CDTF">2020-02-03T13:01:07Z</dcterms:created>
  <dcterms:modified xsi:type="dcterms:W3CDTF">2020-02-04T13:19:53Z</dcterms:modified>
</cp:coreProperties>
</file>