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7E52-6E1D-4555-B34F-4F757C0B5FF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DA58-73D2-4B38-8D9F-9FE9BCDB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" y="320766"/>
            <a:ext cx="9353242" cy="771633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7467604" y="1448396"/>
            <a:ext cx="429491" cy="41563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Internal Storage 17"/>
          <p:cNvSpPr/>
          <p:nvPr/>
        </p:nvSpPr>
        <p:spPr>
          <a:xfrm>
            <a:off x="651163" y="1050834"/>
            <a:ext cx="9353243" cy="5488511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ingle Corner Rectangle 18"/>
          <p:cNvSpPr/>
          <p:nvPr/>
        </p:nvSpPr>
        <p:spPr>
          <a:xfrm>
            <a:off x="1877293" y="1268281"/>
            <a:ext cx="1454727" cy="429491"/>
          </a:xfrm>
          <a:prstGeom prst="snip1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sovath.koeun</dc:creator>
  <cp:lastModifiedBy>sovath.koeun</cp:lastModifiedBy>
  <cp:revision>3</cp:revision>
  <dcterms:created xsi:type="dcterms:W3CDTF">2019-12-26T07:02:50Z</dcterms:created>
  <dcterms:modified xsi:type="dcterms:W3CDTF">2019-12-26T07:46:57Z</dcterms:modified>
</cp:coreProperties>
</file>