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982362e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982362e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982362e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982362e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982362e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982362e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982362e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982362e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982362e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1982362e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982362e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1982362e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COMP 472  Mini Project 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By Mateen , </a:t>
            </a:r>
            <a:r>
              <a:rPr lang="en-CA" dirty="0" err="1"/>
              <a:t>Sovra</a:t>
            </a:r>
            <a:r>
              <a:rPr lang="en-CA" dirty="0"/>
              <a:t>  and Gursimranjot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05075" y="833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e1</a:t>
            </a: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69975" y="3933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dirty="0"/>
              <a:t>Simple and efficient</a:t>
            </a:r>
            <a:endParaRPr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3143650" y="48625"/>
            <a:ext cx="5808600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Algorithm: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Score = starts at 0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Symbol = current player’s symbol (X or O)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each case: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794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-"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Calculate score: for each direction: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Until snake of equal symbols is broken by block/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pening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symbol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Pseudocode: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Iterator “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” = 0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800" dirty="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+1 to 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snakeCount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when meeting a “.” or a similar symbol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+= 1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-CA" sz="800" dirty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If </a:t>
            </a:r>
            <a:r>
              <a:rPr lang="en-CA" sz="800" dirty="0" err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snakeCount</a:t>
            </a:r>
            <a:r>
              <a:rPr lang="en-CA" sz="800" dirty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adds up to s (can make a snake on this line)</a:t>
            </a:r>
            <a:endParaRPr sz="800" dirty="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Pseudocode for horizontal/vertical case: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if 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snakeCount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&gt;= 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self.s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score += 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snakeCount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* 4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else: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score += 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snakeCount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* 2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-CA" sz="800" dirty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Heuristic favors diagonal cases</a:t>
            </a:r>
            <a:endParaRPr sz="800" dirty="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Pseudocode for other diagonal cases: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if 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snakeCount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&gt;= 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self.s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score += 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snakeCount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* 20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else: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score += </a:t>
            </a:r>
            <a:r>
              <a:rPr lang="en-CA" sz="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snakeCount</a:t>
            </a: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* 8</a:t>
            </a:r>
            <a:endParaRPr sz="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 score</a:t>
            </a:r>
            <a:endParaRPr dirty="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40" y="1983050"/>
            <a:ext cx="2712650" cy="14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16425" y="464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e2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59300" y="312175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CA" dirty="0"/>
              <a:t>Complex  and slower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5" y="802125"/>
            <a:ext cx="2712650" cy="14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719250" y="15497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9700" y="132900"/>
            <a:ext cx="5894100" cy="48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/>
              <a:t>Algorithm: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Score = starts at 0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Symbol = current player’s symbol (X or O)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For each case:</a:t>
            </a:r>
            <a:endParaRPr sz="800"/>
          </a:p>
          <a:p>
            <a:pPr marL="457200" lvl="0" indent="-2794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-CA" sz="800">
                <a:solidFill>
                  <a:srgbClr val="FF0000"/>
                </a:solidFill>
              </a:rPr>
              <a:t>Check prediction: the total space free (in both directions) adds up to at least “s” (number of symbols is a row to win)</a:t>
            </a:r>
            <a:endParaRPr sz="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Pseudocode:</a:t>
            </a:r>
            <a:endParaRPr sz="800"/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Iterator “i” = 0</a:t>
            </a:r>
            <a:endParaRPr sz="800"/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Number of spaces free in both direction “snakeCount” = 0</a:t>
            </a:r>
            <a:endParaRPr sz="800"/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FF0000"/>
                </a:solidFill>
              </a:rPr>
              <a:t>For each direction (2):</a:t>
            </a:r>
            <a:endParaRPr sz="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While next space is free or similar “symbol” and within board bounds:</a:t>
            </a:r>
            <a:endParaRPr sz="800"/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	+1 to i, +1 to snakeCount</a:t>
            </a:r>
            <a:endParaRPr sz="800"/>
          </a:p>
          <a:p>
            <a:pPr marL="457200" lvl="0" indent="-2794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n-CA" sz="800"/>
              <a:t>If the prediction passes THEN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Pseudocode: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If snakeCount &gt;= “s”</a:t>
            </a:r>
            <a:endParaRPr sz="800"/>
          </a:p>
          <a:p>
            <a:pPr marL="914400" lvl="0" indent="-2794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n-CA" sz="800"/>
              <a:t>Calculate score for each direction and added (substract during min’s or X’s turn) to score variable:</a:t>
            </a:r>
            <a:endParaRPr sz="800"/>
          </a:p>
          <a:p>
            <a:pPr marL="9144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Until snake of equal symbols is broken by block/opposing symbol</a:t>
            </a:r>
            <a:endParaRPr sz="800"/>
          </a:p>
          <a:p>
            <a:pPr marL="9144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Pseudocode:</a:t>
            </a:r>
            <a:endParaRPr sz="800"/>
          </a:p>
          <a:p>
            <a:pPr marL="9144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Iterator “i” = 0</a:t>
            </a:r>
            <a:endParaRPr sz="800"/>
          </a:p>
          <a:p>
            <a:pPr marL="9144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FF0000"/>
                </a:solidFill>
              </a:rPr>
              <a:t>While within board’s bounds and haven’t met # or opposing symbol:</a:t>
            </a:r>
            <a:endParaRPr sz="800">
              <a:solidFill>
                <a:srgbClr val="FF0000"/>
              </a:solidFill>
            </a:endParaRPr>
          </a:p>
          <a:p>
            <a:pPr marL="9144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</a:t>
            </a:r>
            <a:r>
              <a:rPr lang="en-CA" sz="800">
                <a:solidFill>
                  <a:srgbClr val="FF0000"/>
                </a:solidFill>
              </a:rPr>
              <a:t>Depending on player’s turn +/- 1 to score when meeting a “.</a:t>
            </a:r>
            <a:r>
              <a:rPr lang="en-CA" sz="800"/>
              <a:t>”</a:t>
            </a:r>
            <a:endParaRPr sz="800"/>
          </a:p>
          <a:p>
            <a:pPr marL="9144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+/- “n” - “i” to score when meeting a similar symbol</a:t>
            </a:r>
            <a:endParaRPr sz="800"/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	i += 1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Return score</a:t>
            </a:r>
            <a:endParaRPr sz="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Analysis of data: Impact of e1 &amp; e2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8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Overall the  players who use the e2 have a higher chance to win on average compared to players who use e1.Although the computation takes time  on larger spaces when n &gt;= 6 the player using e2 seems to win the match the most.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dirty="0"/>
              <a:t>The only case where e1 is better than e2 is for the game with n=5, b=4, s=4,  d1=6, t=5 and d2=6. This might be caused by the normal  of the blocs placements or due to e2 never reaching a golden state.</a:t>
            </a: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631" y="200750"/>
            <a:ext cx="32289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000" y="1510858"/>
            <a:ext cx="31623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4631" y="2809825"/>
            <a:ext cx="32289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6024" y="4042900"/>
            <a:ext cx="2733500" cy="10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Analysis of data: Impact of Depth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8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As the depth of either players increase, the average evaluation time increases. Furthermore, the total heuristic evaluations increase due to the numerous states that need to be visited.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/>
              <a:t>In the first example, Player 1 has a depth of 2 while Player 2 has a depth of 6. Such a big gap allows Player 2 to win easily In the second example  Player 1 and Player 2 have the same depths, which decreases Player 2 win rate by 50%.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dirty="0"/>
              <a:t>Increasing the depth will certainly increase the average evaluation time  but more states will be evaluated and the two players have a higher chance to come to a tie.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8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usage of the Alpha-Beta algorithm considerably lowers the average evaluation time. The same game running on Minimax took 2.035 seconds to evaluate the first move, while the game running on Alpha-Beta took 0.403 seconds.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The number of states explored is also greatly cut because of the pruning that occurs in the Alpha-Beta algorithm.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200" y="167163"/>
            <a:ext cx="2352100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639" y="2615675"/>
            <a:ext cx="2352101" cy="2185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3427A-147F-40BD-96A0-AC972370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37" y="-7516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data- Impact of depth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End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On-screen Show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Oswald</vt:lpstr>
      <vt:lpstr>Average</vt:lpstr>
      <vt:lpstr>Slate</vt:lpstr>
      <vt:lpstr>COMP 472  Mini Project 2</vt:lpstr>
      <vt:lpstr>e1</vt:lpstr>
      <vt:lpstr>e2</vt:lpstr>
      <vt:lpstr>Analysis of data: Impact of e1 &amp; e2</vt:lpstr>
      <vt:lpstr>Analysis of data: Impact of Depth</vt:lpstr>
      <vt:lpstr>Analysis of data- Impact of depth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 Mini Project 2</dc:title>
  <dc:creator>Gursimranjot Kaler</dc:creator>
  <cp:lastModifiedBy>Gursimranjot Kaler</cp:lastModifiedBy>
  <cp:revision>1</cp:revision>
  <dcterms:modified xsi:type="dcterms:W3CDTF">2021-11-18T22:50:29Z</dcterms:modified>
</cp:coreProperties>
</file>