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D37-2071-AF51-A974-DDB6EBB3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043D-B866-635D-E3C2-EAB1C6C3D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571F-EFD6-5893-BD8F-AE858FD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C31E-58DF-9EF3-67FA-41F27C29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0673-B3EE-65D2-0BC9-31EC2BC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74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E2C-A3D5-EF8B-196E-729F832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C956F-0437-E445-0810-FD821CD6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B68-2B41-9567-799D-961E4089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5C26-15DB-DCDE-36EF-B4A290E7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76E7-C04C-EC24-97DD-334834E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10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64F-417F-4964-BB88-60E3FFCF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AC88-DC0C-A594-B096-8A5A7C8F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261B-644C-1A31-C4AD-351F164C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BFC2-3DF9-790E-2266-2B697F0F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CDA9-2F11-7462-EA81-C9BA68F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3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6F2-B36C-EE17-8BBA-DAE127DB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F0B3-4F02-AD6A-4E27-C6F7CD7C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4CB4-C40D-4724-F8EE-C966B18C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9C84-FE7A-63AD-D467-2FF6CB5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AC3-0645-35E9-543F-C48967EB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05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FA78-008A-13D1-2A12-FB967396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4CC6-7067-33A2-AB01-2A275C2C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A46-AFCB-2C5E-B547-9A252FD8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C21D-BC2B-B309-A2D0-D215E2D8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9F2-6B93-6C30-C303-18D1F2ED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7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4111-BDC4-611F-44A7-8E1E1A4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17ED-5366-A1D7-FBE4-54473877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076DF-EBC1-AD27-D6B4-648F4D51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DF-0042-D5AD-EDA2-B8D95337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44B0-97A4-E9A9-FF6F-741401A2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1910-F205-7C43-5005-1854500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13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08A-8A66-3692-D62F-76983F6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5DDB-32E1-EBA4-EF03-02BC7A40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457D-76B1-6058-94B8-E987DA26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EAADE-F49B-5B16-31AD-053AFE72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44AE-9741-3306-ABB7-50ACBF53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C28C1-87DB-34D2-6065-AC570C1B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297-A1B1-1642-40F8-97A5A50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C7B6B-C521-92DB-361F-3E8C75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8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8E5D-8307-6958-8BED-4D0DB78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4B93-0EF2-2DAB-250A-0D63350B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0B9C4-4362-4F8F-3DFB-F623226F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34B4-3874-258F-1687-5CD1670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769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B56F4-D3F0-BDDF-634E-780C6A3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7AC68-A552-6821-506D-531D145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E5E8-6C7B-4B3E-F4AA-E439CFA6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03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D686-FC89-2826-DCEB-DCB1D9DD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025-8407-91E6-34EB-3AADF6B8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7794-264C-270F-0793-9724D9B69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D50-F014-4ED5-FF2A-B22BC10C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9A73-9CCF-3F68-00AD-B61CC6A9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B736-8B0B-8C88-ABBF-5AFECC6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900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9D62-D5FF-ABF1-6F66-69765178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E3149-89D0-0626-4E97-2B3738FD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393-5EFF-436D-2A35-291E3CB6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6E19C-8F3F-ED1F-AB12-3DF4020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BA52-AA75-CCAC-9D1E-E298678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08B6-DC4B-E3AC-8C11-CF7A5F0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10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FE16C-7798-1675-AA5C-B06ED714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84D7-6232-D562-BEF5-0D375357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0D60-05B5-81FF-EA32-6917EE5F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E2C-49D8-3FB5-8289-FB1854F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46ED-931A-AE91-EF82-30F38AA0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26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0FA-5E82-246F-143B-C75E307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1921"/>
          </a:xfrm>
        </p:spPr>
        <p:txBody>
          <a:bodyPr>
            <a:normAutofit/>
          </a:bodyPr>
          <a:lstStyle/>
          <a:p>
            <a:r>
              <a:rPr lang="fi-FI" dirty="0"/>
              <a:t>Full-text search with </a:t>
            </a:r>
            <a:br>
              <a:rPr lang="fi-FI" dirty="0"/>
            </a:br>
            <a:r>
              <a:rPr lang="fi-FI" dirty="0"/>
              <a:t>the test data</a:t>
            </a:r>
            <a:br>
              <a:rPr lang="fi-FI" dirty="0"/>
            </a:br>
            <a:r>
              <a:rPr lang="fi-FI" dirty="0"/>
              <a:t>(id, title)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9824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7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9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3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2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5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8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ECC667-5527-4436-F348-A6FA40BE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6"/>
            <a:ext cx="84091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96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BB86-A4ED-4123-C7CE-EA960410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4" y="1391085"/>
            <a:ext cx="6930248" cy="37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20CD4-E46A-65C2-718F-177B9632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1" y="483081"/>
            <a:ext cx="6675462" cy="53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FBB2D-DC3F-7987-E194-3F77EADC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7" y="1523940"/>
            <a:ext cx="7234288" cy="2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3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6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5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Full-text search with  the test data (id, title)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Farahabadi</dc:creator>
  <cp:lastModifiedBy>Sara Farahabadi</cp:lastModifiedBy>
  <cp:revision>5</cp:revision>
  <dcterms:created xsi:type="dcterms:W3CDTF">2024-10-08T09:59:46Z</dcterms:created>
  <dcterms:modified xsi:type="dcterms:W3CDTF">2024-10-14T10:45:42Z</dcterms:modified>
</cp:coreProperties>
</file>