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6D37-2071-AF51-A974-DDB6EBB3D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9043D-B866-635D-E3C2-EAB1C6C3D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571F-EFD6-5893-BD8F-AE858FDA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C31E-58DF-9EF3-67FA-41F27C29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20673-B3EE-65D2-0BC9-31EC2BCC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5745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8E2C-A3D5-EF8B-196E-729F8327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C956F-0437-E445-0810-FD821CD6B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D1B68-2B41-9567-799D-961E4089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75C26-15DB-DCDE-36EF-B4A290E7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76E7-C04C-EC24-97DD-334834EE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9106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A864F-417F-4964-BB88-60E3FFCF3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AAC88-DC0C-A594-B096-8A5A7C8FB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261B-644C-1A31-C4AD-351F164C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2BFC2-3DF9-790E-2266-2B697F0F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CDA9-2F11-7462-EA81-C9BA68F9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638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06F2-B36C-EE17-8BBA-DAE127DB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F0B3-4F02-AD6A-4E27-C6F7CD7C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4CB4-C40D-4724-F8EE-C966B18C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9C84-FE7A-63AD-D467-2FF6CB58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CAC3-0645-35E9-543F-C48967EB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052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FA78-008A-13D1-2A12-FB967396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4CC6-7067-33A2-AB01-2A275C2C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EA46-AFCB-2C5E-B547-9A252FD8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C21D-BC2B-B309-A2D0-D215E2D8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49F2-6B93-6C30-C303-18D1F2ED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0774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4111-BDC4-611F-44A7-8E1E1A47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17ED-5366-A1D7-FBE4-54473877B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076DF-EBC1-AD27-D6B4-648F4D516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7FDF-0042-D5AD-EDA2-B8D95337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544B0-97A4-E9A9-FF6F-741401A2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F1910-F205-7C43-5005-18545008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5130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008A-8A66-3692-D62F-76983F6E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D5DDB-32E1-EBA4-EF03-02BC7A400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457D-76B1-6058-94B8-E987DA26C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EAADE-F49B-5B16-31AD-053AFE720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544AE-9741-3306-ABB7-50ACBF536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C28C1-87DB-34D2-6065-AC570C1B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35297-A1B1-1642-40F8-97A5A502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C7B6B-C521-92DB-361F-3E8C75BD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828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8E5D-8307-6958-8BED-4D0DB788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64B93-0EF2-2DAB-250A-0D63350B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0B9C4-4362-4F8F-3DFB-F623226F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134B4-3874-258F-1687-5CD1670C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2769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B56F4-D3F0-BDDF-634E-780C6A3F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7AC68-A552-6821-506D-531D1454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8E5E8-6C7B-4B3E-F4AA-E439CFA6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039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D686-FC89-2826-DCEB-DCB1D9DD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4025-8407-91E6-34EB-3AADF6B8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7794-264C-270F-0793-9724D9B69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5ED50-F014-4ED5-FF2A-B22BC10C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D9A73-9CCF-3F68-00AD-B61CC6A9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EB736-8B0B-8C88-ABBF-5AFECC6D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900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9D62-D5FF-ABF1-6F66-69765178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E3149-89D0-0626-4E97-2B3738FD5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22393-5EFF-436D-2A35-291E3CB64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6E19C-8F3F-ED1F-AB12-3DF40206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3BA52-AA75-CCAC-9D1E-E298678D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508B6-DC4B-E3AC-8C11-CF7A5F0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1104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FE16C-7798-1675-AA5C-B06ED714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084D7-6232-D562-BEF5-0D375357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E0D60-05B5-81FF-EA32-6917EE5FE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DE2CF-902A-46AF-9564-2F9C19EC01E6}" type="datetimeFigureOut">
              <a:rPr lang="en-FI" smtClean="0"/>
              <a:t>14/10/2024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2E2C-49D8-3FB5-8289-FB1854FBF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B46ED-931A-AE91-EF82-30F38AA05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1526D1-B922-422B-9E87-9656E5B8BE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4264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80FA-5E82-246F-143B-C75E30735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01921"/>
          </a:xfrm>
        </p:spPr>
        <p:txBody>
          <a:bodyPr>
            <a:normAutofit/>
          </a:bodyPr>
          <a:lstStyle/>
          <a:p>
            <a:r>
              <a:rPr lang="fi-FI" dirty="0"/>
              <a:t>Full-text search with </a:t>
            </a:r>
            <a:br>
              <a:rPr lang="fi-FI" dirty="0"/>
            </a:br>
            <a:r>
              <a:rPr lang="fi-FI" dirty="0"/>
              <a:t>the test data</a:t>
            </a:r>
            <a:br>
              <a:rPr lang="fi-FI" dirty="0"/>
            </a:br>
            <a:r>
              <a:rPr lang="fi-FI" dirty="0"/>
              <a:t>(id, title)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9824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72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9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23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74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22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33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61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658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85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6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3ECC667-5527-4436-F348-A6FA40BE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1" y="643466"/>
            <a:ext cx="84091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9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96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19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BBB86-A4ED-4123-C7CE-EA960410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24" y="1391085"/>
            <a:ext cx="6930248" cy="37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20CD4-E46A-65C2-718F-177B96320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91" y="483081"/>
            <a:ext cx="6675462" cy="531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3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CFBB2D-DC3F-7987-E194-3F77EADCD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97" y="1523940"/>
            <a:ext cx="7234288" cy="28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5D5A69-61C8-14B8-6BBA-B70076CC33A2}"/>
              </a:ext>
            </a:extLst>
          </p:cNvPr>
          <p:cNvSpPr txBox="1"/>
          <p:nvPr/>
        </p:nvSpPr>
        <p:spPr>
          <a:xfrm>
            <a:off x="4114800" y="1872343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hello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97437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70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36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25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Full-text search with  the test data (id, title)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Farahabadi</dc:creator>
  <cp:lastModifiedBy>Sara Farahabadi</cp:lastModifiedBy>
  <cp:revision>6</cp:revision>
  <dcterms:created xsi:type="dcterms:W3CDTF">2024-10-08T09:59:46Z</dcterms:created>
  <dcterms:modified xsi:type="dcterms:W3CDTF">2024-10-14T11:27:48Z</dcterms:modified>
</cp:coreProperties>
</file>