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55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92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2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22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7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2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74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F7974D-B1DA-4711-9291-443BCD68C3B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EE7560-4F67-4A72-8D26-2C43D124725D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FE0C4-9610-4763-B9D4-0A91236B0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55614"/>
            <a:ext cx="10058400" cy="834956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Békéscsabai Szakképzési Centrum</a:t>
            </a:r>
            <a:br>
              <a:rPr lang="hu-HU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Trefort Ágoston Technikum, Szakképző Iskola és Kollégium</a:t>
            </a:r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892A0E3-2242-40F2-ACF1-283FE8345599}"/>
              </a:ext>
            </a:extLst>
          </p:cNvPr>
          <p:cNvSpPr txBox="1"/>
          <p:nvPr/>
        </p:nvSpPr>
        <p:spPr>
          <a:xfrm>
            <a:off x="3638026" y="1499697"/>
            <a:ext cx="491594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Szakképesítés neve: Szoftverfejlesztő</a:t>
            </a:r>
            <a:endParaRPr lang="hu-HU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OKJ száma: 54 481 02 0010 54 04</a:t>
            </a:r>
            <a:endParaRPr lang="hu-HU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4CB881-A018-4291-94DA-05C599B7AB08}"/>
              </a:ext>
            </a:extLst>
          </p:cNvPr>
          <p:cNvSpPr txBox="1"/>
          <p:nvPr/>
        </p:nvSpPr>
        <p:spPr>
          <a:xfrm>
            <a:off x="4588263" y="2782396"/>
            <a:ext cx="307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Záródolgozat</a:t>
            </a:r>
            <a:endParaRPr lang="hu-HU" sz="28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780627-C9AF-417E-9720-D589779300A3}"/>
              </a:ext>
            </a:extLst>
          </p:cNvPr>
          <p:cNvSpPr txBox="1"/>
          <p:nvPr/>
        </p:nvSpPr>
        <p:spPr>
          <a:xfrm>
            <a:off x="4300756" y="3429000"/>
            <a:ext cx="35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weboldal</a:t>
            </a:r>
            <a:endParaRPr lang="hu-H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0CC1DD7-35A1-4747-9776-368720125A71}"/>
              </a:ext>
            </a:extLst>
          </p:cNvPr>
          <p:cNvSpPr txBox="1"/>
          <p:nvPr/>
        </p:nvSpPr>
        <p:spPr>
          <a:xfrm>
            <a:off x="2022968" y="4815280"/>
            <a:ext cx="161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Ferenczi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Tímea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témavezető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1F857-07B8-49B0-9A0D-413BB2676C0F}"/>
              </a:ext>
            </a:extLst>
          </p:cNvPr>
          <p:cNvSpPr txBox="1"/>
          <p:nvPr/>
        </p:nvSpPr>
        <p:spPr>
          <a:xfrm>
            <a:off x="8553974" y="4815280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Szeredi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Ákos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13/A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67C0A99-07AD-495D-AE36-FABD8E2F8D34}"/>
              </a:ext>
            </a:extLst>
          </p:cNvPr>
          <p:cNvSpPr txBox="1"/>
          <p:nvPr/>
        </p:nvSpPr>
        <p:spPr>
          <a:xfrm>
            <a:off x="5181349" y="565418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Békéscsaba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  <a:endParaRPr lang="hu-HU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2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35A0CD7-C51C-4703-B6B9-38F18692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23" y="891410"/>
            <a:ext cx="4054352" cy="507518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BA5C514-6279-4A5D-B4A0-B52F41CA65B4}"/>
              </a:ext>
            </a:extLst>
          </p:cNvPr>
          <p:cNvSpPr txBox="1"/>
          <p:nvPr/>
        </p:nvSpPr>
        <p:spPr>
          <a:xfrm>
            <a:off x="3906137" y="306635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Értékelés beviteli felülete</a:t>
            </a:r>
            <a:endParaRPr lang="hu-H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C0F3D2-8D00-4AFA-A448-F1B74420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73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Köszönöm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u-HU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3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38F5D2-9401-4DC5-B6B6-FC4B6930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086D6D-8B13-4B2A-A521-BFF84811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Ajánlott rendszerkövetelmény: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CPU: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processzor vagy jobb</a:t>
            </a:r>
            <a:endParaRPr lang="hu-HU" sz="16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endParaRPr lang="hu-HU" sz="16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Szükséges terület: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endParaRPr lang="hu-HU" sz="16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Operációs rendszer:</a:t>
            </a:r>
            <a:r>
              <a:rPr lang="hu-H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  <a:endParaRPr lang="hu-HU" sz="160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/>
              <a:t>Szoftverkövetelmény</a:t>
            </a:r>
            <a:r>
              <a:rPr lang="en-US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Bármilyen</a:t>
            </a:r>
            <a:r>
              <a:rPr lang="en-US"/>
              <a:t> </a:t>
            </a:r>
            <a:r>
              <a:rPr lang="en-US" err="1"/>
              <a:t>böngészőn</a:t>
            </a:r>
            <a:r>
              <a:rPr lang="en-US"/>
              <a:t> </a:t>
            </a:r>
            <a:r>
              <a:rPr lang="en-US" err="1"/>
              <a:t>tökéletesen</a:t>
            </a:r>
            <a:r>
              <a:rPr lang="en-US"/>
              <a:t> </a:t>
            </a:r>
            <a:r>
              <a:rPr lang="en-US" err="1"/>
              <a:t>elfut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NodeJS, </a:t>
            </a:r>
            <a:r>
              <a:rPr lang="en-US" err="1"/>
              <a:t>lehetőleg</a:t>
            </a:r>
            <a:r>
              <a:rPr lang="en-US"/>
              <a:t> </a:t>
            </a:r>
            <a:r>
              <a:rPr lang="en-US" err="1"/>
              <a:t>legújabb</a:t>
            </a:r>
            <a:r>
              <a:rPr lang="en-US"/>
              <a:t> (v20)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Xampp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B2F89A-E6F6-4C0A-9D00-141F914C9A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128" y="253782"/>
            <a:ext cx="4893892" cy="148171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Ábra 1">
            <a:extLst>
              <a:ext uri="{FF2B5EF4-FFF2-40B4-BE49-F238E27FC236}">
                <a16:creationId xmlns:a16="http://schemas.microsoft.com/office/drawing/2014/main" id="{1F093DE7-DB31-4FA5-A29F-7271620206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28" y="2196529"/>
            <a:ext cx="3963426" cy="3923480"/>
          </a:xfrm>
          <a:prstGeom prst="rect">
            <a:avLst/>
          </a:prstGeom>
        </p:spPr>
      </p:pic>
      <p:sp>
        <p:nvSpPr>
          <p:cNvPr id="10" name="Beszédbuborék: lekerekített sarkú téglalap 9">
            <a:extLst>
              <a:ext uri="{FF2B5EF4-FFF2-40B4-BE49-F238E27FC236}">
                <a16:creationId xmlns:a16="http://schemas.microsoft.com/office/drawing/2014/main" id="{23CA6926-EA49-4CED-8F12-9F7F388F5204}"/>
              </a:ext>
            </a:extLst>
          </p:cNvPr>
          <p:cNvSpPr/>
          <p:nvPr/>
        </p:nvSpPr>
        <p:spPr>
          <a:xfrm>
            <a:off x="4714613" y="558152"/>
            <a:ext cx="7110702" cy="5054083"/>
          </a:xfrm>
          <a:prstGeom prst="wedgeRoundRectCallout">
            <a:avLst>
              <a:gd name="adj1" fmla="val -67410"/>
              <a:gd name="adj2" fmla="val 418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866A23-8EBA-4F8B-8F68-72A7EDAD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2" y="681747"/>
            <a:ext cx="6271796" cy="48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7931-0986-448B-8E5A-1964BBDF21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95800" y="83888"/>
            <a:ext cx="3200400" cy="5559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Iskola oldal</a:t>
            </a:r>
            <a:endParaRPr lang="hu-H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93A9599-116B-46DA-A6B2-834983CB33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4797" y="639863"/>
            <a:ext cx="10662406" cy="533902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209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3C9E29F9-B7B6-4702-8715-020A1611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76" y="164714"/>
            <a:ext cx="3745447" cy="5727961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5C9EA715-A1E3-4AD5-8E96-FBD328F77BAC}"/>
              </a:ext>
            </a:extLst>
          </p:cNvPr>
          <p:cNvSpPr txBox="1"/>
          <p:nvPr/>
        </p:nvSpPr>
        <p:spPr>
          <a:xfrm>
            <a:off x="1224792" y="2567030"/>
            <a:ext cx="25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Tanár felvétel</a:t>
            </a:r>
            <a:endParaRPr lang="hu-H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2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08EAF2-6D45-4250-AEA4-5F0B4673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8" y="1413770"/>
            <a:ext cx="11824164" cy="40304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4024F8E-9812-4EC3-9A23-756F0AD73039}"/>
              </a:ext>
            </a:extLst>
          </p:cNvPr>
          <p:cNvSpPr txBox="1"/>
          <p:nvPr/>
        </p:nvSpPr>
        <p:spPr>
          <a:xfrm>
            <a:off x="3660974" y="595618"/>
            <a:ext cx="487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Órarend – 9/A osztályfőnöki</a:t>
            </a:r>
            <a:endParaRPr lang="hu-H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15D2264-639F-485F-A27C-AE4132FC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4" y="1797596"/>
            <a:ext cx="11942731" cy="370558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C3B33B-0799-4E08-8872-EAEBB168A16C}"/>
              </a:ext>
            </a:extLst>
          </p:cNvPr>
          <p:cNvSpPr txBox="1"/>
          <p:nvPr/>
        </p:nvSpPr>
        <p:spPr>
          <a:xfrm>
            <a:off x="3170358" y="687897"/>
            <a:ext cx="585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Lekönyvelt és lekönyveletlen órák</a:t>
            </a:r>
            <a:endParaRPr lang="hu-H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E3BAD3A9-5A02-4680-9D34-D9152D6B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904522"/>
            <a:ext cx="784969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6EF9138-44F2-42D7-9214-D9566569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5" y="1850525"/>
            <a:ext cx="11320290" cy="33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6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101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Retrospektív</vt:lpstr>
      <vt:lpstr>Békéscsabai Szakképzési Centrum Trefort Ágoston Technikum, Szakképző Iskola és Kollégium</vt:lpstr>
      <vt:lpstr>Specifikáció</vt:lpstr>
      <vt:lpstr>Adatmodell</vt:lpstr>
      <vt:lpstr>Iskola oldal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Békéscsabai Szakképzési Centrum Trefort Ágoston Technikum, Szakképző Iskola és Kollégium</dc:title>
  <dc:creator>soviet</dc:creator>
  <cp:lastModifiedBy>soviet</cp:lastModifiedBy>
  <cp:revision>6</cp:revision>
  <dcterms:created xsi:type="dcterms:W3CDTF">2024-04-04T21:28:55Z</dcterms:created>
  <dcterms:modified xsi:type="dcterms:W3CDTF">2024-04-04T23:04:15Z</dcterms:modified>
</cp:coreProperties>
</file>