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ow30/TrackXpense" TargetMode="External"/><Relationship Id="rId4" Type="http://schemas.openxmlformats.org/officeDocument/2006/relationships/hyperlink" Target="mailto:sowmya@pdx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05975" y="408673"/>
            <a:ext cx="77724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TrackXpense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1494001"/>
            <a:ext cx="7772400" cy="32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Android app to track expenses on a day to day basis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IDE used - Android Studio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Database - SQLITE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MIT License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 algn="r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by Sowmya Sathyamurthy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subTitle"/>
          </p:nvPr>
        </p:nvSpPr>
        <p:spPr>
          <a:xfrm>
            <a:off x="491925" y="1437262"/>
            <a:ext cx="7772400" cy="3592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Add/Modify Expense details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Add/Modify Income details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View Expense by Week/Month/Year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ctrTitle"/>
          </p:nvPr>
        </p:nvSpPr>
        <p:spPr>
          <a:xfrm>
            <a:off x="605950" y="1577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Features &amp; 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subTitle"/>
          </p:nvPr>
        </p:nvSpPr>
        <p:spPr>
          <a:xfrm>
            <a:off x="560350" y="1231704"/>
            <a:ext cx="7772400" cy="372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Initial Plan : Support approval/rejection of expense claims within an organization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End Result: Stand alone expense tracker app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Android tutorials</a:t>
            </a:r>
          </a:p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Consider time factor and plan accordingly </a:t>
            </a:r>
          </a:p>
        </p:txBody>
      </p:sp>
      <p:sp>
        <p:nvSpPr>
          <p:cNvPr id="43" name="Shape 43"/>
          <p:cNvSpPr txBox="1"/>
          <p:nvPr>
            <p:ph type="ctrTitle"/>
          </p:nvPr>
        </p:nvSpPr>
        <p:spPr>
          <a:xfrm>
            <a:off x="480550" y="102650"/>
            <a:ext cx="7772400" cy="90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Failures &amp; lessons learnt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subTitle"/>
          </p:nvPr>
        </p:nvSpPr>
        <p:spPr>
          <a:xfrm>
            <a:off x="822650" y="1197362"/>
            <a:ext cx="7772400" cy="355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Improve GUI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Generate a graphical report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Option to share report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x="685800" y="205280"/>
            <a:ext cx="7772400" cy="99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Scope for enhancements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228100"/>
            <a:ext cx="8229600" cy="469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Project Path: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https://github.com/sow30/TrackXpense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Contact info: Sowmya Sathyamurthy</a:t>
            </a:r>
          </a:p>
          <a:p>
            <a:pPr indent="457200" marL="18288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sowmya@pdx.edu</a:t>
            </a:r>
          </a:p>
          <a:p>
            <a:pPr indent="457200" marL="18288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