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28875" y="159870"/>
            <a:ext cx="77724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Home Screen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654874"/>
            <a:ext cx="7772400" cy="4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25" y="607349"/>
            <a:ext cx="5922448" cy="4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5"/>
            <a:ext cx="8229600" cy="4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Add Expense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50" y="657525"/>
            <a:ext cx="6443599" cy="42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139551"/>
            <a:ext cx="8229600" cy="572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View Expense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711650"/>
            <a:ext cx="8229600" cy="42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25" y="730900"/>
            <a:ext cx="6519525" cy="417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6"/>
            <a:ext cx="8229600" cy="42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Add Income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635875"/>
            <a:ext cx="8229600" cy="428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50" y="635875"/>
            <a:ext cx="6566973" cy="428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6"/>
            <a:ext cx="8229600" cy="477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View Income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683275"/>
            <a:ext cx="8229600" cy="424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75" y="683275"/>
            <a:ext cx="6604926" cy="42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6"/>
            <a:ext cx="8229600" cy="49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Category Types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702175"/>
            <a:ext cx="8229600" cy="422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50" y="702175"/>
            <a:ext cx="6557476" cy="42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6"/>
            <a:ext cx="8229600" cy="48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Edit Category type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692875"/>
            <a:ext cx="8229600" cy="42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50" y="692875"/>
            <a:ext cx="6585949" cy="42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