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2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6EE89-0C95-FF1F-0691-CE7655B99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6C01D5-8252-F91B-1119-43491860C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0EE81-26D1-931B-C693-2E9139FE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38AB8-5433-B4E4-70D9-1B3BABFA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3AB11-4393-323F-E1EB-E0333E83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34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668EF-63FB-19B9-949B-33B9B4E8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324B52-92AA-33B6-C99D-A0511FCA1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8F8CD1-F9C5-F21D-AE4F-AF4563E5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7BB76-F233-EA1B-A932-B1D8F0DF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F8E0FA-2131-C28B-97E6-9C86AADD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90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05ABDD-326A-6130-26B8-D7A9D25E4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E11953-CA99-7105-E8D7-A58844E6E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D5E3E-7915-D4B1-21D6-2E6D399E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3D197-EEE2-D0B8-2DE9-C038926B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E3ADE-5806-00F5-A0D4-86726FDF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63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E93B9-D7C7-8A1E-A569-3C9AF692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A4A28-982C-F71B-97D1-1A293EA3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B7BB4E-9E6E-EA97-EFBE-D8CFB6B9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D7A76-1536-0158-7D49-85E24AEF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CF206-A48E-AF4D-20E6-12BF4349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5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8E787-DC2D-C604-F1BF-276B663F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72CE0F-EBAC-9693-B2DD-8A41E03E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1ACD0B-FC9A-8793-C790-EA2CC94F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128DD-E9E4-8529-F9A1-002EF5A7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8D227-9B73-0A47-203F-1B698875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1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CE116-32E2-EC0F-55BA-897EF4DD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BDBF8-905E-834B-377A-4BB8D8C7C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3DE4A8-2C88-334A-7387-640B0751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4BC7DE-7F4A-62E0-61F9-AEF6B20F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D9216-A740-BD59-45B8-93588A31F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5AC1D0-9273-5211-71B6-B5BAFD56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36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C081A-DFB5-C102-CC49-F31595EB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69186-2818-1148-17F4-95B3CB74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7AE576-9AF4-BD70-8561-547CC303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FA92E2-7410-5BCF-178C-8462CBCA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E95184-43AF-8D27-1C4D-0960B6C06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EBD938-3895-B838-6C66-768B238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C47523-4A63-DCB4-0CB9-E80328D0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A8A3C2-E508-71AB-707C-9EC52BFE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8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970D9-0411-CF98-3BB0-87569DFD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8CF6E3-6A52-660E-8309-778317F4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686B7C-B4A9-249B-E40A-31E57467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2F4BA-0EF5-61CA-7671-64EA261F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A96D15-4AD1-C315-47D5-AC0B6A9F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9474FD-4512-D35B-52DC-C7C2DA24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B741A1-251A-3D65-861D-E8939715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64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B7C3E-42EB-0510-A4FD-30A28BBF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B7EAD-0EE4-F83F-1F6D-E8BE44B0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B2EBFA-FF25-F416-1019-CEE515151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511370-B262-3BC3-81D2-A8FA3CC2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74A1C-3BDD-D3C1-B814-D528D901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F23866-2850-F8F5-72EC-9472C3EF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8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BFA08-0D1E-E184-728D-37A5BFF2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7E25072-8527-A6EA-EBC2-B2C823630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D273C-86D4-B007-ABFC-4A49BDAA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468B08-D36C-D685-33A8-9E9DD877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A0DB3-2919-165E-8192-62385142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51DE7C-D20D-BB12-DACA-2CBE1B32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6A2737-C46D-3BE4-D71F-E29EAA5B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0B9BA-4760-1B64-B01E-808356B8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2319F-66D7-667B-A491-36B7B11BB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BE6FE-A5E6-4908-8424-FC8CB3249FCF}" type="datetimeFigureOut">
              <a:rPr lang="de-DE" smtClean="0"/>
              <a:t>19.02.2024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C68EA-8713-8757-1E37-D658B296C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30D26-9A4E-A8DC-3A3E-ACF2C3274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35A0-E752-4A57-8816-45C7A88ED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1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A12785-ED5B-12FF-998A-1EEDAEBB46F1}"/>
              </a:ext>
            </a:extLst>
          </p:cNvPr>
          <p:cNvSpPr/>
          <p:nvPr/>
        </p:nvSpPr>
        <p:spPr>
          <a:xfrm>
            <a:off x="4293391" y="1762125"/>
            <a:ext cx="3881438" cy="293370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ln>
                  <a:solidFill>
                    <a:schemeClr val="bg2"/>
                  </a:solidFill>
                </a:ln>
              </a:rPr>
              <a:t>LEVESO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3FFCFE6-8A0E-6F60-F118-F2D605DCA7CB}"/>
              </a:ext>
            </a:extLst>
          </p:cNvPr>
          <p:cNvSpPr/>
          <p:nvPr/>
        </p:nvSpPr>
        <p:spPr>
          <a:xfrm>
            <a:off x="1021121" y="228618"/>
            <a:ext cx="2557461" cy="164782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Automatisierung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C41F893-973D-1D1C-5DD4-5EC2270F524E}"/>
              </a:ext>
            </a:extLst>
          </p:cNvPr>
          <p:cNvSpPr/>
          <p:nvPr/>
        </p:nvSpPr>
        <p:spPr>
          <a:xfrm>
            <a:off x="677464" y="2438400"/>
            <a:ext cx="2462214" cy="1543050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Mobile Zugänglichkeit</a:t>
            </a:r>
          </a:p>
          <a:p>
            <a:pPr algn="ctr"/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35A8336-3607-1475-9DD5-690FA2508846}"/>
              </a:ext>
            </a:extLst>
          </p:cNvPr>
          <p:cNvSpPr/>
          <p:nvPr/>
        </p:nvSpPr>
        <p:spPr>
          <a:xfrm>
            <a:off x="975876" y="4695825"/>
            <a:ext cx="2647953" cy="173116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Compliance</a:t>
            </a:r>
            <a:b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&amp;</a:t>
            </a:r>
            <a:b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 Sicherheit</a:t>
            </a:r>
          </a:p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C213DB3-E41E-DD3A-F6DF-622F1E6E1FA0}"/>
              </a:ext>
            </a:extLst>
          </p:cNvPr>
          <p:cNvSpPr/>
          <p:nvPr/>
        </p:nvSpPr>
        <p:spPr>
          <a:xfrm>
            <a:off x="8805861" y="327664"/>
            <a:ext cx="2838452" cy="154304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Anpassbarkeit</a:t>
            </a:r>
            <a:b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&amp;</a:t>
            </a:r>
            <a:b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de-DE" b="0" i="0" dirty="0">
                <a:solidFill>
                  <a:schemeClr val="bg1"/>
                </a:solidFill>
                <a:effectLst/>
                <a:latin typeface="-apple-system"/>
              </a:rPr>
              <a:t> Flexibilität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78BB222-9842-AADD-3DED-EF207B81DB42}"/>
              </a:ext>
            </a:extLst>
          </p:cNvPr>
          <p:cNvSpPr/>
          <p:nvPr/>
        </p:nvSpPr>
        <p:spPr>
          <a:xfrm>
            <a:off x="9256670" y="2257425"/>
            <a:ext cx="2557462" cy="19431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Benutzer-</a:t>
            </a:r>
            <a:br>
              <a:rPr lang="de-DE" dirty="0"/>
            </a:br>
            <a:r>
              <a:rPr lang="de-DE" dirty="0"/>
              <a:t>freundlich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A769D88-E69F-D56A-56A2-C8B3EA2355B1}"/>
              </a:ext>
            </a:extLst>
          </p:cNvPr>
          <p:cNvSpPr/>
          <p:nvPr/>
        </p:nvSpPr>
        <p:spPr>
          <a:xfrm>
            <a:off x="8516200" y="4987288"/>
            <a:ext cx="2557461" cy="164782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Automatisierung</a:t>
            </a:r>
          </a:p>
        </p:txBody>
      </p:sp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AE9BB617-D66F-1BAB-CC75-BB701DF1A957}"/>
              </a:ext>
            </a:extLst>
          </p:cNvPr>
          <p:cNvSpPr/>
          <p:nvPr/>
        </p:nvSpPr>
        <p:spPr>
          <a:xfrm rot="10800000">
            <a:off x="8287547" y="2928938"/>
            <a:ext cx="833436" cy="561974"/>
          </a:xfrm>
          <a:prstGeom prst="lef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13885FB3-4325-F186-1B6E-779ABE0C7D3A}"/>
              </a:ext>
            </a:extLst>
          </p:cNvPr>
          <p:cNvSpPr/>
          <p:nvPr/>
        </p:nvSpPr>
        <p:spPr>
          <a:xfrm rot="19284248">
            <a:off x="3719564" y="4243408"/>
            <a:ext cx="833436" cy="561974"/>
          </a:xfrm>
          <a:prstGeom prst="lef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links 14">
            <a:extLst>
              <a:ext uri="{FF2B5EF4-FFF2-40B4-BE49-F238E27FC236}">
                <a16:creationId xmlns:a16="http://schemas.microsoft.com/office/drawing/2014/main" id="{E6DE63F4-D5D4-6DEA-111E-B500A65B689E}"/>
              </a:ext>
            </a:extLst>
          </p:cNvPr>
          <p:cNvSpPr/>
          <p:nvPr/>
        </p:nvSpPr>
        <p:spPr>
          <a:xfrm>
            <a:off x="3400426" y="2867026"/>
            <a:ext cx="833436" cy="561974"/>
          </a:xfrm>
          <a:prstGeom prst="lef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C980EE37-DA75-38B9-460C-ECE5EFDB1F7C}"/>
              </a:ext>
            </a:extLst>
          </p:cNvPr>
          <p:cNvSpPr/>
          <p:nvPr/>
        </p:nvSpPr>
        <p:spPr>
          <a:xfrm rot="8842943">
            <a:off x="8018508" y="1603097"/>
            <a:ext cx="833436" cy="561974"/>
          </a:xfrm>
          <a:prstGeom prst="lef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0F094089-177A-9003-2731-117CB60DEC94}"/>
              </a:ext>
            </a:extLst>
          </p:cNvPr>
          <p:cNvSpPr/>
          <p:nvPr/>
        </p:nvSpPr>
        <p:spPr>
          <a:xfrm rot="1968276">
            <a:off x="3786189" y="1743075"/>
            <a:ext cx="833436" cy="561974"/>
          </a:xfrm>
          <a:prstGeom prst="lef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links 17">
            <a:extLst>
              <a:ext uri="{FF2B5EF4-FFF2-40B4-BE49-F238E27FC236}">
                <a16:creationId xmlns:a16="http://schemas.microsoft.com/office/drawing/2014/main" id="{B3C89870-2D95-F513-EBA1-9AA103E99BD7}"/>
              </a:ext>
            </a:extLst>
          </p:cNvPr>
          <p:cNvSpPr/>
          <p:nvPr/>
        </p:nvSpPr>
        <p:spPr>
          <a:xfrm rot="13115479">
            <a:off x="7650474" y="4518839"/>
            <a:ext cx="833436" cy="561974"/>
          </a:xfrm>
          <a:prstGeom prst="lef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71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Hameete</dc:creator>
  <cp:lastModifiedBy>Peter Hameete</cp:lastModifiedBy>
  <cp:revision>1</cp:revision>
  <dcterms:created xsi:type="dcterms:W3CDTF">2024-02-19T10:37:00Z</dcterms:created>
  <dcterms:modified xsi:type="dcterms:W3CDTF">2024-02-19T10:37:00Z</dcterms:modified>
</cp:coreProperties>
</file>