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8" r:id="rId4"/>
    <p:sldId id="262" r:id="rId5"/>
    <p:sldId id="267" r:id="rId6"/>
    <p:sldId id="263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698BC-20E9-8D45-966E-FFE4F1738640}" v="13" dt="2023-04-18T17:26:06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D83E4-C155-46B8-B8C0-4135334A0D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BE944EA-D5B4-480B-B33F-784BF993EFCC}">
      <dgm:prSet/>
      <dgm:spPr/>
      <dgm:t>
        <a:bodyPr/>
        <a:lstStyle/>
        <a:p>
          <a:r>
            <a:rPr lang="en-US" b="0" i="0" dirty="0"/>
            <a:t>The dataset for this project is obtained on the U.S. National Electronic Injury Surveillance System (NEISS) Data on injuries, 1999-2018. </a:t>
          </a:r>
          <a:endParaRPr lang="en-US" dirty="0"/>
        </a:p>
      </dgm:t>
    </dgm:pt>
    <dgm:pt modelId="{B3C62094-E814-4AD9-9E46-465FE4133992}" type="parTrans" cxnId="{86E4B10B-6C03-4B44-971B-2F879247BBC7}">
      <dgm:prSet/>
      <dgm:spPr/>
      <dgm:t>
        <a:bodyPr/>
        <a:lstStyle/>
        <a:p>
          <a:endParaRPr lang="en-US"/>
        </a:p>
      </dgm:t>
    </dgm:pt>
    <dgm:pt modelId="{4519A9AA-683E-4D64-88A8-D8757A70A661}" type="sibTrans" cxnId="{86E4B10B-6C03-4B44-971B-2F879247BBC7}">
      <dgm:prSet/>
      <dgm:spPr/>
      <dgm:t>
        <a:bodyPr/>
        <a:lstStyle/>
        <a:p>
          <a:endParaRPr lang="en-US"/>
        </a:p>
      </dgm:t>
    </dgm:pt>
    <dgm:pt modelId="{86A06A05-8C92-451C-8F24-DFFBC644ED29}">
      <dgm:prSet/>
      <dgm:spPr/>
      <dgm:t>
        <a:bodyPr/>
        <a:lstStyle/>
        <a:p>
          <a:r>
            <a:rPr lang="en-US" b="0" i="0"/>
            <a:t>It consists of 7,352,939 rows and 31 columns.</a:t>
          </a:r>
          <a:endParaRPr lang="en-US"/>
        </a:p>
      </dgm:t>
    </dgm:pt>
    <dgm:pt modelId="{DEAB65F8-F673-4359-B4C9-DF7221CA3E24}" type="parTrans" cxnId="{6F21836D-D85B-4CB1-9BF7-26DCF054CAAE}">
      <dgm:prSet/>
      <dgm:spPr/>
      <dgm:t>
        <a:bodyPr/>
        <a:lstStyle/>
        <a:p>
          <a:endParaRPr lang="en-US"/>
        </a:p>
      </dgm:t>
    </dgm:pt>
    <dgm:pt modelId="{AE003A5E-4D8B-4D6E-A6A2-985F91713A8C}" type="sibTrans" cxnId="{6F21836D-D85B-4CB1-9BF7-26DCF054CAAE}">
      <dgm:prSet/>
      <dgm:spPr/>
      <dgm:t>
        <a:bodyPr/>
        <a:lstStyle/>
        <a:p>
          <a:endParaRPr lang="en-US"/>
        </a:p>
      </dgm:t>
    </dgm:pt>
    <dgm:pt modelId="{51E1254D-0D1D-EC40-9D1B-177727B4BE1A}" type="pres">
      <dgm:prSet presAssocID="{58ED83E4-C155-46B8-B8C0-4135334A0D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3E6D28-6D1C-704B-91F2-EBE3ABD68542}" type="pres">
      <dgm:prSet presAssocID="{5BE944EA-D5B4-480B-B33F-784BF993EFCC}" presName="hierRoot1" presStyleCnt="0"/>
      <dgm:spPr/>
    </dgm:pt>
    <dgm:pt modelId="{B1FCA9CB-0FC5-054F-A868-AC38A0C1EF32}" type="pres">
      <dgm:prSet presAssocID="{5BE944EA-D5B4-480B-B33F-784BF993EFCC}" presName="composite" presStyleCnt="0"/>
      <dgm:spPr/>
    </dgm:pt>
    <dgm:pt modelId="{42D669BE-AB03-D64A-ACF4-F18E2D37D038}" type="pres">
      <dgm:prSet presAssocID="{5BE944EA-D5B4-480B-B33F-784BF993EFCC}" presName="background" presStyleLbl="node0" presStyleIdx="0" presStyleCnt="2"/>
      <dgm:spPr/>
    </dgm:pt>
    <dgm:pt modelId="{D02E8796-BA7B-864D-86A1-6A30EB7D3C66}" type="pres">
      <dgm:prSet presAssocID="{5BE944EA-D5B4-480B-B33F-784BF993EFCC}" presName="text" presStyleLbl="fgAcc0" presStyleIdx="0" presStyleCnt="2">
        <dgm:presLayoutVars>
          <dgm:chPref val="3"/>
        </dgm:presLayoutVars>
      </dgm:prSet>
      <dgm:spPr/>
    </dgm:pt>
    <dgm:pt modelId="{64F2B874-4470-E04D-8BFF-66B5F338AB37}" type="pres">
      <dgm:prSet presAssocID="{5BE944EA-D5B4-480B-B33F-784BF993EFCC}" presName="hierChild2" presStyleCnt="0"/>
      <dgm:spPr/>
    </dgm:pt>
    <dgm:pt modelId="{3C4623C1-77D5-A746-B491-29868098E357}" type="pres">
      <dgm:prSet presAssocID="{86A06A05-8C92-451C-8F24-DFFBC644ED29}" presName="hierRoot1" presStyleCnt="0"/>
      <dgm:spPr/>
    </dgm:pt>
    <dgm:pt modelId="{3BBBFB1B-6798-2D46-A4F4-5313295F8A37}" type="pres">
      <dgm:prSet presAssocID="{86A06A05-8C92-451C-8F24-DFFBC644ED29}" presName="composite" presStyleCnt="0"/>
      <dgm:spPr/>
    </dgm:pt>
    <dgm:pt modelId="{F85DF76B-C6AD-684C-A9FA-D71053DA6DBB}" type="pres">
      <dgm:prSet presAssocID="{86A06A05-8C92-451C-8F24-DFFBC644ED29}" presName="background" presStyleLbl="node0" presStyleIdx="1" presStyleCnt="2"/>
      <dgm:spPr/>
    </dgm:pt>
    <dgm:pt modelId="{658F8E6D-F28A-7541-AE9D-B871CDBD6311}" type="pres">
      <dgm:prSet presAssocID="{86A06A05-8C92-451C-8F24-DFFBC644ED29}" presName="text" presStyleLbl="fgAcc0" presStyleIdx="1" presStyleCnt="2">
        <dgm:presLayoutVars>
          <dgm:chPref val="3"/>
        </dgm:presLayoutVars>
      </dgm:prSet>
      <dgm:spPr/>
    </dgm:pt>
    <dgm:pt modelId="{643BDBC7-4D02-7D46-AC96-3137A91547EA}" type="pres">
      <dgm:prSet presAssocID="{86A06A05-8C92-451C-8F24-DFFBC644ED29}" presName="hierChild2" presStyleCnt="0"/>
      <dgm:spPr/>
    </dgm:pt>
  </dgm:ptLst>
  <dgm:cxnLst>
    <dgm:cxn modelId="{86E4B10B-6C03-4B44-971B-2F879247BBC7}" srcId="{58ED83E4-C155-46B8-B8C0-4135334A0D91}" destId="{5BE944EA-D5B4-480B-B33F-784BF993EFCC}" srcOrd="0" destOrd="0" parTransId="{B3C62094-E814-4AD9-9E46-465FE4133992}" sibTransId="{4519A9AA-683E-4D64-88A8-D8757A70A661}"/>
    <dgm:cxn modelId="{6F21836D-D85B-4CB1-9BF7-26DCF054CAAE}" srcId="{58ED83E4-C155-46B8-B8C0-4135334A0D91}" destId="{86A06A05-8C92-451C-8F24-DFFBC644ED29}" srcOrd="1" destOrd="0" parTransId="{DEAB65F8-F673-4359-B4C9-DF7221CA3E24}" sibTransId="{AE003A5E-4D8B-4D6E-A6A2-985F91713A8C}"/>
    <dgm:cxn modelId="{CAC656B7-AF73-7F48-823F-FAD7F476D621}" type="presOf" srcId="{5BE944EA-D5B4-480B-B33F-784BF993EFCC}" destId="{D02E8796-BA7B-864D-86A1-6A30EB7D3C66}" srcOrd="0" destOrd="0" presId="urn:microsoft.com/office/officeart/2005/8/layout/hierarchy1"/>
    <dgm:cxn modelId="{4330E3BC-B6E9-414D-8E38-226231E7760E}" type="presOf" srcId="{86A06A05-8C92-451C-8F24-DFFBC644ED29}" destId="{658F8E6D-F28A-7541-AE9D-B871CDBD6311}" srcOrd="0" destOrd="0" presId="urn:microsoft.com/office/officeart/2005/8/layout/hierarchy1"/>
    <dgm:cxn modelId="{AABD33C5-610C-1240-9E9C-329E2AF1805A}" type="presOf" srcId="{58ED83E4-C155-46B8-B8C0-4135334A0D91}" destId="{51E1254D-0D1D-EC40-9D1B-177727B4BE1A}" srcOrd="0" destOrd="0" presId="urn:microsoft.com/office/officeart/2005/8/layout/hierarchy1"/>
    <dgm:cxn modelId="{46181C60-EFB1-7E4F-8ED5-81DFE656D971}" type="presParOf" srcId="{51E1254D-0D1D-EC40-9D1B-177727B4BE1A}" destId="{4D3E6D28-6D1C-704B-91F2-EBE3ABD68542}" srcOrd="0" destOrd="0" presId="urn:microsoft.com/office/officeart/2005/8/layout/hierarchy1"/>
    <dgm:cxn modelId="{A66B3B3C-9172-9D40-A959-3D10B9064FD9}" type="presParOf" srcId="{4D3E6D28-6D1C-704B-91F2-EBE3ABD68542}" destId="{B1FCA9CB-0FC5-054F-A868-AC38A0C1EF32}" srcOrd="0" destOrd="0" presId="urn:microsoft.com/office/officeart/2005/8/layout/hierarchy1"/>
    <dgm:cxn modelId="{17954770-0753-164E-9409-E1F61A3FEEED}" type="presParOf" srcId="{B1FCA9CB-0FC5-054F-A868-AC38A0C1EF32}" destId="{42D669BE-AB03-D64A-ACF4-F18E2D37D038}" srcOrd="0" destOrd="0" presId="urn:microsoft.com/office/officeart/2005/8/layout/hierarchy1"/>
    <dgm:cxn modelId="{62C75859-9638-4C47-BA34-0686E5728BB7}" type="presParOf" srcId="{B1FCA9CB-0FC5-054F-A868-AC38A0C1EF32}" destId="{D02E8796-BA7B-864D-86A1-6A30EB7D3C66}" srcOrd="1" destOrd="0" presId="urn:microsoft.com/office/officeart/2005/8/layout/hierarchy1"/>
    <dgm:cxn modelId="{A10D78F1-D5CE-8142-AF23-9E9BBDE9824B}" type="presParOf" srcId="{4D3E6D28-6D1C-704B-91F2-EBE3ABD68542}" destId="{64F2B874-4470-E04D-8BFF-66B5F338AB37}" srcOrd="1" destOrd="0" presId="urn:microsoft.com/office/officeart/2005/8/layout/hierarchy1"/>
    <dgm:cxn modelId="{17B64E22-0FDD-834B-8547-80F46E7D4718}" type="presParOf" srcId="{51E1254D-0D1D-EC40-9D1B-177727B4BE1A}" destId="{3C4623C1-77D5-A746-B491-29868098E357}" srcOrd="1" destOrd="0" presId="urn:microsoft.com/office/officeart/2005/8/layout/hierarchy1"/>
    <dgm:cxn modelId="{37D51AED-5712-5542-8C8E-90F84374BE27}" type="presParOf" srcId="{3C4623C1-77D5-A746-B491-29868098E357}" destId="{3BBBFB1B-6798-2D46-A4F4-5313295F8A37}" srcOrd="0" destOrd="0" presId="urn:microsoft.com/office/officeart/2005/8/layout/hierarchy1"/>
    <dgm:cxn modelId="{E40A8D93-6B79-5746-974E-18C0115C9B6B}" type="presParOf" srcId="{3BBBFB1B-6798-2D46-A4F4-5313295F8A37}" destId="{F85DF76B-C6AD-684C-A9FA-D71053DA6DBB}" srcOrd="0" destOrd="0" presId="urn:microsoft.com/office/officeart/2005/8/layout/hierarchy1"/>
    <dgm:cxn modelId="{073B79A2-27E1-064E-940E-643D682A1D7C}" type="presParOf" srcId="{3BBBFB1B-6798-2D46-A4F4-5313295F8A37}" destId="{658F8E6D-F28A-7541-AE9D-B871CDBD6311}" srcOrd="1" destOrd="0" presId="urn:microsoft.com/office/officeart/2005/8/layout/hierarchy1"/>
    <dgm:cxn modelId="{05480AEE-33DB-1940-8D2F-892BA919CB12}" type="presParOf" srcId="{3C4623C1-77D5-A746-B491-29868098E357}" destId="{643BDBC7-4D02-7D46-AC96-3137A91547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D83E4-C155-46B8-B8C0-4135334A0D9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E944EA-D5B4-480B-B33F-784BF993EFCC}">
      <dgm:prSet/>
      <dgm:spPr/>
      <dgm:t>
        <a:bodyPr/>
        <a:lstStyle/>
        <a:p>
          <a:r>
            <a:rPr lang="en-US" dirty="0"/>
            <a:t>Pie Chart</a:t>
          </a:r>
        </a:p>
        <a:p>
          <a:r>
            <a:rPr lang="en-US" dirty="0"/>
            <a:t>Tree Map</a:t>
          </a:r>
        </a:p>
        <a:p>
          <a:r>
            <a:rPr lang="en-US" dirty="0"/>
            <a:t>Bubble Chart</a:t>
          </a:r>
        </a:p>
        <a:p>
          <a:r>
            <a:rPr lang="en-US" dirty="0"/>
            <a:t>Line Chart</a:t>
          </a:r>
        </a:p>
        <a:p>
          <a:r>
            <a:rPr lang="en-US" dirty="0"/>
            <a:t>Human Body Heatmap</a:t>
          </a:r>
        </a:p>
      </dgm:t>
    </dgm:pt>
    <dgm:pt modelId="{B3C62094-E814-4AD9-9E46-465FE4133992}" type="parTrans" cxnId="{86E4B10B-6C03-4B44-971B-2F879247BBC7}">
      <dgm:prSet/>
      <dgm:spPr/>
      <dgm:t>
        <a:bodyPr/>
        <a:lstStyle/>
        <a:p>
          <a:endParaRPr lang="en-US"/>
        </a:p>
      </dgm:t>
    </dgm:pt>
    <dgm:pt modelId="{4519A9AA-683E-4D64-88A8-D8757A70A661}" type="sibTrans" cxnId="{86E4B10B-6C03-4B44-971B-2F879247BBC7}">
      <dgm:prSet/>
      <dgm:spPr/>
      <dgm:t>
        <a:bodyPr/>
        <a:lstStyle/>
        <a:p>
          <a:endParaRPr lang="en-US"/>
        </a:p>
      </dgm:t>
    </dgm:pt>
    <dgm:pt modelId="{86A06A05-8C92-451C-8F24-DFFBC644ED29}">
      <dgm:prSet/>
      <dgm:spPr/>
      <dgm:t>
        <a:bodyPr/>
        <a:lstStyle/>
        <a:p>
          <a:r>
            <a:rPr lang="en-US" dirty="0"/>
            <a:t>Color</a:t>
          </a:r>
        </a:p>
        <a:p>
          <a:r>
            <a:rPr lang="en-US" dirty="0"/>
            <a:t>Size</a:t>
          </a:r>
        </a:p>
        <a:p>
          <a:r>
            <a:rPr lang="en-US" dirty="0"/>
            <a:t>Shape</a:t>
          </a:r>
        </a:p>
        <a:p>
          <a:r>
            <a:rPr lang="en-US" dirty="0"/>
            <a:t>Position</a:t>
          </a:r>
        </a:p>
      </dgm:t>
    </dgm:pt>
    <dgm:pt modelId="{DEAB65F8-F673-4359-B4C9-DF7221CA3E24}" type="parTrans" cxnId="{6F21836D-D85B-4CB1-9BF7-26DCF054CAAE}">
      <dgm:prSet/>
      <dgm:spPr/>
      <dgm:t>
        <a:bodyPr/>
        <a:lstStyle/>
        <a:p>
          <a:endParaRPr lang="en-US"/>
        </a:p>
      </dgm:t>
    </dgm:pt>
    <dgm:pt modelId="{AE003A5E-4D8B-4D6E-A6A2-985F91713A8C}" type="sibTrans" cxnId="{6F21836D-D85B-4CB1-9BF7-26DCF054CAAE}">
      <dgm:prSet/>
      <dgm:spPr/>
      <dgm:t>
        <a:bodyPr/>
        <a:lstStyle/>
        <a:p>
          <a:endParaRPr lang="en-US"/>
        </a:p>
      </dgm:t>
    </dgm:pt>
    <dgm:pt modelId="{51E1254D-0D1D-EC40-9D1B-177727B4BE1A}" type="pres">
      <dgm:prSet presAssocID="{58ED83E4-C155-46B8-B8C0-4135334A0D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3E6D28-6D1C-704B-91F2-EBE3ABD68542}" type="pres">
      <dgm:prSet presAssocID="{5BE944EA-D5B4-480B-B33F-784BF993EFCC}" presName="hierRoot1" presStyleCnt="0"/>
      <dgm:spPr/>
    </dgm:pt>
    <dgm:pt modelId="{B1FCA9CB-0FC5-054F-A868-AC38A0C1EF32}" type="pres">
      <dgm:prSet presAssocID="{5BE944EA-D5B4-480B-B33F-784BF993EFCC}" presName="composite" presStyleCnt="0"/>
      <dgm:spPr/>
    </dgm:pt>
    <dgm:pt modelId="{42D669BE-AB03-D64A-ACF4-F18E2D37D038}" type="pres">
      <dgm:prSet presAssocID="{5BE944EA-D5B4-480B-B33F-784BF993EFCC}" presName="background" presStyleLbl="node0" presStyleIdx="0" presStyleCnt="2"/>
      <dgm:spPr/>
    </dgm:pt>
    <dgm:pt modelId="{D02E8796-BA7B-864D-86A1-6A30EB7D3C66}" type="pres">
      <dgm:prSet presAssocID="{5BE944EA-D5B4-480B-B33F-784BF993EFCC}" presName="text" presStyleLbl="fgAcc0" presStyleIdx="0" presStyleCnt="2">
        <dgm:presLayoutVars>
          <dgm:chPref val="3"/>
        </dgm:presLayoutVars>
      </dgm:prSet>
      <dgm:spPr/>
    </dgm:pt>
    <dgm:pt modelId="{64F2B874-4470-E04D-8BFF-66B5F338AB37}" type="pres">
      <dgm:prSet presAssocID="{5BE944EA-D5B4-480B-B33F-784BF993EFCC}" presName="hierChild2" presStyleCnt="0"/>
      <dgm:spPr/>
    </dgm:pt>
    <dgm:pt modelId="{3C4623C1-77D5-A746-B491-29868098E357}" type="pres">
      <dgm:prSet presAssocID="{86A06A05-8C92-451C-8F24-DFFBC644ED29}" presName="hierRoot1" presStyleCnt="0"/>
      <dgm:spPr/>
    </dgm:pt>
    <dgm:pt modelId="{3BBBFB1B-6798-2D46-A4F4-5313295F8A37}" type="pres">
      <dgm:prSet presAssocID="{86A06A05-8C92-451C-8F24-DFFBC644ED29}" presName="composite" presStyleCnt="0"/>
      <dgm:spPr/>
    </dgm:pt>
    <dgm:pt modelId="{F85DF76B-C6AD-684C-A9FA-D71053DA6DBB}" type="pres">
      <dgm:prSet presAssocID="{86A06A05-8C92-451C-8F24-DFFBC644ED29}" presName="background" presStyleLbl="node0" presStyleIdx="1" presStyleCnt="2"/>
      <dgm:spPr/>
    </dgm:pt>
    <dgm:pt modelId="{658F8E6D-F28A-7541-AE9D-B871CDBD6311}" type="pres">
      <dgm:prSet presAssocID="{86A06A05-8C92-451C-8F24-DFFBC644ED29}" presName="text" presStyleLbl="fgAcc0" presStyleIdx="1" presStyleCnt="2">
        <dgm:presLayoutVars>
          <dgm:chPref val="3"/>
        </dgm:presLayoutVars>
      </dgm:prSet>
      <dgm:spPr/>
    </dgm:pt>
    <dgm:pt modelId="{643BDBC7-4D02-7D46-AC96-3137A91547EA}" type="pres">
      <dgm:prSet presAssocID="{86A06A05-8C92-451C-8F24-DFFBC644ED29}" presName="hierChild2" presStyleCnt="0"/>
      <dgm:spPr/>
    </dgm:pt>
  </dgm:ptLst>
  <dgm:cxnLst>
    <dgm:cxn modelId="{86E4B10B-6C03-4B44-971B-2F879247BBC7}" srcId="{58ED83E4-C155-46B8-B8C0-4135334A0D91}" destId="{5BE944EA-D5B4-480B-B33F-784BF993EFCC}" srcOrd="0" destOrd="0" parTransId="{B3C62094-E814-4AD9-9E46-465FE4133992}" sibTransId="{4519A9AA-683E-4D64-88A8-D8757A70A661}"/>
    <dgm:cxn modelId="{6F21836D-D85B-4CB1-9BF7-26DCF054CAAE}" srcId="{58ED83E4-C155-46B8-B8C0-4135334A0D91}" destId="{86A06A05-8C92-451C-8F24-DFFBC644ED29}" srcOrd="1" destOrd="0" parTransId="{DEAB65F8-F673-4359-B4C9-DF7221CA3E24}" sibTransId="{AE003A5E-4D8B-4D6E-A6A2-985F91713A8C}"/>
    <dgm:cxn modelId="{CAC656B7-AF73-7F48-823F-FAD7F476D621}" type="presOf" srcId="{5BE944EA-D5B4-480B-B33F-784BF993EFCC}" destId="{D02E8796-BA7B-864D-86A1-6A30EB7D3C66}" srcOrd="0" destOrd="0" presId="urn:microsoft.com/office/officeart/2005/8/layout/hierarchy1"/>
    <dgm:cxn modelId="{4330E3BC-B6E9-414D-8E38-226231E7760E}" type="presOf" srcId="{86A06A05-8C92-451C-8F24-DFFBC644ED29}" destId="{658F8E6D-F28A-7541-AE9D-B871CDBD6311}" srcOrd="0" destOrd="0" presId="urn:microsoft.com/office/officeart/2005/8/layout/hierarchy1"/>
    <dgm:cxn modelId="{AABD33C5-610C-1240-9E9C-329E2AF1805A}" type="presOf" srcId="{58ED83E4-C155-46B8-B8C0-4135334A0D91}" destId="{51E1254D-0D1D-EC40-9D1B-177727B4BE1A}" srcOrd="0" destOrd="0" presId="urn:microsoft.com/office/officeart/2005/8/layout/hierarchy1"/>
    <dgm:cxn modelId="{46181C60-EFB1-7E4F-8ED5-81DFE656D971}" type="presParOf" srcId="{51E1254D-0D1D-EC40-9D1B-177727B4BE1A}" destId="{4D3E6D28-6D1C-704B-91F2-EBE3ABD68542}" srcOrd="0" destOrd="0" presId="urn:microsoft.com/office/officeart/2005/8/layout/hierarchy1"/>
    <dgm:cxn modelId="{A66B3B3C-9172-9D40-A959-3D10B9064FD9}" type="presParOf" srcId="{4D3E6D28-6D1C-704B-91F2-EBE3ABD68542}" destId="{B1FCA9CB-0FC5-054F-A868-AC38A0C1EF32}" srcOrd="0" destOrd="0" presId="urn:microsoft.com/office/officeart/2005/8/layout/hierarchy1"/>
    <dgm:cxn modelId="{17954770-0753-164E-9409-E1F61A3FEEED}" type="presParOf" srcId="{B1FCA9CB-0FC5-054F-A868-AC38A0C1EF32}" destId="{42D669BE-AB03-D64A-ACF4-F18E2D37D038}" srcOrd="0" destOrd="0" presId="urn:microsoft.com/office/officeart/2005/8/layout/hierarchy1"/>
    <dgm:cxn modelId="{62C75859-9638-4C47-BA34-0686E5728BB7}" type="presParOf" srcId="{B1FCA9CB-0FC5-054F-A868-AC38A0C1EF32}" destId="{D02E8796-BA7B-864D-86A1-6A30EB7D3C66}" srcOrd="1" destOrd="0" presId="urn:microsoft.com/office/officeart/2005/8/layout/hierarchy1"/>
    <dgm:cxn modelId="{A10D78F1-D5CE-8142-AF23-9E9BBDE9824B}" type="presParOf" srcId="{4D3E6D28-6D1C-704B-91F2-EBE3ABD68542}" destId="{64F2B874-4470-E04D-8BFF-66B5F338AB37}" srcOrd="1" destOrd="0" presId="urn:microsoft.com/office/officeart/2005/8/layout/hierarchy1"/>
    <dgm:cxn modelId="{17B64E22-0FDD-834B-8547-80F46E7D4718}" type="presParOf" srcId="{51E1254D-0D1D-EC40-9D1B-177727B4BE1A}" destId="{3C4623C1-77D5-A746-B491-29868098E357}" srcOrd="1" destOrd="0" presId="urn:microsoft.com/office/officeart/2005/8/layout/hierarchy1"/>
    <dgm:cxn modelId="{37D51AED-5712-5542-8C8E-90F84374BE27}" type="presParOf" srcId="{3C4623C1-77D5-A746-B491-29868098E357}" destId="{3BBBFB1B-6798-2D46-A4F4-5313295F8A37}" srcOrd="0" destOrd="0" presId="urn:microsoft.com/office/officeart/2005/8/layout/hierarchy1"/>
    <dgm:cxn modelId="{E40A8D93-6B79-5746-974E-18C0115C9B6B}" type="presParOf" srcId="{3BBBFB1B-6798-2D46-A4F4-5313295F8A37}" destId="{F85DF76B-C6AD-684C-A9FA-D71053DA6DBB}" srcOrd="0" destOrd="0" presId="urn:microsoft.com/office/officeart/2005/8/layout/hierarchy1"/>
    <dgm:cxn modelId="{073B79A2-27E1-064E-940E-643D682A1D7C}" type="presParOf" srcId="{3BBBFB1B-6798-2D46-A4F4-5313295F8A37}" destId="{658F8E6D-F28A-7541-AE9D-B871CDBD6311}" srcOrd="1" destOrd="0" presId="urn:microsoft.com/office/officeart/2005/8/layout/hierarchy1"/>
    <dgm:cxn modelId="{05480AEE-33DB-1940-8D2F-892BA919CB12}" type="presParOf" srcId="{3C4623C1-77D5-A746-B491-29868098E357}" destId="{643BDBC7-4D02-7D46-AC96-3137A91547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669BE-AB03-D64A-ACF4-F18E2D37D038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8796-BA7B-864D-86A1-6A30EB7D3C66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The dataset for this project is obtained on the U.S. National Electronic Injury Surveillance System (NEISS) Data on injuries, 1999-2018. </a:t>
          </a:r>
          <a:endParaRPr lang="en-US" sz="2900" kern="1200" dirty="0"/>
        </a:p>
      </dsp:txBody>
      <dsp:txXfrm>
        <a:off x="541402" y="986303"/>
        <a:ext cx="4009891" cy="2489736"/>
      </dsp:txXfrm>
    </dsp:sp>
    <dsp:sp modelId="{F85DF76B-C6AD-684C-A9FA-D71053DA6DBB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F8E6D-F28A-7541-AE9D-B871CDBD6311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It consists of 7,352,939 rows and 31 columns.</a:t>
          </a:r>
          <a:endParaRPr lang="en-US" sz="2900" kern="1200"/>
        </a:p>
      </dsp:txBody>
      <dsp:txXfrm>
        <a:off x="5631724" y="986303"/>
        <a:ext cx="4009891" cy="2489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669BE-AB03-D64A-ACF4-F18E2D37D038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8796-BA7B-864D-86A1-6A30EB7D3C66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Pie Chart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Tree Map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Bubble Chart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Line Chart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Human Body Heatmap</a:t>
          </a:r>
        </a:p>
      </dsp:txBody>
      <dsp:txXfrm>
        <a:off x="541402" y="986303"/>
        <a:ext cx="4009891" cy="2489736"/>
      </dsp:txXfrm>
    </dsp:sp>
    <dsp:sp modelId="{F85DF76B-C6AD-684C-A9FA-D71053DA6DBB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F8E6D-F28A-7541-AE9D-B871CDBD6311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Color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Size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Shape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Position</a:t>
          </a:r>
        </a:p>
      </dsp:txBody>
      <dsp:txXfrm>
        <a:off x="5631724" y="986303"/>
        <a:ext cx="4009891" cy="248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5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03042012Ccm_gamosuma_juvenilA231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SportsVisualization_16817818166630/Dashboard2?:language=en-US&amp;:display_count=n&amp;:origin=viz_share_lin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SportsVisualization_16817818166630/Dashboard2?:language=en-US&amp;:display_count=n&amp;:origin=viz_share_lin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03042012Ccm_gamosuma_juvenilA231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yer getting ankle taped at an American football game between the ITESM-Campus Ciudad de Mexico youth team division A and that Gamos UMA"/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3" r="-1" b="3109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Sports injury Visualization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hlinkClick r:id="rId3"/>
              </a:rPr>
              <a:t>Photo</a:t>
            </a:r>
            <a:r>
              <a:rPr lang="en-US">
                <a:solidFill>
                  <a:schemeClr val="tx1"/>
                </a:solidFill>
              </a:rPr>
              <a:t> by Talento Tec / </a:t>
            </a:r>
            <a:r>
              <a:rPr lang="en-US">
                <a:solidFill>
                  <a:schemeClr val="tx1"/>
                </a:solidFill>
                <a:hlinkClick r:id="rId4"/>
              </a:rPr>
              <a:t>CC BY-SA 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42C0C-F138-BAD6-7398-61C44339F80A}"/>
              </a:ext>
            </a:extLst>
          </p:cNvPr>
          <p:cNvSpPr txBox="1"/>
          <p:nvPr/>
        </p:nvSpPr>
        <p:spPr>
          <a:xfrm>
            <a:off x="8475785" y="3727938"/>
            <a:ext cx="3592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Sowbaranika</a:t>
            </a:r>
            <a:r>
              <a:rPr lang="en-US" dirty="0"/>
              <a:t> </a:t>
            </a:r>
            <a:r>
              <a:rPr lang="en-US" dirty="0" err="1"/>
              <a:t>Balasubramaniam</a:t>
            </a:r>
            <a:endParaRPr lang="en-US" dirty="0"/>
          </a:p>
          <a:p>
            <a:r>
              <a:rPr lang="en-US" dirty="0"/>
              <a:t>Goutham Kalikrishna Reddy Kuncham</a:t>
            </a:r>
          </a:p>
          <a:p>
            <a:r>
              <a:rPr lang="en-US" dirty="0"/>
              <a:t>Rahul Vaidya</a:t>
            </a:r>
          </a:p>
        </p:txBody>
      </p:sp>
    </p:spTree>
    <p:extLst>
      <p:ext uri="{BB962C8B-B14F-4D97-AF65-F5344CB8AC3E}">
        <p14:creationId xmlns:p14="http://schemas.microsoft.com/office/powerpoint/2010/main" val="662881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70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Sports injuries contribute to millions of emergency department visits in the US each year, causing concern for athletes, coaches, and medical professionals.</a:t>
            </a:r>
          </a:p>
          <a:p>
            <a:pPr>
              <a:buFont typeface="+mj-lt"/>
              <a:buAutoNum type="arabicPeriod"/>
            </a:pPr>
            <a:r>
              <a:rPr lang="en-US" sz="170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injury incidence patterns and related risks across different sports is essential for successful injury prevention.</a:t>
            </a:r>
          </a:p>
          <a:p>
            <a:pPr>
              <a:buFont typeface="+mj-lt"/>
              <a:buAutoNum type="arabicPeriod"/>
            </a:pPr>
            <a:r>
              <a:rPr lang="en-US" sz="170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Raising awareness about vulnerable areas of the human body during sports activities and recommending precautionary steps beforehand can help prevent injuries and promote better quality of life for athletes.</a:t>
            </a:r>
          </a:p>
          <a:p>
            <a:pPr>
              <a:buFont typeface="+mj-lt"/>
              <a:buAutoNum type="arabicPeriod"/>
            </a:pPr>
            <a:r>
              <a:rPr lang="en-US" sz="170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Adopting practical approaches to prevent injuries can lead to drastic improvements in an athlete's health and limit both the likelihood and severity of various types of sport-related traumas.</a:t>
            </a: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13" name="Picture 12" descr="Dumbbells on a gym floor">
            <a:extLst>
              <a:ext uri="{FF2B5EF4-FFF2-40B4-BE49-F238E27FC236}">
                <a16:creationId xmlns:a16="http://schemas.microsoft.com/office/drawing/2014/main" id="{41FD4FA8-5B02-E89F-2C74-97422E626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79" r="-1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A304-3A28-08F9-6A8A-F91242D5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C78E-FF9C-486C-FBA3-6746F4D3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are the most common types of sports injuries, and how have they changed over time?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sports have the highest injury rates, and are there any patterns or trends in these rates over the years?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do injury rates vary by gender, age, or other demographic factors, and are there any disparities or inequalities in these rates?</a:t>
            </a:r>
          </a:p>
        </p:txBody>
      </p:sp>
    </p:spTree>
    <p:extLst>
      <p:ext uri="{BB962C8B-B14F-4D97-AF65-F5344CB8AC3E}">
        <p14:creationId xmlns:p14="http://schemas.microsoft.com/office/powerpoint/2010/main" val="182724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D78AF38-119B-1DFE-DCF0-F5BDEF0C7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5655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11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Plots &amp; encodings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D78AF38-119B-1DFE-DCF0-F5BDEF0C7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60137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26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Visualizations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DF9CC7-530F-06BD-8F5E-EFEBCC96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363794"/>
            <a:ext cx="7468441" cy="3947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406CB1-5874-39F6-3FEA-D290F425D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0"/>
          <a:stretch/>
        </p:blipFill>
        <p:spPr>
          <a:xfrm>
            <a:off x="4654296" y="4675403"/>
            <a:ext cx="7537704" cy="1577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D7384D-5E40-0C87-3E3C-E980483F085C}"/>
              </a:ext>
            </a:extLst>
          </p:cNvPr>
          <p:cNvSpPr txBox="1"/>
          <p:nvPr/>
        </p:nvSpPr>
        <p:spPr>
          <a:xfrm>
            <a:off x="4804766" y="6416271"/>
            <a:ext cx="7053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4"/>
              </a:rPr>
              <a:t>https://public.tableau.com/views/SportsVisualization_16817818166630/Dashboard2?:language=</a:t>
            </a:r>
            <a:r>
              <a:rPr lang="en-US" sz="900" dirty="0" err="1">
                <a:hlinkClick r:id="rId4"/>
              </a:rPr>
              <a:t>en</a:t>
            </a:r>
            <a:r>
              <a:rPr lang="en-US" sz="900" dirty="0">
                <a:hlinkClick r:id="rId4"/>
              </a:rPr>
              <a:t>-US&amp;:</a:t>
            </a:r>
            <a:r>
              <a:rPr lang="en-US" sz="900" dirty="0" err="1">
                <a:hlinkClick r:id="rId4"/>
              </a:rPr>
              <a:t>display_count</a:t>
            </a:r>
            <a:r>
              <a:rPr lang="en-US" sz="900" dirty="0">
                <a:hlinkClick r:id="rId4"/>
              </a:rPr>
              <a:t>=n&amp;:origin=</a:t>
            </a:r>
            <a:r>
              <a:rPr lang="en-US" sz="900" dirty="0" err="1">
                <a:hlinkClick r:id="rId4"/>
              </a:rPr>
              <a:t>viz_share_link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2416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7DB5C-38CF-2A5B-EA77-B83DD8AD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16" y="270591"/>
            <a:ext cx="5472063" cy="3051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A94BE-7AE7-5DD3-E740-65FD752C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84" y="3321840"/>
            <a:ext cx="5244895" cy="3180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FCB28-9546-6417-5E56-3564F516F8EA}"/>
              </a:ext>
            </a:extLst>
          </p:cNvPr>
          <p:cNvSpPr txBox="1"/>
          <p:nvPr/>
        </p:nvSpPr>
        <p:spPr>
          <a:xfrm>
            <a:off x="4737390" y="6564623"/>
            <a:ext cx="7053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4"/>
              </a:rPr>
              <a:t>https://public.tableau.com/views/SportsVisualization_16817818166630/Dashboard2?:language=</a:t>
            </a:r>
            <a:r>
              <a:rPr lang="en-US" sz="900" dirty="0" err="1">
                <a:hlinkClick r:id="rId4"/>
              </a:rPr>
              <a:t>en</a:t>
            </a:r>
            <a:r>
              <a:rPr lang="en-US" sz="900" dirty="0">
                <a:hlinkClick r:id="rId4"/>
              </a:rPr>
              <a:t>-US&amp;:</a:t>
            </a:r>
            <a:r>
              <a:rPr lang="en-US" sz="900" dirty="0" err="1">
                <a:hlinkClick r:id="rId4"/>
              </a:rPr>
              <a:t>display_count</a:t>
            </a:r>
            <a:r>
              <a:rPr lang="en-US" sz="900" dirty="0">
                <a:hlinkClick r:id="rId4"/>
              </a:rPr>
              <a:t>=n&amp;:origin=</a:t>
            </a:r>
            <a:r>
              <a:rPr lang="en-US" sz="900" dirty="0" err="1">
                <a:hlinkClick r:id="rId4"/>
              </a:rPr>
              <a:t>viz_share_link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252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Visualizations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CF175025-5DC6-6CEE-FAFA-2FC4B6DD5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27" t="4342" b="2504"/>
          <a:stretch/>
        </p:blipFill>
        <p:spPr>
          <a:xfrm>
            <a:off x="4857750" y="804333"/>
            <a:ext cx="7141122" cy="4653492"/>
          </a:xfrm>
        </p:spPr>
      </p:pic>
    </p:spTree>
    <p:extLst>
      <p:ext uri="{BB962C8B-B14F-4D97-AF65-F5344CB8AC3E}">
        <p14:creationId xmlns:p14="http://schemas.microsoft.com/office/powerpoint/2010/main" val="252403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B5AF8E-A8F5-44F6-A878-BD9D09405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yer getting ankle taped at an American football game between the ITESM-Campus Ciudad de Mexico youth team division A and that Gamos UMA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" t="23103" r="6748"/>
          <a:stretch/>
        </p:blipFill>
        <p:spPr>
          <a:xfrm>
            <a:off x="-3274" y="97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/>
              <a:t>Thanks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EEDFD0-E50B-4516-A185-DA1CE93EE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hlinkClick r:id="rId3"/>
              </a:rPr>
              <a:t>Photo</a:t>
            </a:r>
            <a:r>
              <a:rPr lang="en-US"/>
              <a:t> by Talento Tec / </a:t>
            </a:r>
            <a:r>
              <a:rPr lang="en-US">
                <a:hlinkClick r:id="rId4"/>
              </a:rPr>
              <a:t>CC BY-SA 3.0</a:t>
            </a:r>
          </a:p>
        </p:txBody>
      </p:sp>
    </p:spTree>
    <p:extLst>
      <p:ext uri="{BB962C8B-B14F-4D97-AF65-F5344CB8AC3E}">
        <p14:creationId xmlns:p14="http://schemas.microsoft.com/office/powerpoint/2010/main" val="179788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1005</TotalTime>
  <Words>323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Sports injury Visualization</vt:lpstr>
      <vt:lpstr>Motivation</vt:lpstr>
      <vt:lpstr>Task list</vt:lpstr>
      <vt:lpstr>Dataset</vt:lpstr>
      <vt:lpstr>Plots &amp; encodings</vt:lpstr>
      <vt:lpstr>Visualizations</vt:lpstr>
      <vt:lpstr>Visualizations</vt:lpstr>
      <vt:lpstr>Visualizations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injury Visualization</dc:title>
  <dc:creator>Vaidya, Rahul</dc:creator>
  <cp:lastModifiedBy>Kuncham, Goutham Kalikrishna Reddy</cp:lastModifiedBy>
  <cp:revision>8</cp:revision>
  <dcterms:created xsi:type="dcterms:W3CDTF">2023-04-13T17:45:18Z</dcterms:created>
  <dcterms:modified xsi:type="dcterms:W3CDTF">2023-04-19T02:56:04Z</dcterms:modified>
</cp:coreProperties>
</file>