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7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6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9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4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1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F70FC-FF81-4E60-B349-7457C3C5D973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93DB-ADFF-44FE-A17F-C84174FC2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hihlbskgvxjsvxka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6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hihlbskgvxjsvxka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hihlbskgvxjsvxka</dc:title>
  <dc:creator>hp</dc:creator>
  <cp:lastModifiedBy>hp</cp:lastModifiedBy>
  <cp:revision>1</cp:revision>
  <dcterms:created xsi:type="dcterms:W3CDTF">2022-03-05T07:59:32Z</dcterms:created>
  <dcterms:modified xsi:type="dcterms:W3CDTF">2022-03-05T08:00:13Z</dcterms:modified>
</cp:coreProperties>
</file>