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3"/>
  </p:notesMasterIdLst>
  <p:sldIdLst>
    <p:sldId id="256" r:id="rId2"/>
    <p:sldId id="258" r:id="rId3"/>
    <p:sldId id="261" r:id="rId4"/>
    <p:sldId id="260" r:id="rId5"/>
    <p:sldId id="270" r:id="rId6"/>
    <p:sldId id="271" r:id="rId7"/>
    <p:sldId id="262" r:id="rId8"/>
    <p:sldId id="272" r:id="rId9"/>
    <p:sldId id="273" r:id="rId10"/>
    <p:sldId id="27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74681-E70D-4B57-8B04-89355CC4270F}" v="8" dt="2022-09-07T00:15:49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a Mani" userId="29ddef9917a9e376" providerId="LiveId" clId="{C7D74681-E70D-4B57-8B04-89355CC4270F}"/>
    <pc:docChg chg="undo custSel addSld delSld modSld">
      <pc:chgData name="Billa Mani" userId="29ddef9917a9e376" providerId="LiveId" clId="{C7D74681-E70D-4B57-8B04-89355CC4270F}" dt="2022-09-07T00:16:13.065" v="68" actId="1076"/>
      <pc:docMkLst>
        <pc:docMk/>
      </pc:docMkLst>
      <pc:sldChg chg="add del">
        <pc:chgData name="Billa Mani" userId="29ddef9917a9e376" providerId="LiveId" clId="{C7D74681-E70D-4B57-8B04-89355CC4270F}" dt="2022-09-07T00:10:33.125" v="6" actId="47"/>
        <pc:sldMkLst>
          <pc:docMk/>
          <pc:sldMk cId="2848552544" sldId="267"/>
        </pc:sldMkLst>
      </pc:sldChg>
      <pc:sldChg chg="add del">
        <pc:chgData name="Billa Mani" userId="29ddef9917a9e376" providerId="LiveId" clId="{C7D74681-E70D-4B57-8B04-89355CC4270F}" dt="2022-09-07T00:10:31.562" v="5" actId="47"/>
        <pc:sldMkLst>
          <pc:docMk/>
          <pc:sldMk cId="3642411882" sldId="268"/>
        </pc:sldMkLst>
      </pc:sldChg>
      <pc:sldChg chg="del">
        <pc:chgData name="Billa Mani" userId="29ddef9917a9e376" providerId="LiveId" clId="{C7D74681-E70D-4B57-8B04-89355CC4270F}" dt="2022-09-07T00:10:28.777" v="4" actId="47"/>
        <pc:sldMkLst>
          <pc:docMk/>
          <pc:sldMk cId="428623323" sldId="269"/>
        </pc:sldMkLst>
      </pc:sldChg>
      <pc:sldChg chg="addSp delSp modSp new mod">
        <pc:chgData name="Billa Mani" userId="29ddef9917a9e376" providerId="LiveId" clId="{C7D74681-E70D-4B57-8B04-89355CC4270F}" dt="2022-09-07T00:14:12.050" v="57"/>
        <pc:sldMkLst>
          <pc:docMk/>
          <pc:sldMk cId="381238677" sldId="272"/>
        </pc:sldMkLst>
        <pc:spChg chg="add del mod">
          <ac:chgData name="Billa Mani" userId="29ddef9917a9e376" providerId="LiveId" clId="{C7D74681-E70D-4B57-8B04-89355CC4270F}" dt="2022-09-07T00:11:49.845" v="31" actId="767"/>
          <ac:spMkLst>
            <pc:docMk/>
            <pc:sldMk cId="381238677" sldId="272"/>
            <ac:spMk id="3" creationId="{36BEE564-54F8-47D6-87B1-911E1C7925F5}"/>
          </ac:spMkLst>
        </pc:spChg>
        <pc:spChg chg="add del mod">
          <ac:chgData name="Billa Mani" userId="29ddef9917a9e376" providerId="LiveId" clId="{C7D74681-E70D-4B57-8B04-89355CC4270F}" dt="2022-09-07T00:11:49.486" v="30"/>
          <ac:spMkLst>
            <pc:docMk/>
            <pc:sldMk cId="381238677" sldId="272"/>
            <ac:spMk id="4" creationId="{3286760F-FFD3-4716-90F1-35C65EE7AFAE}"/>
          </ac:spMkLst>
        </pc:spChg>
        <pc:spChg chg="add mod">
          <ac:chgData name="Billa Mani" userId="29ddef9917a9e376" providerId="LiveId" clId="{C7D74681-E70D-4B57-8B04-89355CC4270F}" dt="2022-09-07T00:14:12.050" v="57"/>
          <ac:spMkLst>
            <pc:docMk/>
            <pc:sldMk cId="381238677" sldId="272"/>
            <ac:spMk id="5" creationId="{B685A02A-A50C-48F0-990E-7B435EBE5988}"/>
          </ac:spMkLst>
        </pc:spChg>
        <pc:spChg chg="add mod">
          <ac:chgData name="Billa Mani" userId="29ddef9917a9e376" providerId="LiveId" clId="{C7D74681-E70D-4B57-8B04-89355CC4270F}" dt="2022-09-07T00:13:42.386" v="55" actId="1076"/>
          <ac:spMkLst>
            <pc:docMk/>
            <pc:sldMk cId="381238677" sldId="272"/>
            <ac:spMk id="6" creationId="{8EFAC55C-B12A-46B3-A6E8-E6D5B45C6D3B}"/>
          </ac:spMkLst>
        </pc:spChg>
      </pc:sldChg>
      <pc:sldChg chg="modSp new del mod">
        <pc:chgData name="Billa Mani" userId="29ddef9917a9e376" providerId="LiveId" clId="{C7D74681-E70D-4B57-8B04-89355CC4270F}" dt="2022-09-07T00:11:21.148" v="26" actId="680"/>
        <pc:sldMkLst>
          <pc:docMk/>
          <pc:sldMk cId="1539192656" sldId="272"/>
        </pc:sldMkLst>
        <pc:spChg chg="mod">
          <ac:chgData name="Billa Mani" userId="29ddef9917a9e376" providerId="LiveId" clId="{C7D74681-E70D-4B57-8B04-89355CC4270F}" dt="2022-09-07T00:11:20.600" v="25" actId="20577"/>
          <ac:spMkLst>
            <pc:docMk/>
            <pc:sldMk cId="1539192656" sldId="272"/>
            <ac:spMk id="2" creationId="{AC91B796-1EC8-4459-966A-61BA710910E6}"/>
          </ac:spMkLst>
        </pc:spChg>
        <pc:spChg chg="mod">
          <ac:chgData name="Billa Mani" userId="29ddef9917a9e376" providerId="LiveId" clId="{C7D74681-E70D-4B57-8B04-89355CC4270F}" dt="2022-09-07T00:11:03.924" v="20"/>
          <ac:spMkLst>
            <pc:docMk/>
            <pc:sldMk cId="1539192656" sldId="272"/>
            <ac:spMk id="3" creationId="{6FF60DB7-3C9A-4CEE-8E0D-48B90BF41AE3}"/>
          </ac:spMkLst>
        </pc:spChg>
      </pc:sldChg>
      <pc:sldChg chg="addSp modSp new mod">
        <pc:chgData name="Billa Mani" userId="29ddef9917a9e376" providerId="LiveId" clId="{C7D74681-E70D-4B57-8B04-89355CC4270F}" dt="2022-09-07T00:15:33.221" v="63" actId="1076"/>
        <pc:sldMkLst>
          <pc:docMk/>
          <pc:sldMk cId="1003719705" sldId="273"/>
        </pc:sldMkLst>
        <pc:spChg chg="add mod">
          <ac:chgData name="Billa Mani" userId="29ddef9917a9e376" providerId="LiveId" clId="{C7D74681-E70D-4B57-8B04-89355CC4270F}" dt="2022-09-07T00:15:33.221" v="63" actId="1076"/>
          <ac:spMkLst>
            <pc:docMk/>
            <pc:sldMk cId="1003719705" sldId="273"/>
            <ac:spMk id="3" creationId="{B57D471E-D6FB-4E55-835A-887040DDD173}"/>
          </ac:spMkLst>
        </pc:spChg>
      </pc:sldChg>
      <pc:sldChg chg="addSp modSp new mod">
        <pc:chgData name="Billa Mani" userId="29ddef9917a9e376" providerId="LiveId" clId="{C7D74681-E70D-4B57-8B04-89355CC4270F}" dt="2022-09-07T00:16:13.065" v="68" actId="1076"/>
        <pc:sldMkLst>
          <pc:docMk/>
          <pc:sldMk cId="2098665850" sldId="274"/>
        </pc:sldMkLst>
        <pc:spChg chg="add mod">
          <ac:chgData name="Billa Mani" userId="29ddef9917a9e376" providerId="LiveId" clId="{C7D74681-E70D-4B57-8B04-89355CC4270F}" dt="2022-09-07T00:16:13.065" v="68" actId="1076"/>
          <ac:spMkLst>
            <pc:docMk/>
            <pc:sldMk cId="2098665850" sldId="274"/>
            <ac:spMk id="3" creationId="{CBD7BBBC-9846-49F9-9FDB-E67255CE86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730AA-2355-4D57-836F-12C07BB7EE26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CCAAE-2750-4699-8940-8BF24D5AD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77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0454-AFB2-46BC-92DB-669BEB0658C5}" type="datetime1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71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B05D-8E9F-453E-8B55-6CDF00794DA7}" type="datetime1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40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1CBE-AE0A-47CD-AD73-6840722FCB4B}" type="datetime1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16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97A8-4504-4F4E-AE6B-2460C9928F98}" type="datetime1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374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AD09-3046-4907-9599-0156540F2FA1}" type="datetime1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25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7982-77C8-4DD7-B367-C8186FEAD0DB}" type="datetime1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91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6AAC-84D3-4D2E-9B03-86AEDD8B277E}" type="datetime1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881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CCC-812B-4A63-BC07-F7006D2D5111}" type="datetime1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5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E778-B27B-4EBE-AE04-D092C73A23C4}" type="datetime1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8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0AEA-C850-4D3E-AE8F-7F4E0F3D7ED5}" type="datetime1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4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2548-0BB8-4596-A662-00F53F91D17E}" type="datetime1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9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E92E-DDA6-434F-A775-9D865C04F603}" type="datetime1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3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B45-BF53-49A6-B80D-0F71FF58420F}" type="datetime1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66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BC87-29EB-4B96-A3D7-59543B2B28E0}" type="datetime1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6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838C-D64B-48F1-B9C5-73C584630C13}" type="datetime1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04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8E8-EAF3-4A0F-B38E-07D36313AC44}" type="datetime1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3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AF2-F963-4799-A114-99F8D2013148}" type="datetime1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0F6DC6-17DF-47C2-9E56-A79069EC6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6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0A96-F7F1-C523-B68A-BAB55CF37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Unknown value of ARIMA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94186-8ED4-0DCB-CD31-8BCA46E1A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Submitted by</a:t>
            </a:r>
          </a:p>
          <a:p>
            <a:r>
              <a:rPr lang="en-US" dirty="0"/>
              <a:t>                                            </a:t>
            </a:r>
            <a:r>
              <a:rPr lang="en-US" b="1" dirty="0"/>
              <a:t>Maharajan .C</a:t>
            </a:r>
          </a:p>
          <a:p>
            <a:r>
              <a:rPr lang="en-US" b="1" dirty="0"/>
              <a:t>                                            Lakshmanan .A</a:t>
            </a:r>
          </a:p>
          <a:p>
            <a:r>
              <a:rPr lang="en-US" b="1" dirty="0"/>
              <a:t>                                            M.C.A II Year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A6C7F-68C4-1E51-18DD-65F3B190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2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875A0D-D280-4BB1-A0C3-5A52081D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10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7BBBC-9846-49F9-9FDB-E67255CE8681}"/>
              </a:ext>
            </a:extLst>
          </p:cNvPr>
          <p:cNvSpPr txBox="1"/>
          <p:nvPr/>
        </p:nvSpPr>
        <p:spPr>
          <a:xfrm>
            <a:off x="2694709" y="1745189"/>
            <a:ext cx="7065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weather_prod</a:t>
            </a:r>
            <a:r>
              <a:rPr lang="en-US" dirty="0"/>
              <a:t>)</a:t>
            </a:r>
          </a:p>
          <a:p>
            <a:r>
              <a:rPr lang="en-US" dirty="0"/>
              <a:t>lines(arima_2.predict$pred)</a:t>
            </a:r>
          </a:p>
          <a:p>
            <a:r>
              <a:rPr lang="en-US" dirty="0"/>
              <a:t>lines(arima_2.predict$pred+1.96*arima_2.predict$se, col=4, </a:t>
            </a:r>
            <a:r>
              <a:rPr lang="en-US" dirty="0" err="1"/>
              <a:t>lty</a:t>
            </a:r>
            <a:r>
              <a:rPr lang="en-US" dirty="0"/>
              <a:t>=2)</a:t>
            </a:r>
          </a:p>
          <a:p>
            <a:r>
              <a:rPr lang="en-US" dirty="0"/>
              <a:t>lines(arima_2.predict$pred-1.96*arima_2.predict$se, col=4, </a:t>
            </a:r>
            <a:r>
              <a:rPr lang="en-US" dirty="0" err="1"/>
              <a:t>lty</a:t>
            </a:r>
            <a:r>
              <a:rPr lang="en-US" dirty="0"/>
              <a:t>=2)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66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A858C5-A882-C12D-E2DE-8369BBE6BC97}"/>
              </a:ext>
            </a:extLst>
          </p:cNvPr>
          <p:cNvSpPr txBox="1"/>
          <p:nvPr/>
        </p:nvSpPr>
        <p:spPr>
          <a:xfrm>
            <a:off x="1889184" y="2424022"/>
            <a:ext cx="7220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 T H A N K Y O U  </a:t>
            </a:r>
            <a:endParaRPr lang="en-IN" sz="7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09B4C-F0B8-8A47-C8C5-581A0481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04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F636-3DE1-CCF2-B809-6BF789DA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0ED6-14B1-BD19-D22A-925E2F40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What is ARIMA?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ARIMA 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ARIMA Definition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ARIMA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Coding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8EBFF-0D4A-D273-A43B-CB10D05B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4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78B1-C562-A153-C9CB-7C793301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D34B-0C84-70F4-3AB8-C84009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ARIMA,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in short term as Auto-Regressive Integrated Moving Average, is </a:t>
            </a: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 group of models used in R programming language to describe a given time series based on the previously predicted values and focus on the future values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 The Time series analysis is used to find the behavior of data over a time period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74C2-1465-8965-D0C5-51844DAA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81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6B29-9FA3-5DE6-B817-4B46E32A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Definition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CE11B-A0A3-D3D0-B06F-10C17BD0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Autoregressive Integrated Moving-average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“stochastic” modelling approach that can be used to calculate the probability of a future value lying between two specified limits</a:t>
            </a:r>
            <a:endParaRPr lang="en-US" b="1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4EABD-36CE-01A3-9EE3-6D4CC98F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9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B873-50DF-DE50-0A10-7F7F8152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4A66AB-F4EC-7650-3DF5-7E0586DA45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89" y="2752478"/>
            <a:ext cx="4011283" cy="226444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A69528-F97F-3709-53BD-8EB204634D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30" y="2397324"/>
            <a:ext cx="5083683" cy="3234928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8166F-6D70-CAFE-B4DE-3D280391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00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9F64-CFC5-FA4A-6EDE-8D8C5D80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6C6F-D1EA-2A9D-EC70-789FE8CF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Two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AR Model - Auto Regressive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MA Model – Moving average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2415C-3987-6115-2396-5CA28BD7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24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926F-0992-CC8E-A733-8C490836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&amp; MA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AEA2-B557-020B-DCE3-3819806F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Autoregressive AR Models: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Series current values depend on its own pervious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AR(p) – Current values depend on its own p-previous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 is the order </a:t>
            </a:r>
            <a:r>
              <a:rPr lang="en-US" sz="2100" dirty="0"/>
              <a:t>of</a:t>
            </a:r>
            <a:r>
              <a:rPr lang="en-US" dirty="0"/>
              <a:t> AR process</a:t>
            </a:r>
          </a:p>
          <a:p>
            <a:r>
              <a:rPr lang="en-IN" sz="3200" b="1" dirty="0"/>
              <a:t>Moving average MA process: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current deviation from mean depends on previous deviations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MA(q) – the current deviation from mean depends on q- previous deviations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Q is the order of MA Process</a:t>
            </a:r>
          </a:p>
          <a:p>
            <a:pPr marL="0" indent="0">
              <a:buNone/>
            </a:pPr>
            <a:r>
              <a:rPr lang="en-IN" sz="3000" b="1" dirty="0"/>
              <a:t>Autoregressive Moving average ARMA process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15F44-6265-D322-5609-CE1D7711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8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040CE-D279-46F5-A033-D0D7CEE6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5A02A-A50C-48F0-990E-7B435EBE5988}"/>
              </a:ext>
            </a:extLst>
          </p:cNvPr>
          <p:cNvSpPr txBox="1"/>
          <p:nvPr/>
        </p:nvSpPr>
        <p:spPr>
          <a:xfrm>
            <a:off x="1943099" y="1472139"/>
            <a:ext cx="89257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install.packages</a:t>
            </a:r>
            <a:r>
              <a:rPr lang="en-IN" dirty="0"/>
              <a:t>('forecast')</a:t>
            </a:r>
          </a:p>
          <a:p>
            <a:r>
              <a:rPr lang="en-IN" dirty="0"/>
              <a:t>library(forecast)</a:t>
            </a:r>
          </a:p>
          <a:p>
            <a:r>
              <a:rPr lang="en-IN" dirty="0" err="1"/>
              <a:t>weather_prod_input</a:t>
            </a:r>
            <a:r>
              <a:rPr lang="en-IN" dirty="0"/>
              <a:t> &lt;- </a:t>
            </a:r>
            <a:r>
              <a:rPr lang="en-IN" dirty="0" err="1"/>
              <a:t>as.data.frame</a:t>
            </a:r>
            <a:r>
              <a:rPr lang="en-IN" dirty="0"/>
              <a:t>( read.csv("E:\\r\\weather.csv") )</a:t>
            </a:r>
          </a:p>
          <a:p>
            <a:r>
              <a:rPr lang="en-IN" dirty="0" err="1"/>
              <a:t>weather_prod</a:t>
            </a:r>
            <a:r>
              <a:rPr lang="en-IN" dirty="0"/>
              <a:t> &lt;- </a:t>
            </a:r>
            <a:r>
              <a:rPr lang="en-IN" dirty="0" err="1"/>
              <a:t>ts</a:t>
            </a:r>
            <a:r>
              <a:rPr lang="en-IN" dirty="0"/>
              <a:t>(</a:t>
            </a:r>
            <a:r>
              <a:rPr lang="en-IN" dirty="0" err="1"/>
              <a:t>weather_prod_input</a:t>
            </a:r>
            <a:r>
              <a:rPr lang="en-IN" dirty="0"/>
              <a:t>[,3])</a:t>
            </a:r>
          </a:p>
          <a:p>
            <a:r>
              <a:rPr lang="en-IN" dirty="0"/>
              <a:t>plot(</a:t>
            </a:r>
            <a:r>
              <a:rPr lang="en-IN" dirty="0" err="1"/>
              <a:t>weather_prod</a:t>
            </a:r>
            <a:r>
              <a:rPr lang="en-IN" dirty="0"/>
              <a:t>, </a:t>
            </a:r>
            <a:r>
              <a:rPr lang="en-IN" dirty="0" err="1"/>
              <a:t>xlab</a:t>
            </a:r>
            <a:r>
              <a:rPr lang="en-IN" dirty="0"/>
              <a:t> = "Time (months)",</a:t>
            </a:r>
          </a:p>
          <a:p>
            <a:r>
              <a:rPr lang="en-IN" dirty="0"/>
              <a:t>     </a:t>
            </a:r>
            <a:r>
              <a:rPr lang="en-IN" dirty="0" err="1"/>
              <a:t>ylab</a:t>
            </a:r>
            <a:r>
              <a:rPr lang="en-IN" dirty="0"/>
              <a:t> = "weather between(1901-2017)")</a:t>
            </a:r>
          </a:p>
          <a:p>
            <a:r>
              <a:rPr lang="en-IN" dirty="0"/>
              <a:t>plot(diff(</a:t>
            </a:r>
            <a:r>
              <a:rPr lang="en-IN" dirty="0" err="1"/>
              <a:t>weather_prod</a:t>
            </a:r>
            <a:r>
              <a:rPr lang="en-IN" dirty="0"/>
              <a:t>))</a:t>
            </a:r>
          </a:p>
          <a:p>
            <a:r>
              <a:rPr lang="en-IN" dirty="0" err="1"/>
              <a:t>abline</a:t>
            </a:r>
            <a:r>
              <a:rPr lang="en-IN" dirty="0"/>
              <a:t>(a=0, b=0)</a:t>
            </a:r>
          </a:p>
          <a:p>
            <a:endParaRPr lang="en-IN" dirty="0"/>
          </a:p>
          <a:p>
            <a:r>
              <a:rPr lang="en-IN" dirty="0" err="1"/>
              <a:t>acf</a:t>
            </a:r>
            <a:r>
              <a:rPr lang="en-IN" dirty="0"/>
              <a:t>(diff(</a:t>
            </a:r>
            <a:r>
              <a:rPr lang="en-IN" dirty="0" err="1"/>
              <a:t>weather_prod</a:t>
            </a:r>
            <a:r>
              <a:rPr lang="en-IN" dirty="0"/>
              <a:t>), </a:t>
            </a:r>
            <a:r>
              <a:rPr lang="en-IN" dirty="0" err="1"/>
              <a:t>xaxp</a:t>
            </a:r>
            <a:r>
              <a:rPr lang="en-IN" dirty="0"/>
              <a:t> = c(0, 48, 4), </a:t>
            </a:r>
            <a:r>
              <a:rPr lang="en-IN" dirty="0" err="1"/>
              <a:t>lag.max</a:t>
            </a:r>
            <a:r>
              <a:rPr lang="en-IN" dirty="0"/>
              <a:t>=48, main="")</a:t>
            </a:r>
          </a:p>
          <a:p>
            <a:r>
              <a:rPr lang="en-IN" dirty="0" err="1"/>
              <a:t>pacf</a:t>
            </a:r>
            <a:r>
              <a:rPr lang="en-IN" dirty="0"/>
              <a:t>(diff(</a:t>
            </a:r>
            <a:r>
              <a:rPr lang="en-IN" dirty="0" err="1"/>
              <a:t>weather_prod</a:t>
            </a:r>
            <a:r>
              <a:rPr lang="en-IN" dirty="0"/>
              <a:t>), </a:t>
            </a:r>
            <a:r>
              <a:rPr lang="en-IN" dirty="0" err="1"/>
              <a:t>xaxp</a:t>
            </a:r>
            <a:r>
              <a:rPr lang="en-IN" dirty="0"/>
              <a:t> = c(0, 48, 4), </a:t>
            </a:r>
            <a:r>
              <a:rPr lang="en-IN" dirty="0" err="1"/>
              <a:t>lag.max</a:t>
            </a:r>
            <a:r>
              <a:rPr lang="en-IN" dirty="0"/>
              <a:t>=48, main="")</a:t>
            </a:r>
          </a:p>
          <a:p>
            <a:r>
              <a:rPr lang="en-IN" dirty="0"/>
              <a:t>arima_1 &lt;- </a:t>
            </a:r>
            <a:r>
              <a:rPr lang="en-IN" dirty="0" err="1"/>
              <a:t>arima</a:t>
            </a:r>
            <a:r>
              <a:rPr lang="en-IN" dirty="0"/>
              <a:t> (</a:t>
            </a:r>
            <a:r>
              <a:rPr lang="en-IN" dirty="0" err="1"/>
              <a:t>weather_prod</a:t>
            </a:r>
            <a:r>
              <a:rPr lang="en-IN" dirty="0"/>
              <a:t>,</a:t>
            </a:r>
          </a:p>
          <a:p>
            <a:r>
              <a:rPr lang="en-IN" dirty="0"/>
              <a:t>                  order=c(0,1,0),</a:t>
            </a:r>
          </a:p>
          <a:p>
            <a:r>
              <a:rPr lang="en-IN" dirty="0"/>
              <a:t>                  seasonal = list(order=c(1,0,0),period=12))</a:t>
            </a:r>
          </a:p>
          <a:p>
            <a:r>
              <a:rPr lang="en-IN" dirty="0"/>
              <a:t>arima_1</a:t>
            </a:r>
          </a:p>
          <a:p>
            <a:r>
              <a:rPr lang="en-IN" dirty="0" err="1"/>
              <a:t>acf</a:t>
            </a:r>
            <a:r>
              <a:rPr lang="en-IN" dirty="0"/>
              <a:t>(arima_1$residuals, </a:t>
            </a:r>
            <a:r>
              <a:rPr lang="en-IN" dirty="0" err="1"/>
              <a:t>xaxp</a:t>
            </a:r>
            <a:r>
              <a:rPr lang="en-IN" dirty="0"/>
              <a:t> = c(0, 48, 4), </a:t>
            </a:r>
            <a:r>
              <a:rPr lang="en-IN" dirty="0" err="1"/>
              <a:t>lag.max</a:t>
            </a:r>
            <a:r>
              <a:rPr lang="en-IN" dirty="0"/>
              <a:t>=48, main="")</a:t>
            </a:r>
          </a:p>
          <a:p>
            <a:r>
              <a:rPr lang="en-IN" dirty="0" err="1"/>
              <a:t>pacf</a:t>
            </a:r>
            <a:r>
              <a:rPr lang="en-IN" dirty="0"/>
              <a:t>(arima_1$residuals, </a:t>
            </a:r>
            <a:r>
              <a:rPr lang="en-IN" dirty="0" err="1"/>
              <a:t>xaxp</a:t>
            </a:r>
            <a:r>
              <a:rPr lang="en-IN" dirty="0"/>
              <a:t> = c(0, 48, 4), </a:t>
            </a:r>
            <a:r>
              <a:rPr lang="en-IN" dirty="0" err="1"/>
              <a:t>lag.max</a:t>
            </a:r>
            <a:r>
              <a:rPr lang="en-IN" dirty="0"/>
              <a:t>=48, main="")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AC55C-B12A-46B3-A6E8-E6D5B45C6D3B}"/>
              </a:ext>
            </a:extLst>
          </p:cNvPr>
          <p:cNvSpPr txBox="1"/>
          <p:nvPr/>
        </p:nvSpPr>
        <p:spPr>
          <a:xfrm>
            <a:off x="1943099" y="324013"/>
            <a:ext cx="351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CODING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123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C0610-A5A4-4BAA-AFFC-81BF9B1E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DC6-17DF-47C2-9E56-A79069EC698D}" type="slidenum">
              <a:rPr lang="en-IN" smtClean="0"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D471E-D6FB-4E55-835A-887040DDD173}"/>
              </a:ext>
            </a:extLst>
          </p:cNvPr>
          <p:cNvSpPr txBox="1"/>
          <p:nvPr/>
        </p:nvSpPr>
        <p:spPr>
          <a:xfrm>
            <a:off x="2171700" y="787782"/>
            <a:ext cx="82192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arima_2 &lt;- </a:t>
            </a:r>
            <a:r>
              <a:rPr lang="en-IN" dirty="0" err="1"/>
              <a:t>arima</a:t>
            </a:r>
            <a:r>
              <a:rPr lang="en-IN" dirty="0"/>
              <a:t> (</a:t>
            </a:r>
            <a:r>
              <a:rPr lang="en-IN" dirty="0" err="1"/>
              <a:t>weather_prod</a:t>
            </a:r>
            <a:r>
              <a:rPr lang="en-IN" dirty="0"/>
              <a:t>,</a:t>
            </a:r>
          </a:p>
          <a:p>
            <a:r>
              <a:rPr lang="en-IN" dirty="0"/>
              <a:t>                  order=c(0,1,1),</a:t>
            </a:r>
          </a:p>
          <a:p>
            <a:r>
              <a:rPr lang="en-IN" dirty="0"/>
              <a:t>                  seasonal = list(order=c(1,0,0),period=12))</a:t>
            </a:r>
          </a:p>
          <a:p>
            <a:r>
              <a:rPr lang="en-IN" dirty="0"/>
              <a:t>arima_2</a:t>
            </a:r>
          </a:p>
          <a:p>
            <a:r>
              <a:rPr lang="en-IN" dirty="0" err="1"/>
              <a:t>acf</a:t>
            </a:r>
            <a:r>
              <a:rPr lang="en-IN" dirty="0"/>
              <a:t>(arima_2$residuals, </a:t>
            </a:r>
            <a:r>
              <a:rPr lang="en-IN" dirty="0" err="1"/>
              <a:t>xaxp</a:t>
            </a:r>
            <a:r>
              <a:rPr lang="en-IN" dirty="0"/>
              <a:t> = c(0, 48, 4), </a:t>
            </a:r>
            <a:r>
              <a:rPr lang="en-IN" dirty="0" err="1"/>
              <a:t>lag.max</a:t>
            </a:r>
            <a:r>
              <a:rPr lang="en-IN" dirty="0"/>
              <a:t>=48, main="")</a:t>
            </a:r>
          </a:p>
          <a:p>
            <a:r>
              <a:rPr lang="en-IN" dirty="0" err="1"/>
              <a:t>pacf</a:t>
            </a:r>
            <a:r>
              <a:rPr lang="en-IN" dirty="0"/>
              <a:t>(arima_2$residuals, </a:t>
            </a:r>
            <a:r>
              <a:rPr lang="en-IN" dirty="0" err="1"/>
              <a:t>xaxp</a:t>
            </a:r>
            <a:r>
              <a:rPr lang="en-IN" dirty="0"/>
              <a:t> = c(0, 48,4), </a:t>
            </a:r>
            <a:r>
              <a:rPr lang="en-IN" dirty="0" err="1"/>
              <a:t>lag.max</a:t>
            </a:r>
            <a:r>
              <a:rPr lang="en-IN" dirty="0"/>
              <a:t>=48, main="")</a:t>
            </a:r>
          </a:p>
          <a:p>
            <a:r>
              <a:rPr lang="en-IN" dirty="0"/>
              <a:t>#Normality and Constant Variance</a:t>
            </a:r>
          </a:p>
          <a:p>
            <a:r>
              <a:rPr lang="en-IN" dirty="0"/>
              <a:t>plot(arima_2$residuals, </a:t>
            </a:r>
            <a:r>
              <a:rPr lang="en-IN" dirty="0" err="1"/>
              <a:t>ylab</a:t>
            </a:r>
            <a:r>
              <a:rPr lang="en-IN" dirty="0"/>
              <a:t> = "Residuals")</a:t>
            </a:r>
          </a:p>
          <a:p>
            <a:r>
              <a:rPr lang="en-IN" dirty="0" err="1"/>
              <a:t>abline</a:t>
            </a:r>
            <a:r>
              <a:rPr lang="en-IN" dirty="0"/>
              <a:t>(a=0, b=0)</a:t>
            </a:r>
          </a:p>
          <a:p>
            <a:r>
              <a:rPr lang="en-IN" dirty="0"/>
              <a:t>hist(arima_2$residuals, </a:t>
            </a:r>
            <a:r>
              <a:rPr lang="en-IN" dirty="0" err="1"/>
              <a:t>xlab</a:t>
            </a:r>
            <a:r>
              <a:rPr lang="en-IN" dirty="0"/>
              <a:t>="Residuals", </a:t>
            </a:r>
            <a:r>
              <a:rPr lang="en-IN" dirty="0" err="1"/>
              <a:t>xlim</a:t>
            </a:r>
            <a:r>
              <a:rPr lang="en-IN" dirty="0"/>
              <a:t>=c(-20,20))</a:t>
            </a:r>
          </a:p>
          <a:p>
            <a:r>
              <a:rPr lang="en-IN" dirty="0" err="1"/>
              <a:t>qqnorm</a:t>
            </a:r>
            <a:r>
              <a:rPr lang="en-IN" dirty="0"/>
              <a:t>(arima_2$residuals, main="")</a:t>
            </a:r>
          </a:p>
          <a:p>
            <a:r>
              <a:rPr lang="en-IN" dirty="0" err="1"/>
              <a:t>qqline</a:t>
            </a:r>
            <a:r>
              <a:rPr lang="en-IN" dirty="0"/>
              <a:t>(arima_2$residuals)</a:t>
            </a:r>
          </a:p>
          <a:p>
            <a:r>
              <a:rPr lang="en-IN" dirty="0"/>
              <a:t>#Forecasting</a:t>
            </a:r>
          </a:p>
          <a:p>
            <a:r>
              <a:rPr lang="en-IN" dirty="0"/>
              <a:t>#predict the next 12 months</a:t>
            </a:r>
          </a:p>
          <a:p>
            <a:r>
              <a:rPr lang="en-IN" dirty="0"/>
              <a:t>?predict()</a:t>
            </a:r>
          </a:p>
          <a:p>
            <a:r>
              <a:rPr lang="en-IN" dirty="0"/>
              <a:t>arima_2.predict &lt;- predict(arima_2,n.ahead=12)</a:t>
            </a:r>
          </a:p>
          <a:p>
            <a:r>
              <a:rPr lang="en-IN" dirty="0"/>
              <a:t>?matrix()</a:t>
            </a:r>
          </a:p>
          <a:p>
            <a:r>
              <a:rPr lang="en-IN" dirty="0"/>
              <a:t>matrix(c(arima_2.predict$pred-1.96*arima_2.predict$se,</a:t>
            </a:r>
          </a:p>
          <a:p>
            <a:r>
              <a:rPr lang="en-IN" dirty="0"/>
              <a:t>         arima_2.predict$pred,</a:t>
            </a:r>
          </a:p>
          <a:p>
            <a:r>
              <a:rPr lang="en-IN" dirty="0"/>
              <a:t>         arima_2.predict$pred+1.96*arima_2.predict$se), 12,1,</a:t>
            </a:r>
          </a:p>
          <a:p>
            <a:r>
              <a:rPr lang="en-IN" dirty="0"/>
              <a:t>       </a:t>
            </a:r>
            <a:r>
              <a:rPr lang="en-IN" dirty="0" err="1"/>
              <a:t>dimnames</a:t>
            </a:r>
            <a:r>
              <a:rPr lang="en-IN" dirty="0"/>
              <a:t>=list( c(117:128) ,c("Pred")) )</a:t>
            </a:r>
          </a:p>
        </p:txBody>
      </p:sp>
    </p:spTree>
    <p:extLst>
      <p:ext uri="{BB962C8B-B14F-4D97-AF65-F5344CB8AC3E}">
        <p14:creationId xmlns:p14="http://schemas.microsoft.com/office/powerpoint/2010/main" val="10037197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103</TotalTime>
  <Words>780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Century Gothic</vt:lpstr>
      <vt:lpstr>Wingdings</vt:lpstr>
      <vt:lpstr>Wingdings 3</vt:lpstr>
      <vt:lpstr>Wisp</vt:lpstr>
      <vt:lpstr>Unknown value of ARIMA model</vt:lpstr>
      <vt:lpstr>AGENDA</vt:lpstr>
      <vt:lpstr>Introduction</vt:lpstr>
      <vt:lpstr>ARIMA Definition </vt:lpstr>
      <vt:lpstr>Stochastic Process</vt:lpstr>
      <vt:lpstr>ARIMA Models</vt:lpstr>
      <vt:lpstr>AR &amp; MA Models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Unknown value of ARIMA model</dc:title>
  <dc:creator>maharajan_2022@outlook.com</dc:creator>
  <cp:lastModifiedBy>Billa Mani</cp:lastModifiedBy>
  <cp:revision>3</cp:revision>
  <dcterms:created xsi:type="dcterms:W3CDTF">2022-09-06T09:21:58Z</dcterms:created>
  <dcterms:modified xsi:type="dcterms:W3CDTF">2022-09-07T00:16:14Z</dcterms:modified>
</cp:coreProperties>
</file>