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76" r:id="rId6"/>
    <p:sldId id="288" r:id="rId7"/>
    <p:sldId id="277" r:id="rId8"/>
    <p:sldId id="280" r:id="rId9"/>
    <p:sldId id="287" r:id="rId10"/>
    <p:sldId id="291" r:id="rId11"/>
    <p:sldId id="307" r:id="rId12"/>
    <p:sldId id="297" r:id="rId13"/>
    <p:sldId id="298" r:id="rId14"/>
    <p:sldId id="299" r:id="rId15"/>
    <p:sldId id="300" r:id="rId16"/>
    <p:sldId id="301" r:id="rId17"/>
    <p:sldId id="302" r:id="rId18"/>
    <p:sldId id="293" r:id="rId19"/>
    <p:sldId id="303" r:id="rId20"/>
    <p:sldId id="304" r:id="rId21"/>
    <p:sldId id="305" r:id="rId22"/>
    <p:sldId id="308" r:id="rId23"/>
    <p:sldId id="309" r:id="rId24"/>
    <p:sldId id="289" r:id="rId25"/>
    <p:sldId id="290" r:id="rId26"/>
    <p:sldId id="292" r:id="rId27"/>
    <p:sldId id="306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28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4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2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62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9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08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3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69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0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8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6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A813-5048-4263-9526-B4C5872898EA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26C-78E4-4C4F-908C-1737361DAAC1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953F-214D-4849-9DB0-609CB21D0A3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44F6-5DF2-4314-9681-B00847D488D1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35A-E7E1-412E-B655-E332989EEF79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701E-A29D-4246-A317-9B17D9189E9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30D0-14E0-4727-A0C2-7559584ABE4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C414-94AB-4A3E-95C8-7168C0474719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458-6C92-43FC-B4F1-28DA1642BED3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AB75-BF50-4777-8178-8E1C905C0692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6869-EAE5-49A5-8A62-60D8202A093C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CC4A-E5B2-4961-A1A4-3CFD18433B14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978" y="4078233"/>
            <a:ext cx="9144000" cy="1495794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</a:t>
            </a:r>
            <a:r>
              <a:rPr lang="en-US" sz="5400" b="1" dirty="0" smtClean="0">
                <a:solidFill>
                  <a:schemeClr val="bg1"/>
                </a:solidFill>
              </a:rPr>
              <a:t>nline Blood Bank</a:t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 smtClean="0">
                <a:solidFill>
                  <a:schemeClr val="bg1"/>
                </a:solidFill>
              </a:rPr>
              <a:t>Management System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9749" y="684117"/>
            <a:ext cx="3213462" cy="2808479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6885" y="0"/>
            <a:ext cx="3541486" cy="3122599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58555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2755" y="5712764"/>
            <a:ext cx="5429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Ibrahim Abdellatif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41" y="912155"/>
            <a:ext cx="2396596" cy="151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1" y="1067655"/>
            <a:ext cx="2067352" cy="1323105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64913" y="510242"/>
            <a:ext cx="2834640" cy="2377440"/>
          </a:xfrm>
          <a:prstGeom prst="wedgeEllipseCallou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4562" y="109248"/>
            <a:ext cx="4746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"/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 Requirements: -</a:t>
            </a:r>
          </a:p>
        </p:txBody>
      </p:sp>
      <p:sp>
        <p:nvSpPr>
          <p:cNvPr id="79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7236" y="660664"/>
            <a:ext cx="2665343" cy="2207951"/>
          </a:xfrm>
          <a:prstGeom prst="wedgeEllipseCallou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300" y="3275606"/>
            <a:ext cx="4091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Donor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view their donation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view and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their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notified of the blood results of their previous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donation. 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57406" y="3406235"/>
            <a:ext cx="5390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Recipient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view their request records. 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125"/>
              </a:spcAft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view and update their personal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including name, contact address, and phone number.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9" grpId="0" animBg="1"/>
      <p:bldP spid="12" grpId="0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49" y="784898"/>
            <a:ext cx="1737925" cy="1737925"/>
          </a:xfrm>
          <a:prstGeom prst="rect">
            <a:avLst/>
          </a:prstGeom>
        </p:spPr>
      </p:pic>
      <p:sp>
        <p:nvSpPr>
          <p:cNvPr id="14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70462" y="593279"/>
            <a:ext cx="2665343" cy="2207951"/>
          </a:xfrm>
          <a:prstGeom prst="wedgeEllipseCallou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932988" y="672447"/>
            <a:ext cx="2665343" cy="2207951"/>
          </a:xfrm>
          <a:prstGeom prst="wedgeEllipseCallou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197353" y="744399"/>
            <a:ext cx="2004737" cy="200473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50350" y="261678"/>
            <a:ext cx="4746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"/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 Requirements: -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0993" y="3346158"/>
            <a:ext cx="4463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Manger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1)Receive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about blood stock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each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 from blood bank.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135" y="318084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Bank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manage donor information.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manage information about donations made.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manage Recipient requests for blood.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manage Recipient information.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send e-mails to donors for blood results.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able to send e-mail responding to Recipient for their blood requests through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10616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pic>
        <p:nvPicPr>
          <p:cNvPr id="33" name="Picture 2" descr="HRIS Requirements Checklist: A Guide for Getting Started - AI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46" y="921303"/>
            <a:ext cx="5122428" cy="3479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0" y="39189"/>
            <a:ext cx="11913325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Recipient Management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Recipient should be able to register through the web-application.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Recipient must provide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 information.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1.3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Recipient should be able to login to the web-application. 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1.4 Recipient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 be able to request for blood at emergency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situation.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New Blood Bank Management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Bank should be able to view the status of the delivery time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 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Bank should be able to view received request and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 to them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Donor Management </a:t>
            </a: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donor should be able to register through the web-application.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3.2 Search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 can be viewed in a list. Each element in the list represents a specific donor.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new report for the manger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pPr marL="729615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 System should be able to generate report about blood stock after each transaction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manger.  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tions Management: Analytics 'Godfather' SCTR7: Data Science and 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30" y="444137"/>
            <a:ext cx="3501301" cy="250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5501"/>
            <a:ext cx="9130937" cy="651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5715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-342900" algn="r"/>
              </a:tabLst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Non-Functional Requirements: -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can run on handheld devices.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should be able to work on any Web browser.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1.3 Requirements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website extensibility in case there is a need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new functional requirements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should be available for use 24 hours per day, 365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days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 year.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will record user’s activity.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should maintain correct records of the Blood Stock according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Bank.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2.4 Usability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ordinary people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spcBef>
                <a:spcPts val="0"/>
              </a:spcBef>
              <a:spcAft>
                <a:spcPts val="1125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3.1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Bank Management System must be secured with proper user name and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passwords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1" algn="just">
              <a:spcBef>
                <a:spcPts val="0"/>
              </a:spcBef>
              <a:spcAft>
                <a:spcPts val="1125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3.2 The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must automatically log out all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after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period of inactivity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Cultural and Political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 Respecting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human rights and privacy of donors and blood recipients by preventing access to their data and personal information except through the blood bank</a:t>
            </a:r>
            <a:r>
              <a:rPr lang="ar-EG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4.2 Personal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is protected in compliance with the data Protection Act.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echnology Security Concept Stock Photo - Download Image Now - Security,  Technology, Shielding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37" y="3965905"/>
            <a:ext cx="3061063" cy="2487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0580914" cy="652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System Requirements: -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a device to run the systems on (computer / any mobile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device / server)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</a:t>
            </a:r>
            <a:r>
              <a:rPr 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allows: -</a:t>
            </a:r>
            <a:endParaRPr lang="en-US" sz="1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lock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donor from donation if he donates recently.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donor to create a profile for him to record all his data.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donor to check whether he can donate or not.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donor to find the nearest place for donation.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recipient to create a page for him to record all his data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lood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bank to access all existing blood stock.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lood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bank to add new blood.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utomatically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delete blood that are not suitable for use.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227909"/>
            <a:ext cx="3657600" cy="3135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5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072" y="273609"/>
            <a:ext cx="2971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Questionnaire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193513"/>
            <a:ext cx="6453051" cy="53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326571" y="350808"/>
            <a:ext cx="2351314" cy="61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SWOT: 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938661"/>
            <a:ext cx="9784081" cy="56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326570" y="350808"/>
            <a:ext cx="4402183" cy="6586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Feasibility </a:t>
            </a:r>
            <a:r>
              <a:rPr lang="en-US" sz="32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Study: </a:t>
            </a:r>
            <a:r>
              <a:rPr lang="en-US" sz="32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</a:p>
        </p:txBody>
      </p:sp>
      <p:pic>
        <p:nvPicPr>
          <p:cNvPr id="1026" name="Picture 2" descr="Technical Feasibility Powerpoint Presentation Slides | PowerPoint Slide  Images | PPT Design Templates | Presentation Visual A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058091"/>
            <a:ext cx="3331030" cy="2050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operational feasibility? | AACS Consult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04" y="1058091"/>
            <a:ext cx="3321425" cy="2050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r Campaign Should Start With a Feasibility Study | Benefactor Group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05" y="931072"/>
            <a:ext cx="2874215" cy="2351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0120" y="3157600"/>
            <a:ext cx="4067739" cy="18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Feasibility</a:t>
            </a:r>
            <a:r>
              <a:rPr lang="en-US" sz="20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cost of the proposed system is almost negligible when compared to the benefits gained.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570" y="3402907"/>
            <a:ext cx="367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Feasibility: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proposed system will being developed using Active Server Page,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front-end tool and SQL SERVER as the back end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20826" y="3456906"/>
            <a:ext cx="36711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</a:t>
            </a:r>
            <a:r>
              <a:rPr lang="en-US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the necessary hardware and software are available in the market at a low cost, the initial investment is the only cost incurred and does not need any further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enhancements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Hence it is economically feasible(Domain, Hosting).</a:t>
            </a:r>
          </a:p>
        </p:txBody>
      </p:sp>
    </p:spTree>
    <p:extLst>
      <p:ext uri="{BB962C8B-B14F-4D97-AF65-F5344CB8AC3E}">
        <p14:creationId xmlns:p14="http://schemas.microsoft.com/office/powerpoint/2010/main" val="39864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326570" y="350808"/>
            <a:ext cx="6335487" cy="135319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(Time)feasibility: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3200" b="1" dirty="0">
              <a:ln/>
              <a:solidFill>
                <a:schemeClr val="accent3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ENG-Saied\Desktop\Online Blood Bank Mangment System\WhatsApp Image 2022-12-21 at 19.01.09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19529"/>
            <a:ext cx="10241280" cy="4937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 descr="C:\Users\ENG-Saied\Desktop\Online Blood Bank Mangment System\Final ER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6" y="1323975"/>
            <a:ext cx="11077303" cy="44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64132" y="370505"/>
            <a:ext cx="895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Relationship Diagram (ERD):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79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777" y="2068512"/>
            <a:ext cx="57868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Kamal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Sherif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Mohamed Adel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Abdelfattah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Osama Sowidan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Rokia Darwish</a:t>
            </a:r>
          </a:p>
        </p:txBody>
      </p:sp>
      <p:pic>
        <p:nvPicPr>
          <p:cNvPr id="5" name="Picture 2" descr="Importance of Teamwork in Hindi : टीमवर्क क्या होता है, फायदे - Leverage E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280159"/>
            <a:ext cx="5878285" cy="401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500777" y="1264029"/>
            <a:ext cx="449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Analysis &amp; Design Team: -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 descr="C:\Users\ENG-Saied\Desktop\Online Blood Bank Mangment System\dat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429067"/>
            <a:ext cx="10855234" cy="4697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4759" y="501649"/>
            <a:ext cx="4647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/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Schema:</a:t>
            </a:r>
            <a:endParaRPr lang="en-US" sz="3200" b="1" dirty="0">
              <a:ln/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1015129"/>
            <a:ext cx="5956663" cy="1463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261436"/>
            <a:ext cx="628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Flow Diagram (DFD)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385456"/>
            <a:ext cx="11401425" cy="50149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219" y="1492818"/>
            <a:ext cx="224292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Context Diagram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07363"/>
            <a:ext cx="1589745" cy="688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/>
              <a:t>2) Level </a:t>
            </a:r>
            <a:r>
              <a:rPr lang="en-US" b="1" dirty="0"/>
              <a:t>0</a:t>
            </a:r>
            <a:endParaRPr lang="en-US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07363"/>
            <a:ext cx="1589745" cy="688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3</a:t>
            </a:r>
            <a:r>
              <a:rPr lang="en-US" b="1" dirty="0" smtClean="0"/>
              <a:t>) Level </a:t>
            </a:r>
            <a:r>
              <a:rPr lang="en-US" b="1" dirty="0"/>
              <a:t>1</a:t>
            </a:r>
            <a:endParaRPr lang="en-US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363"/>
            <a:ext cx="2913017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ENG-Saied\Desktop\WhatsApp Image 2022-12-14 at 20.43.33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6" y="746351"/>
            <a:ext cx="10596154" cy="56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6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 descr="C:\Users\ENG-Saied\Desktop\Online Blood Bank Mangment System\Screenshot 2022-12-21 19411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2" y="1724297"/>
            <a:ext cx="7955280" cy="37751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10333" y="556534"/>
            <a:ext cx="4265142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Screens Web of 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Project: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41.58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1" y="1397726"/>
            <a:ext cx="8895805" cy="4147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7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46.34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1293223"/>
            <a:ext cx="8582297" cy="4493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32.4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1423852"/>
            <a:ext cx="906562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46.34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1287962"/>
            <a:ext cx="8125097" cy="475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n/>
                <a:solidFill>
                  <a:schemeClr val="accent4"/>
                </a:solidFill>
              </a:rPr>
              <a:t>AGENDA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Senior Management Business Project Management Project Manager PNG, Clipart,  Business, Businessperson, Collaboration, Communication, Conversation Free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8" y="1413581"/>
            <a:ext cx="4896394" cy="383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05" y="522898"/>
            <a:ext cx="4365978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Feasibility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Context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Screens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36.49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1" y="1201783"/>
            <a:ext cx="8175170" cy="4428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6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32.41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7" y="1123405"/>
            <a:ext cx="8921931" cy="467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1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32.39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7" y="1293225"/>
            <a:ext cx="8778240" cy="467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1 at 19.32.39 (2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2" y="1392463"/>
            <a:ext cx="8242663" cy="4250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3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834" y="243258"/>
            <a:ext cx="4613764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Screens </a:t>
            </a:r>
            <a:r>
              <a:rPr lang="en-US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Fegma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Project: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ENG-Saied\Desktop\Online Blood Bank Mangment System\WhatsApp Image 2022-12-20 at 23.14.1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561975"/>
            <a:ext cx="2933700" cy="573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4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Picture 2" descr="C:\Users\ENG-Saied\Desktop\Online Blood Bank Mangment System\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40" y="556260"/>
            <a:ext cx="2941320" cy="574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9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 descr="C:\Users\ENG-Saied\Desktop\Online Blood Bank Mangment System\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42" y="461645"/>
            <a:ext cx="3053715" cy="593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 descr="C:\Users\ENG-Saied\Desktop\Online Blood Bank Mangment System\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67" y="569277"/>
            <a:ext cx="2933065" cy="5719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Picture 2" descr="C:\Users\ENG-Saied\Desktop\Online Blood Bank Mangment System\d6faa7ee-5a74-4937-a76d-8b011b6175a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599440"/>
            <a:ext cx="3019425" cy="565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8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0 at 23.14.13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76262"/>
            <a:ext cx="2838450" cy="570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4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1369837"/>
            <a:ext cx="2638425" cy="127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encrypted-tbn0.gstatic.com/images?q=tbn:ANd9GcQhE9ciNitXcbOby3iLK4cyu6j5-xLyZHIPBsZGTcZ-CbiiheThNbOomai0SnNAa-NNAR4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931" y="845861"/>
            <a:ext cx="3833608" cy="2803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9821" y="549176"/>
            <a:ext cx="2883361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3499" y="1902718"/>
            <a:ext cx="657636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blood bank is a process that takes place in a laboratory to ensure that donated blood, or its derivatives, is safe before used for blood transfusions and other medical procedures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 the years, blood banking has helped save countless lives. </a:t>
            </a:r>
          </a:p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40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0 at 23.14.13 (2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576262"/>
            <a:ext cx="2867025" cy="570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7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41</a:t>
            </a:fld>
            <a:endParaRPr lang="en-US" dirty="0"/>
          </a:p>
        </p:txBody>
      </p:sp>
      <p:pic>
        <p:nvPicPr>
          <p:cNvPr id="3" name="Picture 2" descr="C:\Users\ENG-Saied\Desktop\Online Blood Bank Mangment System\WhatsApp Image 2022-12-20 at 23.14.14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642937"/>
            <a:ext cx="2867025" cy="557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7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" y="1345474"/>
            <a:ext cx="3853542" cy="256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19" y="605603"/>
            <a:ext cx="391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Problem 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Statement 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roblem Images | Free Vectors, Stock Photos &amp; PS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09" y="928768"/>
            <a:ext cx="5290457" cy="4007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422366" y="176612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Waste of time and effort in argent cases that need blood resulting in many people losing their lives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information about the place of blood and the place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awareness of the importance of donating blood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the donation, the blood goes through several stages before it is available for use and may be necessary for urgent cases.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" y="1345474"/>
            <a:ext cx="3853542" cy="256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8602" y="599121"/>
            <a:ext cx="427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66" y="1766121"/>
            <a:ext cx="6096000" cy="2343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Having an online blood bank system that provides structured information about the amount of blood and where it is available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city, manages data on the available amount of blood, and displays information about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donors.</a:t>
            </a:r>
          </a:p>
        </p:txBody>
      </p:sp>
      <p:pic>
        <p:nvPicPr>
          <p:cNvPr id="4104" name="Picture 8" descr="https://encrypted-tbn0.gstatic.com/images?q=tbn:ANd9GcRqTU4o9-XxoY10vL4JmfZRSnTaOc5Tv5NmDQ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52" y="599121"/>
            <a:ext cx="4467496" cy="25261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nate Blood! - Cambrian Animal Hospi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63" y="3649349"/>
            <a:ext cx="3301728" cy="26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" y="1342833"/>
            <a:ext cx="2687781" cy="2828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8602" y="599121"/>
            <a:ext cx="4271824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Tools </a:t>
            </a: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36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sed:</a:t>
            </a:r>
            <a:endParaRPr lang="en-US" sz="36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366" y="176612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PHP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Facebook Clipart App - Digital Marketing Tools Png, Transparent Png ,  Transparent Png Image - PNGi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4" y="1342833"/>
            <a:ext cx="5680363" cy="463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5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107" y="282446"/>
            <a:ext cx="4203074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Literature Review: 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927559"/>
            <a:ext cx="9117874" cy="56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184" y="1536078"/>
            <a:ext cx="4970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"/>
            </a:pPr>
            <a:r>
              <a:rPr lang="en-US" sz="32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Business Requirements: -</a:t>
            </a:r>
            <a:endParaRPr lang="en-US" sz="32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171966"/>
            <a:ext cx="9204960" cy="3788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no financial return from the system.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to reach the largest number of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and solve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 of blood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shortage. </a:t>
            </a:r>
          </a:p>
          <a:p>
            <a:pPr marL="457200" indent="-4572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recipient must have an official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recommendation.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Having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set about organizations that provide blood and data set about donor's information and blood donation information.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3" y="1296811"/>
            <a:ext cx="3100253" cy="30175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3345521" y="0"/>
            <a:ext cx="4472378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638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1186</Words>
  <Application>Microsoft Office PowerPoint</Application>
  <PresentationFormat>Widescreen</PresentationFormat>
  <Paragraphs>226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Segoe UI</vt:lpstr>
      <vt:lpstr>Segoe UI Light</vt:lpstr>
      <vt:lpstr>Times New Roman</vt:lpstr>
      <vt:lpstr>Wingdings</vt:lpstr>
      <vt:lpstr>Office Theme</vt:lpstr>
      <vt:lpstr>Online Blood Bank Management System</vt:lpstr>
      <vt:lpstr>Project analysis slide 2</vt:lpstr>
      <vt:lpstr>Project analysis slide 2</vt:lpstr>
      <vt:lpstr>Project analysis slide 3</vt:lpstr>
      <vt:lpstr>Project analysis slide 6</vt:lpstr>
      <vt:lpstr>Project analysis slide 6</vt:lpstr>
      <vt:lpstr>Project analysis slide 6</vt:lpstr>
      <vt:lpstr>PowerPoint Presentation</vt:lpstr>
      <vt:lpstr>Project analysis slide 6</vt:lpstr>
      <vt:lpstr>Project analysis slide 6</vt:lpstr>
      <vt:lpstr>Project analysis slide 6</vt:lpstr>
      <vt:lpstr>Project analysis slide 4</vt:lpstr>
      <vt:lpstr>Project analysis slide 3</vt:lpstr>
      <vt:lpstr>Project analysis slide 4</vt:lpstr>
      <vt:lpstr>Project analysis slide 6</vt:lpstr>
      <vt:lpstr>Project analysis slide 4</vt:lpstr>
      <vt:lpstr>Project analysis slide 4</vt:lpstr>
      <vt:lpstr>Project analysis slide 4</vt:lpstr>
      <vt:lpstr>PowerPoint Presentation</vt:lpstr>
      <vt:lpstr>PowerPoint Presentation</vt:lpstr>
      <vt:lpstr>Project analysis slide 6</vt:lpstr>
      <vt:lpstr>Project analysis slide 6</vt:lpstr>
      <vt:lpstr>Project analysis slide 6</vt:lpstr>
      <vt:lpstr>Project analysis slide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2022-10-23T21:38:38Z</dcterms:created>
  <dcterms:modified xsi:type="dcterms:W3CDTF">2022-12-21T19:57:38Z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