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3" r:id="rId8"/>
    <p:sldId id="262" r:id="rId9"/>
    <p:sldId id="261" r:id="rId10"/>
    <p:sldId id="265" r:id="rId11"/>
    <p:sldId id="266" r:id="rId12"/>
    <p:sldId id="267" r:id="rId13"/>
    <p:sldId id="272" r:id="rId14"/>
    <p:sldId id="271" r:id="rId15"/>
    <p:sldId id="270" r:id="rId16"/>
    <p:sldId id="269" r:id="rId17"/>
    <p:sldId id="268" r:id="rId18"/>
    <p:sldId id="273" r:id="rId19"/>
    <p:sldId id="277" r:id="rId20"/>
    <p:sldId id="276" r:id="rId21"/>
    <p:sldId id="275" r:id="rId22"/>
    <p:sldId id="274" r:id="rId23"/>
    <p:sldId id="280" r:id="rId24"/>
    <p:sldId id="279" r:id="rId25"/>
    <p:sldId id="281" r:id="rId26"/>
    <p:sldId id="278" r:id="rId27"/>
    <p:sldId id="284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A3A"/>
    <a:srgbClr val="F29898"/>
    <a:srgbClr val="EB5F5F"/>
    <a:srgbClr val="30A05D"/>
    <a:srgbClr val="BCEEC4"/>
    <a:srgbClr val="99E3A0"/>
    <a:srgbClr val="0032A0"/>
    <a:srgbClr val="9F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09:01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2620 24575,'0'-47'0,"1"11"0,-1 0 0,-2 0 0,-12-67 0,7 67 0,3-1 0,1 0 0,2 0 0,4-45 0,-1 1 0,0 37 0,12-62 0,-4 34 0,-5 41 0,2 1 0,14-39 0,-1 2 0,4-7 0,3 1 0,62-118 0,-45 101 0,-31 68 0,0 0 0,2 1 0,0 1 0,1 0 0,1 1 0,25-21 0,107-107 0,-140 137 0,1-1 0,1 2 0,0-1 0,0 1 0,1 1 0,0 0 0,0 1 0,1 0 0,-1 1 0,23-8 0,19 1 0,114-24 0,-112 27 0,-31 5 0,0 1 0,41-2 0,-28 9 0,0 1 0,-1 2 0,0 2 0,0 1 0,-1 2 0,60 27 0,-86-34 0,0 2 0,0-1 0,-1 2 0,0-1 0,0 1 0,-1 0 0,0 1 0,0 0 0,0 0 0,-1 1 0,10 15 0,3 10 0,30 68 0,-49-101 0,3 10 0,0 1 0,-1-1 0,0 1 0,-1 0 0,0 0 0,0 18 0,-4 80 0,-1-40 0,3-38 0,1-20 0,0 1 0,-1-1 0,-1 1 0,0-1 0,-1 1 0,0-1 0,0 0 0,-2 0 0,1 0 0,-2 0 0,-6 14 0,7-19 0,-1 1 0,1-1 0,-2-1 0,1 1 0,-1-1 0,0 1 0,0-2 0,0 1 0,-1-1 0,0 0 0,0 0 0,0-1 0,-1 1 0,1-2 0,-1 1 0,0-1 0,0-1 0,0 1 0,-1-1 0,1-1 0,-1 1 0,1-2 0,-1 1 0,1-1 0,-10-1 0,-42 2 0,-138-5 0,115-7 0,56 6 0,-51-3 0,73 8 0,-12 1 0,-1-1 0,1-1 0,-1 0 0,1-1 0,0-1 0,0-1 0,0 0 0,-30-13 0,-4-6 0,34 17 0,2 0 0,-1-1 0,1-1 0,0 0 0,0-1 0,1-1 0,0 0 0,1-1 0,1 0 0,-18-20 0,20 19 0,1 0 0,0 0 0,1-1 0,1 0 0,0-1 0,1 1 0,0-1 0,1-1 0,-3-15 0,-1-11 0,2-1 0,2 0 0,0-57 0,6 78 0,0-1 0,1 1 0,1-1 0,1 1 0,1 0 0,1 0 0,1 1 0,1 0 0,0 0 0,2 0 0,0 1 0,1 1 0,1 0 0,1 0 0,28-30 0,-8 8 0,-25 29 0,1 0 0,0 1 0,14-13 0,4 0 0,153-119 0,-140 117 0,2 2 0,54-21 0,43-24 0,-91 43 0,66-24 0,-65 29 0,69-38 0,-87 42 0,64-25 0,1 0 0,-77 31-1365,-2-1-5461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2:27:56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24575,'7'3'0,"0"-1"0,0 1 0,-1 0 0,1 0 0,0 1 0,-1 0 0,8 6 0,-11-8 0,33 26 0,-2 2 0,60 66 0,-33-33 0,-26-31 0,1-2 0,66 42 0,-25-33-26,-48-26-1313,-10-4-5487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4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1086 1 24575,'0'34'0,"1"19"0,-3 1 0,-12 78 0,2-71 0,-12 74 0,21-116 0,-2-1 0,0 0 0,0-1 0,-11 21 0,-7 26 0,2 0 0,-22 93 0,31-111 0,-29 76 0,25-82 0,10-28 0,1 0 0,0 0 0,1 1 0,1 0 0,0 0 0,-2 22 0,3-18 0,-1-1 0,-1 1 0,0-1 0,-1 0 0,-1 0 0,-9 18 0,5-13 0,2 1 0,-8 29 0,9-19 0,1-11 0,1 0 0,2 1 0,-2 28 0,3-32 0,0-1 0,-2 1 0,0-1 0,-1 0 0,0 0 0,-12 22 0,8-15 0,0-1 0,-6 32 0,6-16 0,-1-1 0,-1-1 0,-2 0 0,-2-1 0,-1 0 0,-2-1 0,-1-1 0,-40 51 0,-69 97 0,95-132 0,-1-2 0,-2-3 0,-64 63 0,-10 16 0,110-123-25,-1-1 0,1 1-1,0-1 1,0 1 0,-1-1 0,1 1-1,-1-1 1,1 1 0,-1-1-1,1 1 1,-1-1 0,1 1 0,-1-1-1,1 0 1,-1 1 0,1-1-1,-1 0 1,1 1 0,-1-1 0,0 0-1,1 0 1,-1 0 0,0 0-1,1 0 1,-1 1 0,1-1 0,-1 0-1,0 0 1,1-1 0,-1 1-1,0 0 1,1 0 0,-1 0 0,1 0-1,-1 0 1,0-1 0,1 1 0,-1 0-1,1-1 1,-1 1 0,1 0-1,-1-1 1,1 1 0,-1-1 0,1 1-1,-1 0 1,1-1 0,-1 1-1,1-1 1,0 0 0,-1 1 0,1-1-1,-1 0 1,-3-11-6801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4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1 24575,'0'3'0,"1"0"0,-1 1 0,0-1 0,0 1 0,0-1 0,-1 1 0,1-1 0,-1 1 0,0-1 0,0 0 0,0 0 0,0 1 0,0-1 0,-1 0 0,1 0 0,-1 0 0,0 0 0,0 0 0,0-1 0,-1 1 0,1 0 0,-1-1 0,1 0 0,-1 0 0,0 0 0,-3 2 0,-27 24 0,20-17 0,0 0 0,-1 0 0,0-1 0,-28 13 0,26-14 0,0 0 0,0 1 0,1 0 0,-26 24 0,30-27 0,0 1 0,0-2 0,-1 1 0,0-2 0,-19 8 0,-29 13 0,53-22-273,-1 0 0,0 0 0,0-1 0,-15 4 0,6-4-6553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48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24575,'2'0'0,"1"1"0,0 0 0,0 0 0,-1 0 0,1 0 0,-1 0 0,1 0 0,-1 1 0,1-1 0,-1 1 0,0 0 0,0 0 0,0 0 0,0 0 0,0 0 0,0 0 0,1 3 0,1 0 0,0 0 0,-1 1 0,1 0 0,-1-1 0,0 1 0,2 9 0,16 53 0,4 0 0,2-2 0,62 109 0,-60-120 0,35 97 0,-37-97-16,-22-47-97,0-1 1,0 1 0,-1 1-1,-1-1 1,1 1-1,-1-1 1,-1 1 0,1 0-1,-2 0 1,1 0-1,0 15 1,-5-8-6714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5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3012 24575,'9'1'0,"0"-2"0,0 1 0,0-1 0,-1 0 0,1-1 0,0 0 0,-1 0 0,9-4 0,-13 4 0,0-1 0,-1 1 0,1-1 0,0 1 0,-1-1 0,0 0 0,1 0 0,-1 0 0,-1-1 0,1 1 0,0-1 0,-1 0 0,0 0 0,0 1 0,0-2 0,0 1 0,0 0 0,0-5 0,12-38 0,1-1 0,3 2 0,40-77 0,-48 104 0,-1 1 0,7-25 0,1 0 0,-5 10 0,-1-2 0,-2 1 0,5-37 0,4-14 0,-14 61 0,-1-1 0,0 0 0,-3-48 0,-1 47 0,1-1 0,2 1 0,5-34 0,3 14 0,0 8 0,-3-1 0,-1 0 0,1-44 0,-5 53 0,8-52 0,-4 51 0,1-49 0,-8-315 0,0 377 0,-1 0 0,-8-34 0,6 32 0,0 1 0,-1-26 0,1 15 0,-1 0 0,-2 0 0,-1 0 0,-2 1 0,0 0 0,-19-34 0,12 24 0,-54-111 0,27 6 0,37 117 0,1 5 0,-7-27 0,-35-85 0,43 120 0,0 0 0,1 0 0,-2-18 0,4 20 0,-1-1 0,0 1 0,-1-1 0,-7-15 0,11 28 0,0 0 0,0 0 0,0-1 0,-1 1 0,1 0 0,0-1 0,0 1 0,0 0 0,0 0 0,-1-1 0,1 1 0,0 0 0,0 0 0,0-1 0,-1 1 0,1 0 0,0 0 0,-1 0 0,1-1 0,0 1 0,0 0 0,-1 0 0,1 0 0,0 0 0,-1 0 0,1 0 0,0 0 0,-1 0 0,1 0 0,0 0 0,-1 0 0,1 0 0,0 0 0,0 0 0,-1 0 0,1 0 0,0 0 0,-1 0 0,-10 13 0,-9 32 0,14-31 0,-19 36 0,-39 58 0,29-59-100,23-34-26,0 1-1,1 0 1,1 0-1,0 1 1,1 1-1,1 0 1,1 0-1,0 0 1,-4 24-1,8-23-6699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5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24575,'2'4'0,"1"0"0,0 0 0,0-1 0,0 1 0,1-1 0,-1 1 0,1-1 0,0 0 0,0-1 0,6 5 0,2 2 0,47 48 0,-43-41 0,0 0 0,1-1 0,28 20 0,-20-17 0,0 2 0,28 28 0,-37-32 0,46 44-1365,-50-51-5461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5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2911 24575,'25'0'0,"-1"-1"0,1-1 0,-1 0 0,0-2 0,1-1 0,42-15 0,-2 3 0,-54 15 0,0 0 0,-1-1 0,1 0 0,0 0 0,-1-1 0,0-1 0,13-6 0,-7-2 0,1 0 0,-2-1 0,1 0 0,-2-1 0,25-34 0,-35 44 0,3-3 0,1 0 0,0 1 0,0 0 0,13-9 0,-13 11 0,0-1 0,-1 0 0,0 0 0,0 0 0,0-1 0,8-11 0,-6 6 0,0 1 0,1 0 0,0 1 0,1 0 0,13-9 0,-13 11 0,0-2 0,0 1 0,-1-1 0,0 0 0,12-18 0,-15 19 0,0-1 0,0 2 0,2-1 0,15-12 0,-15 13 0,0 0 0,0 0 0,-1-1 0,11-14 0,26-40 0,-24 35 0,23-41 0,-38 58 0,-1 0 0,0-1 0,0 0 0,-1 1 0,-1-1 0,0-1 0,2-18 0,22-140 0,-17 97 0,-4 32 0,2-65 0,-8 38 0,1 8 0,-2-1 0,-15-91 0,8 105 0,3 20 0,0 0 0,-2 0 0,-10-28 0,6 26 0,-11-56 0,16 54 0,-21-57 0,-8-13 0,22 62 0,-22-52 0,0 30 0,24 44 0,0 0 0,-14-38 0,11 21 0,-2 1 0,-1 0 0,-1 1 0,-24-31 0,-13-27 0,33 48 0,18 33 0,0 1 0,-1-1 0,0 1 0,-1 0 0,-10-12 0,-7-2 0,-1 1 0,-51-36 0,63 49 0,12 9 0,-1 0 0,1-1 0,0 1 0,-1 0 0,1 0 0,0-1 0,-1 1 0,1 0 0,-1 0 0,1 0 0,0-1 0,-1 1 0,1 0 0,-1 0 0,1 0 0,0 0 0,-1 0 0,1 0 0,-1 0 0,1 0 0,-1 0 0,1 0 0,-1 0 0,1 0 0,0 0 0,-1 0 0,1 0 0,-1 0 0,1 1 0,0-1 0,-1 0 0,1 0 0,-1 1 0,1-1 0,0 0 0,-1 0 0,1 1 0,-1-1 0,-5 22 0,6 37 0,0-50 0,0 8 0,-1 0 0,-1 0 0,-1-1 0,0 1 0,-1-1 0,-1 0 0,0 0 0,-1 0 0,-11 21 0,6-9 0,2 1 0,2 0 0,-9 60 0,13-67 0,-1 15-65,2 1 1,2 38-1,1-36-1106,-1-19-5655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53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24575,'7'0'0,"0"1"0,0 1 0,0 0 0,0 0 0,0 0 0,0 1 0,-1-1 0,9 6 0,37 13 0,-21-15 0,246 59 0,-243-56-117,3 0-91,-1 1 0,0 2 0,-1 1 0,0 2 0,34 20 0,-54-25-6618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5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1901 3317 24575,'-7'2'0,"-1"0"0,0 0 0,1 1 0,-1 0 0,-8 5 0,2-2 0,-21 7 0,0-2 0,-72 12 0,22-6 0,-88 7 0,0 1 0,130-18 0,0-3 0,0-1 0,-1-2 0,-43-4 0,-13 0 0,41 5 0,24-1 0,-59-4 0,84 2 0,1 0 0,0-1 0,0 0 0,0-1 0,0 0 0,0 0 0,0-1 0,1 0 0,0 0 0,-1-1 0,-7-7 0,-85-49 0,-32-64 0,98 89 0,1-1 0,-42-60 0,-1-1 0,69 88 0,0-1 0,0 1 0,1-1 0,1-1 0,0 1 0,1-1 0,0 0 0,-3-13 0,1-4 0,2 1 0,-3-42 0,-4-4 0,8 50 0,0 0 0,0-28 0,2-27 0,6-138 0,-2 204 0,0 0 0,1 1 0,1-1 0,9-20 0,-8 22 0,-1 0 0,0-1 0,0 0 0,-1 1 0,2-21 0,7-73 0,-6 62 0,0-56 0,-3 46 0,2 1 0,3 1 0,23-86 0,-13 61 0,56-280 0,-49 209 0,-1-16 0,1 29 0,-18 93 0,-2-1 0,-2 0 0,-2 1 0,-5-52 0,1-8 0,5 39 0,0 37 0,-1 1 0,-1 0 0,-2 0 0,-5-35 0,5 55 0,1 0 0,-1 0 0,1 1 0,-1-1 0,0 0 0,-1 1 0,1-1 0,-1 1 0,1 0 0,-1-1 0,0 1 0,0 1 0,0-1 0,-1 0 0,1 1 0,-1 0 0,-6-4 0,-4 0 0,0 0 0,0 1 0,-24-5 0,36 10 0,1 0 0,-1 0 0,1 0 0,0 0 0,-1 0 0,1 0 0,-1 0 0,1 0 0,-1 1 0,1-1 0,0 0 0,-1 1 0,1 0 0,0-1 0,-1 1 0,1 0 0,0-1 0,0 1 0,0 0 0,0 0 0,0 0 0,0 0 0,0 0 0,0 0 0,0 0 0,0 0 0,0 1 0,1-1 0,-1 0 0,-1 3 0,-15 50 0,9-28 0,-73 194-1365,74-205-5461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6:17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24575,'10'0'0,"0"2"0,-1-1 0,1 1 0,13 5 0,14 3 0,50 10 0,-52-11 0,0-1 0,0-2 0,69 3 0,20-10-1365,-103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09:01:4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24575,'29'0'0,"1"1"0,-1 1 0,40 9 0,144 48 0,-172-50 0,-20-3 0,0-2 0,0-1 0,24 2 0,-42-6 0,0 1 0,0 0 0,1 0 0,-1 1 0,0-1 0,0 1 0,0-1 0,0 1 0,0 0 0,0 0 0,0 0 0,0 1 0,0-1 0,-1 1 0,1 0 0,-1-1 0,1 1 0,-1 0 0,1 1 0,1 2 0,-1-1 0,-1 1 0,0 0 0,0-1 0,0 1 0,-1 0 0,0 0 0,0 0 0,0 1 0,-1-1 0,1 0 0,-2 10 0,2 12 0,-2 1 0,0-1 0,-2 1 0,-1-1 0,-2 0 0,-16 51 0,-4 2 0,21-60 0,-2 1 0,0-1 0,-1 0 0,-11 20 0,12-25-273,0 0 0,1 1 0,0-1 0,-4 26 0,5-20-6553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3:1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0:3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1768 24575,'1'-7'0,"0"1"0,1 0 0,-1 0 0,1 0 0,1 0 0,-1 0 0,7-10 0,7-21 0,-5 9 0,0-1 0,20-34 0,-17 35 0,-1 0 0,10-31 0,-13 10 0,-9 41 0,0 0 0,1 0 0,0 0 0,0 0 0,1 0 0,0 0 0,0 0 0,9-13 0,116-147 0,-121 157 0,1 1 0,1 0 0,-1 0 0,2 0 0,-1 2 0,1-1 0,1 1 0,-1 0 0,1 1 0,13-6 0,-12 7 0,0-1 0,0 0 0,-1-1 0,0 0 0,-1-1 0,0 0 0,10-12 0,42-35 0,-18 26 0,-6 2 0,1 3 0,55-27 0,-61 36 0,-13 5 0,1 1 0,0 1 0,1 1 0,0 1 0,0 0 0,0 2 0,1 0 0,33-1 0,-41 6 0,1 0 0,-1 1 0,0 1 0,0 0 0,0 1 0,0 1 0,0 0 0,-1 1 0,0 0 0,0 1 0,0 1 0,-1 1 0,0-1 0,0 2 0,-1 0 0,0 1 0,0 0 0,15 17 0,9 8 0,-25-26 0,0 1 0,-1 1 0,0 0 0,-1 0 0,11 17 0,-12-15 0,1-1 0,20 21 0,-21-24 0,0 0 0,0 1 0,-1 0 0,9 15 0,-14-21 0,0 0 0,-1 1 0,1-1 0,-1 1 0,0 0 0,0-1 0,0 1 0,-1 0 0,0 0 0,0-1 0,0 1 0,0 0 0,-1 0 0,0-1 0,-2 7 0,1-1 0,-2-1 0,1 1 0,-1-1 0,-1 0 0,0 0 0,0 0 0,-1 0 0,0-1 0,0 0 0,-1-1 0,0 1 0,0-1 0,-1 0 0,0-1 0,0 0 0,0 0 0,-1-1 0,0 0 0,-17 7 0,7-6 0,0 0 0,0-1 0,0-1 0,-1-1 0,0 0 0,0-2 0,0 0 0,1-1 0,-26-4 0,28 1 0,-1-1 0,1-1 0,-1-1 0,2 0 0,-1-1 0,1-1 0,0 0 0,-21-16 0,-29-13 0,31 17 0,1-2 0,1-1 0,1-1 0,-33-34 0,58 51 0,1-1 0,1 0 0,-1 0 0,1 0 0,1-1 0,-8-18 0,-5-8 0,9 16 0,1-1 0,0 1 0,1-1 0,1-1 0,1 1 0,1-1 0,1 1 0,0-23 0,1 30 0,1 0 0,0 0 0,0 0 0,1 0 0,1 0 0,0 0 0,1 0 0,0 1 0,1-1 0,1 1 0,0 0 0,0 0 0,1 1 0,8-13 0,14-16 0,1 2 0,2 1 0,42-38 0,-37 42 0,76-52 0,-92 74 0,1 1 0,0 1 0,0 1 0,42-10 0,4-1 0,0-4 0,111-34 0,-176 57 0,45-12 0,52-5 0,24-6 0,-84 12-1365,-23 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0:3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24575,'9'1'0,"0"0"0,-1 1 0,1 0 0,0 1 0,-1 0 0,1 0 0,-1 1 0,0 0 0,0 0 0,9 7 0,-7-4 0,1-1 0,0 0 0,1-1 0,16 6 0,-1-2 0,0 1 0,-1 1 0,0 2 0,-1 0 0,40 28 0,-63-39 0,26 10 0,-21-10 0,0 1 0,0 0 0,0 0 0,-1 1 0,9 5 0,-14-8 0,0 0 0,0-1 0,0 1 0,-1 0 0,1 0 0,0 0 0,0 0 0,-1 0 0,1 0 0,-1 0 0,1 0 0,-1 0 0,1 0 0,-1 0 0,0 1 0,1-1 0,-1 0 0,0 0 0,0 0 0,0 0 0,0 1 0,0-1 0,0 0 0,0 0 0,0 0 0,-1 0 0,1 0 0,0 1 0,-1-1 0,1 0 0,-1 0 0,1 0 0,-1 0 0,1 0 0,-1 0 0,0 0 0,0 0 0,-1 1 0,-32 39 0,-72 66 0,64-68 0,-55 67 0,79-82-341,1 2 0,0 0-1,-15 35 1,25-46-6485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3:0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1 765 24575,'12'0'0,"0"-2"0,0 1 0,19-7 0,22-2 0,30-4 0,-56 9 0,-1 0 0,39 0 0,-31 5 0,-3 1 0,0-2 0,0-1 0,50-10 0,-70 10 0,164-32 0,-120 28 0,-1-2 0,59-17 0,-84 15 0,-13 5 0,1 0 0,-1 0 0,1 2 0,0 0 0,20 0 0,-6 0 0,0-1 0,1-1 0,31-11 0,26-3 0,78-16 0,36-6 0,-144 30 0,-34 6 0,-1 1 0,40-1 0,-43 5 0,25 0 0,1-2 0,62-10 0,260-63 0,-327 67 0,-21 5 0,0-1 0,-1-1 0,25-10 0,11-4 0,0 2 0,69-10 0,88-2 0,-158 19 0,-12 3 0,0 0 0,56 1 0,-76 6 0,-1-1 0,0-1 0,0-1 0,23-5 0,-18 3 0,1 1 0,-1 1 0,40 2 0,-39 1 0,0-1 0,1-1 0,32-7 0,101-17 0,-3 2 0,-129 19 0,1 1 0,-1 2 0,61 4 0,37-3 0,-61-11 0,-49 8 0,-1 1 0,29-3 0,72 6 0,-64 1 0,1-2 0,89-13 0,-113 10 0,1 1 0,50 2 0,19-1 0,-34-10 0,-49 7 0,0 2 0,27-2 0,88 6 0,54-2 0,-114-11 0,-50 7 0,0 2 0,31-2 0,1253 6 0,-1288 0 0,0 1 0,32 8 0,33 2 0,-58-9 0,1 0 0,-1 2 0,0 1 0,39 15 0,-40-13 0,0 0 0,1-1 0,-1-2 0,49 4 0,-52-9 0,0 1 0,0 1 0,0 1 0,0 1 0,-1 1 0,36 13 0,-29-9 0,55 11 0,-65-17 0,1 1 0,0 0 0,-1 2 0,0 0 0,0 1 0,33 18 0,-38-17 0,0-2 0,1 0 0,0 0 0,0-1 0,20 4 0,38 14 0,-13 2 0,-12-7 0,-2 3 0,80 49 0,-49-26 0,-56-34 0,0 1 0,0 1 0,18 16 0,-7-4 0,-19-15 0,0 1 0,-1 0 0,0 0 0,-1 1 0,18 23 0,-20-23 0,0 0 0,1 0 0,0-1 0,1 0 0,0 0 0,1-1 0,0-1 0,0 1 0,17 8 0,-22-14 0,0 1 0,0 0 0,-1 1 0,0-1 0,0 1 0,0 0 0,-1 0 0,1 1 0,-1-1 0,0 1 0,-1 0 0,1 0 0,3 11 0,3 10 0,0 1 0,4 29 0,7 17 0,-15-49 0,0 2 0,-2-1 0,-1 1 0,-1-1 0,-1 1 0,-5 47 0,2 3 0,1-64 0,-1 1 0,0-1-1,-1 0 1,0 0 0,-1 1 0,-6 12-1,-4 15-1362,8-21-5463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3:0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24575,'-1'89'0,"3"95"0,0-172 0,0 0 0,1 0 0,0 0 0,1-1 0,0 1 0,0-1 0,2 0 0,-1-1 0,12 16 0,-12-18 0,0-1 0,1 0 0,0 0 0,0 0 0,0-1 0,1 0 0,0-1 0,1 1 0,-1-1 0,1-1 0,0 1 0,0-1 0,12 4 0,-8-6 0,0-1 0,1 0 0,-1-1 0,1 0 0,-1-1 0,1 0 0,-1-1 0,0 0 0,0-1 0,0 0 0,0-1 0,19-9 0,9-1 0,-33 10 0,1 0 0,-1 0 0,0 0 0,0-1 0,0-1 0,-1 1 0,0-1 0,0 0 0,0 0 0,-1-1 0,8-11 0,-7 10 0,0-1 0,1 1 0,0 0 0,1 0 0,0 1 0,0 0 0,10-6 0,120-71-1365,-126 75-5461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3:0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24575,'4'1'0,"1"0"0,-1 0 0,0 1 0,0 0 0,1-1 0,-1 2 0,0-1 0,0 0 0,-1 1 0,1 0 0,0 0 0,4 5 0,32 19 0,3-8 0,0 1 0,-1 3 0,-2 1 0,61 48 0,-51-37 0,-28-20 0,-13-10 0,-1 1 0,0-1 0,0 2 0,-1-1 0,1 1 0,-2 0 0,11 13 0,-1 0 0,1-1 0,0-1 0,2 0 0,0-2 0,37 26 0,1 2 0,187 149 0,-181-145 0,-26-18 0,77 46 0,95 52 0,-66-40 0,-108-66 0,61 30 0,49 18 0,11 4 0,-93-46 0,70 34 0,-106-51 0,0-1 0,52 11 0,-45-13 0,49 19 0,57 20 0,-84-30 0,56 25 0,-77-28 0,72 17 0,-60-19 0,102 37 0,-115-40 0,48 7 0,14 3 0,-51-11 0,1-2 0,0-1 0,0-3 0,80-5 0,-15 0 0,-61 4 0,-1 3 0,55 10 0,-55-9 0,0-1 0,78-6 0,-37 0 0,-68 1 0,1-2 0,-1 0 0,0-2 0,26-8 0,-26 6 0,1 1 0,1 2 0,40-4 0,9-4 132,-20 3-1629,-34 7-5329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3:0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24575,'7'6'0,"0"-1"0,1-1 0,-1 1 0,1-1 0,1 0 0,-1-1 0,14 4 0,21 10 0,-8 3 0,-2 2 0,60 50 0,11 16 0,-95-81 0,-1 1 0,0-1 0,0 2 0,10 15 0,-11-16 0,-1 1 0,1-1 0,0-1 0,1 1 0,15 11 0,-15-13 0,0 0 0,-1 0 0,1 1 0,-1 0 0,-1 0 0,0 1 0,0-1 0,0 1 0,-1 1 0,5 8 0,-10-15 0,0 0 0,0 0 0,0 0 0,0 1 0,0-1 0,-1 0 0,1 0 0,0 0 0,-1 0 0,0 0 0,1 0 0,-1 0 0,0 0 0,0 0 0,0 0 0,0 0 0,-1-1 0,1 1 0,0 0 0,-1-1 0,1 1 0,-1-1 0,0 0 0,1 1 0,-1-1 0,-3 2 0,-54 33 0,55-34 0,-187 118 0,119-71 0,14-9 0,30-20 0,-48 27 0,37-24 0,2 2 0,-67 57 0,-42 49 0,99-77-1365,36-43-5461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3:0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24575,'3'2'0,"0"0"0,0 0 0,-1 1 0,1-1 0,0 1 0,-1-1 0,1 1 0,-1 0 0,0 0 0,0 0 0,0 0 0,2 4 0,5 7 0,29 37 0,46 82 0,-46-69 0,29 34 0,16 27 0,-14-8 0,-49-81 0,44 61 0,-18-31 0,-45-65 0,36 56 0,58 70 0,-72-98 0,29 50 0,15 19 0,-8-23 0,-24-29 0,79 82 0,-99-113 0,0 2 0,-2 0 0,17 26 0,-17-22 0,1-2 0,28 30 0,56 72 0,-52-63 0,7 9 0,-1-2 0,-17-18 0,316 358 0,-208-263 0,-96-98 0,-20-21 0,52 34 0,-53-40 0,0 2 0,41 37 0,18 22 0,-53-50 0,42 45 0,157 155 0,-123-128 0,-71-56 0,-29-34 0,0 0 0,1 0 0,12 11 0,236 201 0,-217-184 0,54 44 0,-11-11 0,-62-51 0,2 0 0,1-1 0,31 20 0,-9-11 0,-2 3 0,48 43 0,156 147 0,-27-50 0,-192-151 0,-1 1 0,26 26 0,-10-4 0,50 38 0,-17-25 0,-12-15 0,-20-15 0,0 4 0,0 2 0,-2 2 0,41 43 0,-71-66 0,0 0 0,29 19 0,-29-22 0,0 1 0,-1 1 0,0-1 0,11 13 0,7 8 0,1-2 0,67 48 0,-14-12 0,12 3 0,9 9 0,-75-53 0,2-1 0,41 22 0,-35-22 0,-24-15 0,1 0 0,0-1 0,0-1 0,0-1 0,1 0 0,0-1 0,22 2 0,26 5 0,-18 1 0,-1 2 0,-1 2 0,0 2 0,-1 1 0,56 34 0,-73-36 0,11 7 0,1-1 0,1-2 0,56 21 0,62 24 0,-87-33 0,8 4 0,-47-21 0,1 0 0,1-2 0,61 16 0,-43-16 0,53 20 0,-13-2 0,-62-21 0,45 22 0,-57-23 0,0 0 0,1-2 0,0 0 0,0-1 0,1-1 0,0-1 0,24 3 0,54 8 0,-47-6 0,4 1 0,-29-5 0,2 0 0,39 0 0,-46-4 0,-1 1 0,31 7 0,34 4 0,-22-12 0,-17-1 0,-1 2 0,52 9 0,-59-6 0,61 1 0,-64-5 0,0 1 0,45 9 0,108 14 0,-109-14 0,-45-7 0,-1 1 0,62 18 0,-74-17 0,1-1 0,38 4 0,7 2 0,-49-7 0,1-1 0,-1-1 0,0 0 0,1-1 0,-1-1 0,1-1 0,-1 0 0,0-2 0,1 0 0,-1 0 0,0-2 0,28-11 0,-38 13 0,18-8 0,-1-2 0,45-29 0,18-20 0,50-38 0,82-59 0,-182 132 0,-27 22 0,-1-1 0,0 0 0,-1 0 0,0-1 0,0 0 0,0-1 0,-1 0 0,0 0 0,0 0 0,-1-1 0,0 0 0,7-15 0,1-6 0,1 0 0,2 0 0,33-42 0,-26 38 0,33-61 0,-43 70 0,31-42 0,-30 46 0,0 0 0,20-43 0,25-47 0,42-88 0,-49 113 0,6-14 0,-53 89 0,-1 0 0,-1-1 0,0 0 0,-1 0 0,0 0 0,-1 0 0,1-17 0,-3-72 0,-1 67 0,1 0 0,1 0 0,2 0 0,8-35 0,0 23 0,-2 1 0,-2-1 0,2-78 0,-8 101 0,1-1 0,7-28 0,-5 27 0,4-48 0,-13-104 0,2 154 0,-1 0 0,-1 0 0,-1 0 0,0 1 0,-16-33 0,13 31 0,8 18 0,-1 0 0,-1 0 0,1 0 0,-1 1 0,0-1 0,-4-5 0,6 10 0,0 0 0,0-1 0,-1 1 0,1 0 0,0 0 0,0 1 0,-1-1 0,1 0 0,0 0 0,-1 1 0,1-1 0,-1 0 0,1 1 0,-1 0 0,1-1 0,-1 1 0,0 0 0,1 0 0,-1 0 0,1 0 0,-1 0 0,1 0 0,-1 0 0,0 0 0,1 1 0,-1-1 0,1 1 0,-1-1 0,-1 2 0,-6 2 0,0 0 0,1 1 0,0 0 0,0 1 0,0-1 0,0 1 0,-9 11 0,-49 59 0,16-17 0,-73 88 0,118-140 16,1-1-1,-1 1 0,1 0 1,0 0-1,1 0 0,-1 0 1,-3 14-1,-12 25-1503,11-33-5338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8:03:1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24575,'16'0'0,"-1"0"0,1 1 0,0 1 0,0 0 0,-1 1 0,0 1 0,1 1 0,25 10 0,-20-6 0,0-2 0,25 5 0,-26-7 0,-1 0 0,0 2 0,25 11 0,-4 2 0,-18-10 0,0 2 0,-1 0 0,0 1 0,32 27 0,18 19 0,21 20 0,-88-76 1,0 1-1,0-1 0,1 0 1,0 0-1,-1 0 1,1-1-1,8 3 1,6 4-1370,-5-2-5457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09:05:1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3060 24575,'4'-48'0,"1"0"0,2 0 0,3 1 0,21-62 0,1-11 0,-30 108 0,5-16 0,0-1 0,19-44 0,-11 35 0,-2 0 0,9-46 0,3-9 0,-18 69 0,1 1 0,19-39 0,-16 39 0,-1 0 0,8-30 0,6-16 0,-19 56 0,61-131 0,16-9 0,53-38 0,25-14 0,-131 173 0,2 1 0,1 2 0,47-33 0,201-109 0,-266 165 0,-1 1 0,1 0 0,0 1 0,1 0 0,26-3 0,4-1 0,-40 8 0,0-1 0,0 1 0,0 0 0,0 0 0,0 0 0,0 1 0,0 0 0,0 0 0,-1 0 0,1 1 0,0-1 0,0 1 0,-1 0 0,9 5 0,4 4 0,0 1 0,20 19 0,-17-15 0,-7-6 0,-1 1 0,-1 0 0,0 1 0,0 0 0,-1 0 0,0 1 0,-2 1 0,1-1 0,-1 2 0,-1-1 0,-1 1 0,0 0 0,-1 0 0,0 1 0,-2-1 0,3 21 0,2 11 0,-5-39 0,-1 0 0,0 1 0,-1-1 0,0 1 0,0-1 0,-1 1 0,0 0 0,0-1 0,-1 1 0,0-1 0,-1 1 0,0-1 0,0 0 0,-1 1 0,0-1 0,-7 14 0,9-21 0,-22 37 0,-28 63 0,43-84 0,-1 0 0,-1-1 0,0 0 0,-18 19 0,-16 26 0,39-55 0,0-1 0,-1 1 0,1-1 0,-1 0 0,0 0 0,0 0 0,-1-1 0,1 0 0,-1 0 0,0-1 0,0 0 0,-15 4 0,1 0 0,-1-1 0,0-2 0,-28 3 0,-17-3 0,1-2 0,-70-8 0,125 4 0,-1 0 0,1 0 0,0-2 0,0 1 0,0-1 0,0-1 0,1 0 0,0-1 0,0 0 0,0 0 0,0-1 0,-9-9 0,-12-14 0,1-1 0,-26-35 0,-25-26 0,49 58 0,-53-75 0,22 1 0,47 77 0,1-1 0,2 0 0,1-2 0,2 1 0,1-1 0,2 0 0,1-1 0,2 0 0,2 0 0,0 0 0,8-68 0,-3 89 0,0 0 0,2 0 0,-1 0 0,2 1 0,0-1 0,0 1 0,2 1 0,-1-1 0,12-12 0,13-26 0,-15 27 0,1 0 0,1 2 0,1 0 0,1 1 0,27-20 0,-3 6 0,2 1 0,1 3 0,71-33 0,20-14 0,-112 61 0,0 1 0,1 1 0,1 1 0,57-18 0,8-1 0,-72 24 0,1 1 0,-1 1 0,1 0 0,41-5 0,-27 7 0,57-15 0,-65 13 0,1 0 0,0 2 0,46-2 0,-52 7-1365,-3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09:05:1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24575,'8'1'0,"1"0"0,0 1 0,-1 0 0,1 1 0,-1 0 0,1 1 0,11 6 0,21 8 0,-8-8 0,-1 2 0,39 21 0,-16-5 0,-35-18 0,0-1 0,-1 2 0,0 1 0,-1 0 0,26 23 0,-4 17 0,-35-43 0,0-1 0,1 0 0,0-1 0,1 0 0,-1 0 0,1 0 0,11 8 0,-15-13 0,1 0 0,-1 1 0,-1 0 0,1-1 0,0 1 0,-1 0 0,1 0 0,-1 0 0,0 0 0,0 1 0,0-1 0,0 1 0,-1-1 0,1 1 0,-1 0 0,0-1 0,0 1 0,-1 0 0,1 0 0,-1 0 0,1-1 0,-1 1 0,-1 0 0,1 0 0,0 0 0,-2 5 0,-2 9 0,-2 0 0,1 0 0,-2 0 0,-11 20 0,7-15 0,-60 98 0,-13 32 0,31-68-1365,46-70-5461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2:27:5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0 875 24575,'2'-4'0,"1"0"0,-1 1 0,0-1 0,1 1 0,0-1 0,0 1 0,0 0 0,0 0 0,0 1 0,0-1 0,1 1 0,0-1 0,6-2 0,5-6 0,41-30 0,-31 23 0,45-40 0,-53 44 0,0 1 0,1 0 0,1 2 0,0 0 0,1 1 0,31-12 0,37-19 0,-15 7 0,-52 26 0,0-2 0,34-20 0,-36 18 0,1 1 0,32-13 0,16-7 0,-44 20 0,1 1 0,0 1 0,0 1 0,1 1 0,50-5 0,-46 7 0,0 0 0,0-2 0,-1-1 0,34-14 0,-23 5 0,72-18 0,-24 9 0,-1 4 0,-57 16 0,46-17 0,-53 15 0,1 2 0,47-7 0,-26 6 0,12-5 0,-21 4 0,1 2 0,64-4 0,-66 9 0,63-14 0,-51 7 0,13-3 0,-35 6 0,0 0 0,44-1 0,-27 6 0,0-2 0,55-10 0,-33 4 0,0 3 0,124 6 0,-68 1 0,12 0 0,141-5 0,-179-9 0,-58 6 0,56-2 0,769 9 0,-836 0 0,-1 2 0,30 6 0,38 4 0,-46-12 0,3 1 0,74 11 0,183 24 0,-277-33 0,0 2 0,38 11 0,22 4 0,-35-11 0,-23-3 0,-1-2 0,51 1 0,-44-3 0,-1 1 0,0 2 0,67 19 0,19 4 0,-11-8 0,127 19 0,-217-36 0,0 0 0,39 15 0,28 6 0,-53-18 0,65 25 0,-64-19 0,47 10 0,-59-15 0,-2 1 0,1 0 0,-1 2 0,-1 1 0,39 27 0,-36-21 0,-2 2 0,0 0 0,34 42 0,2 2 0,14 5 0,-30-31 0,67 81 0,-98-105 0,0 1 0,-2 1 0,1 0 0,-2 0 0,0 1 0,-1 0 0,0 1 0,-2-1 0,6 33 0,-2 2 0,-1 0 0,5 101 0,-12-20 0,-4 117 0,-22-87 0,16-118 0,2 0 0,-3 63 0,9-88 0,-1 0 0,-8 32 0,-2 35 0,11-64 0,2-9 0,-1 1 0,-1 0 0,0 0 0,-1 0 0,-1-1 0,0 1 0,-1-1 0,-9 23 0,12-36-33,1 0 0,0-1-1,-1 1 1,1 0 0,-1 0-1,1-1 1,-1 1 0,1-1 0,-1 1-1,1 0 1,-1-1 0,0 1-1,1-1 1,-1 1 0,0-1-1,1 0 1,-1 1 0,0-1 0,0 0-1,1 1 1,-1-1 0,0 0-1,0 0 1,0 0 0,1 0-1,-1 0 1,0 0 0,0 0 0,0 0-1,0 0 1,1 0 0,-1 0-1,0 0 1,0 0 0,1-1-1,-1 1 1,0 0 0,0-1 0,1 1-1,-2-1 1,-7-7-6793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2:27:5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24575,'0'29'0,"2"-1"0,2 1 0,0-1 0,2 0 0,1-1 0,1 1 0,14 31 0,-14-44 0,0 0 0,1 0 0,13 16 0,-13-18 0,0 0 0,0 0 0,-1 1 0,6 17 0,7 16 0,50 84 0,-42-80 0,84 151 0,-103-186 0,-3-3 0,1-1 0,0 0 0,1 0 0,15 16 0,-19-24 0,0 0 0,0-1 0,0 1 0,0-1 0,1 0 0,0 0 0,0-1 0,-1 0 0,1 0 0,1 0 0,-1-1 0,0 0 0,11 1 0,-4-2 0,0 0 0,0-1 0,0-1 0,0 0 0,0-1 0,0 0 0,-1-1 0,1 0 0,-1-1 0,0-1 0,20-12 0,-7 6 0,2 0 0,49-14 0,-47 17 0,42-18 0,-10-6 0,-1-2 0,-3-3 0,104-89 0,-3 4 0,-56 59-1365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2:27:5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24575,'41'2'0,"1"1"0,-1 2 0,46 12 0,120 41 0,-157-43 0,204 75 0,-150-59 0,36 14 0,409 202 0,-519-230 0,213 105 0,-205-110-1365,-20-9-5461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2:27:5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 24575,'53'20'0,"-36"-13"0,-1 0 0,0 1 0,22 14 0,12 7 0,24 25 0,-59-44 0,-1 0 0,0 0 0,-1 2 0,0 0 0,-1 0 0,0 1 0,-1 0 0,0 1 0,14 26 0,27 30 0,-35-48 0,0 0 0,-2 1 0,0 1 0,19 44 0,-32-62 0,0-1 0,0 0 0,-1 1 0,1-1 0,-1 1 0,-1 0 0,1-1 0,-1 1 0,0 0 0,0-1 0,-1 7 0,0-9 0,0-1 0,0 1 0,0-1 0,0 1 0,0-1 0,-1 1 0,1-1 0,-1 1 0,1-1 0,-1 0 0,0 0 0,0 0 0,0 0 0,0 0 0,0-1 0,-1 1 0,1 0 0,0-1 0,-1 0 0,1 0 0,-1 1 0,0-2 0,-3 2 0,-22 7 0,-13 3 0,0 2 0,1 2 0,-55 29 0,-54 27 0,99-51 0,-57 34 0,60-29 0,-98 37 0,115-51 0,-84 43-1365,98-49-5461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2:27:5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24575,'0'20'0,"0"20"0,7 63 0,-5-88 0,2-1 0,-1 1 0,2-1 0,-1 0 0,2-1 0,0 1 0,15 22 0,55 103 0,-14-25 0,24 19 0,-41-55 0,-36-61 0,0-1 0,1 1 0,0-1 0,22 24 0,36 42 0,-48-55 0,2-1 0,26 24 0,35 31 0,-39-37 0,56 43 0,-72-64 0,29 32 0,-37-35 0,1 0 0,1-1 0,25 17 0,-29-25 0,31 19 0,-1 3 0,75 66 0,-106-84 0,1-1 0,33 21 0,23 17 0,39 30 0,-17-13 0,-57-40 0,2-1 0,1-2 0,1-1 0,87 34 0,-106-48 0,38 23 0,1 1 0,225 115 0,-259-136 0,23 10 0,0-1 0,92 25 0,-87-31 0,0 3 0,72 35 0,-70-27 0,102 30 0,151 19 0,-75 0 0,-66-19 0,-103-37 0,117 42 0,-130-41 0,96 28 0,29 1 0,87 12 0,-89-13 0,-151-44 0,51 6 0,-13-3 0,74 16 0,-81-13 0,-23-5 0,57 19 0,-19-1 0,61 26 0,-88-34 0,-1-1 0,52 9 0,43 11 0,182 36 0,-286-69 0,49-1 0,-62-3 0,0 1 0,0 1 0,0 0 0,0 2 0,-1 1 0,25 8 0,7 3 0,1-2 0,1-2 0,86 5 0,-112-12 0,114 20 0,-100-15 0,0-1 0,73 2 0,-92-10 0,6-1 0,0 2 0,0 1 0,51 10 0,-38-5 0,0-2 0,0-2 0,1-2 0,49-5 0,9 2 0,-65 2 0,-2 1 0,0-2 0,0-1 0,59-12 0,-17-6 0,81-32 0,-62 21 0,-67 23 0,0-1 0,-1-2 0,35-17 0,-47 19 0,19-10 0,0-1 0,-1-2 0,-2-1 0,54-48 0,-42 26 0,62-68 0,-68 72 0,-31 34 0,0-1 0,-1 1 0,0-2 0,0 1 0,0-1 0,-1 0 0,8-17 0,-8 15 0,0 1 0,0 0 0,1 0 0,0 1 0,0 0 0,1 0 0,1 1 0,-1 0 0,14-10 0,-10 8 0,0 0 0,-1-1 0,0 0 0,15-20 0,81-119 0,-59 60 0,-29 53 0,-3 0 0,15-45 0,-23 50 0,-6 22 0,0 1 0,1 0 0,0 0 0,9-18 0,-12 27 0,1-1 0,-1 1 0,0-1 0,1 1 0,-1 0 0,0-1 0,0 1 0,1-1 0,-1 1 0,0-1 0,0 0 0,0 1 0,0-1 0,0 1 0,0-1 0,0 1 0,0-1 0,0 1 0,0-1 0,0 1 0,0-1 0,0 1 0,0-1 0,-1 1 0,1-1 0,0 1 0,0-1 0,-1 1 0,1-1 0,0 1 0,0-1 0,-2 0 0,-19-6 0,-39 7 0,49 1 0,-88-2 0,60-1 0,1 2 0,-75 10 0,42 14 0,12-2 0,46-19 0,-15 3 0,-1 2 0,1 1 0,0 2 0,-38 20 0,60-26-1365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6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3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5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6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DC9522-7686-4B44-9349-9E6B1980F643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1E8960-9496-47FB-A5D2-D8049A7D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6.png"/><Relationship Id="rId18" Type="http://schemas.openxmlformats.org/officeDocument/2006/relationships/customXml" Target="../ink/ink19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18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15.xml"/><Relationship Id="rId19" Type="http://schemas.openxmlformats.org/officeDocument/2006/relationships/image" Target="../media/image19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1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F9A2-4A9A-4467-8282-52854EDE6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부분 트리 및 유전 알고리즘 기법을 이용한</a:t>
            </a:r>
            <a:br>
              <a:rPr lang="en-US" altLang="ko-KR" dirty="0"/>
            </a:br>
            <a:r>
              <a:rPr lang="en-US" altLang="ko-KR" dirty="0"/>
              <a:t>TSP </a:t>
            </a:r>
            <a:r>
              <a:rPr lang="ko-KR" altLang="en-US" dirty="0"/>
              <a:t>문제 최적화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59F6B2-587A-4C12-AA71-BEC1B7B3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7896606" cy="177304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팀 </a:t>
            </a:r>
            <a:r>
              <a:rPr lang="en-US" altLang="ko-KR" dirty="0"/>
              <a:t>#07</a:t>
            </a:r>
          </a:p>
          <a:p>
            <a:pPr algn="r"/>
            <a:r>
              <a:rPr lang="en-US" altLang="ko-KR" dirty="0"/>
              <a:t>20180293 </a:t>
            </a:r>
            <a:r>
              <a:rPr lang="ko-KR" altLang="en-US" dirty="0"/>
              <a:t>박진혁</a:t>
            </a:r>
            <a:endParaRPr lang="en-US" altLang="ko-KR" dirty="0"/>
          </a:p>
          <a:p>
            <a:pPr algn="r"/>
            <a:r>
              <a:rPr lang="en-US" altLang="ko-KR" dirty="0"/>
              <a:t>20180325 </a:t>
            </a:r>
            <a:r>
              <a:rPr lang="ko-KR" altLang="en-US" dirty="0"/>
              <a:t>임성현</a:t>
            </a:r>
            <a:endParaRPr lang="en-US" altLang="ko-KR" dirty="0"/>
          </a:p>
          <a:p>
            <a:pPr algn="r"/>
            <a:r>
              <a:rPr lang="en-US" altLang="ko-KR" dirty="0"/>
              <a:t>20170283 </a:t>
            </a:r>
            <a:r>
              <a:rPr lang="ko-KR" altLang="en-US" dirty="0"/>
              <a:t>박병수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002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완전 무작위 방식으로 클러스터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716842"/>
            <a:ext cx="8779512" cy="304696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404040"/>
                </a:solidFill>
              </a:rPr>
              <a:t>한 클러스터의 크기는 </a:t>
            </a:r>
            <a:r>
              <a:rPr lang="en-US" altLang="ko-KR" sz="3000" dirty="0">
                <a:solidFill>
                  <a:srgbClr val="404040"/>
                </a:solidFill>
              </a:rPr>
              <a:t>10</a:t>
            </a:r>
          </a:p>
          <a:p>
            <a:endParaRPr lang="en-US" altLang="ko-KR" sz="3000" dirty="0">
              <a:solidFill>
                <a:srgbClr val="404040"/>
              </a:solidFill>
            </a:endParaRPr>
          </a:p>
          <a:p>
            <a:r>
              <a:rPr lang="ko-KR" altLang="en-US" sz="3000" dirty="0">
                <a:solidFill>
                  <a:srgbClr val="404040"/>
                </a:solidFill>
              </a:rPr>
              <a:t>클러스터링 방법 중 가장 좋지 않은 결과가 나올 거라 예상</a:t>
            </a:r>
          </a:p>
        </p:txBody>
      </p:sp>
    </p:spTree>
    <p:extLst>
      <p:ext uri="{BB962C8B-B14F-4D97-AF65-F5344CB8AC3E}">
        <p14:creationId xmlns:p14="http://schemas.microsoft.com/office/powerpoint/2010/main" val="27917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신장 트리 경로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61" y="2656608"/>
            <a:ext cx="8779512" cy="304696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404040"/>
                </a:solidFill>
              </a:rPr>
              <a:t>한 클러스터의 크기는 </a:t>
            </a:r>
            <a:r>
              <a:rPr lang="en-US" altLang="ko-KR" sz="3000" dirty="0">
                <a:solidFill>
                  <a:srgbClr val="404040"/>
                </a:solidFill>
              </a:rPr>
              <a:t>10</a:t>
            </a:r>
          </a:p>
          <a:p>
            <a:endParaRPr lang="en-US" altLang="ko-KR" sz="3000" dirty="0">
              <a:solidFill>
                <a:srgbClr val="404040"/>
              </a:solidFill>
            </a:endParaRPr>
          </a:p>
          <a:p>
            <a:r>
              <a:rPr lang="ko-KR" altLang="en-US" sz="3000" dirty="0">
                <a:solidFill>
                  <a:srgbClr val="404040"/>
                </a:solidFill>
              </a:rPr>
              <a:t>유전 알고리즘을 이용하여 타깃 클러스터 탐색</a:t>
            </a:r>
          </a:p>
        </p:txBody>
      </p:sp>
    </p:spTree>
    <p:extLst>
      <p:ext uri="{BB962C8B-B14F-4D97-AF65-F5344CB8AC3E}">
        <p14:creationId xmlns:p14="http://schemas.microsoft.com/office/powerpoint/2010/main" val="414122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신장 트리 경로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478A9E-CEDA-4D74-A1A7-376B55E43988}"/>
              </a:ext>
            </a:extLst>
          </p:cNvPr>
          <p:cNvSpPr/>
          <p:nvPr/>
        </p:nvSpPr>
        <p:spPr>
          <a:xfrm>
            <a:off x="2322020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093C1B-B5FB-4949-9850-1A7C3615F43F}"/>
              </a:ext>
            </a:extLst>
          </p:cNvPr>
          <p:cNvSpPr/>
          <p:nvPr/>
        </p:nvSpPr>
        <p:spPr>
          <a:xfrm>
            <a:off x="4152300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838401B-FFDA-49BB-B961-F2053C6BB17C}"/>
              </a:ext>
            </a:extLst>
          </p:cNvPr>
          <p:cNvSpPr/>
          <p:nvPr/>
        </p:nvSpPr>
        <p:spPr>
          <a:xfrm>
            <a:off x="5982580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6AC569-7FFB-4A3E-80EB-634FAFA7558E}"/>
              </a:ext>
            </a:extLst>
          </p:cNvPr>
          <p:cNvSpPr/>
          <p:nvPr/>
        </p:nvSpPr>
        <p:spPr>
          <a:xfrm>
            <a:off x="8768687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61751-C274-47A8-B976-C691DB10A7D5}"/>
              </a:ext>
            </a:extLst>
          </p:cNvPr>
          <p:cNvSpPr txBox="1"/>
          <p:nvPr/>
        </p:nvSpPr>
        <p:spPr>
          <a:xfrm>
            <a:off x="7840113" y="3116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9C0F0D7-61AB-44FC-80AD-971F8EF8DB79}"/>
              </a:ext>
            </a:extLst>
          </p:cNvPr>
          <p:cNvSpPr txBox="1">
            <a:spLocks/>
          </p:cNvSpPr>
          <p:nvPr/>
        </p:nvSpPr>
        <p:spPr>
          <a:xfrm>
            <a:off x="2848472" y="4695453"/>
            <a:ext cx="6663464" cy="85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404040"/>
                </a:solidFill>
              </a:rPr>
              <a:t>무작위로 도시를 </a:t>
            </a:r>
            <a:r>
              <a:rPr lang="en-US" altLang="ko-KR" sz="2500" dirty="0">
                <a:solidFill>
                  <a:srgbClr val="404040"/>
                </a:solidFill>
              </a:rPr>
              <a:t>10</a:t>
            </a:r>
            <a:r>
              <a:rPr lang="ko-KR" altLang="en-US" sz="2500" dirty="0">
                <a:solidFill>
                  <a:srgbClr val="404040"/>
                </a:solidFill>
              </a:rPr>
              <a:t>개씩 묶어 클러스터를 </a:t>
            </a:r>
            <a:r>
              <a:rPr lang="en-US" altLang="ko-KR" sz="2500" dirty="0">
                <a:solidFill>
                  <a:srgbClr val="404040"/>
                </a:solidFill>
              </a:rPr>
              <a:t>100</a:t>
            </a:r>
            <a:r>
              <a:rPr lang="ko-KR" altLang="en-US" sz="2500" dirty="0">
                <a:solidFill>
                  <a:srgbClr val="404040"/>
                </a:solidFill>
              </a:rPr>
              <a:t>개 만든다</a:t>
            </a:r>
          </a:p>
        </p:txBody>
      </p:sp>
    </p:spTree>
    <p:extLst>
      <p:ext uri="{BB962C8B-B14F-4D97-AF65-F5344CB8AC3E}">
        <p14:creationId xmlns:p14="http://schemas.microsoft.com/office/powerpoint/2010/main" val="18683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신장 트리 경로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DFA5F4-AD50-4DD3-8A48-85DC42687248}"/>
              </a:ext>
            </a:extLst>
          </p:cNvPr>
          <p:cNvSpPr/>
          <p:nvPr/>
        </p:nvSpPr>
        <p:spPr>
          <a:xfrm>
            <a:off x="2380885" y="2445087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56E487-76A7-4854-BF1D-E9BAC9D40AD9}"/>
              </a:ext>
            </a:extLst>
          </p:cNvPr>
          <p:cNvSpPr/>
          <p:nvPr/>
        </p:nvSpPr>
        <p:spPr>
          <a:xfrm>
            <a:off x="4211165" y="2445087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162E735-396D-4684-A7A0-3C59A8F2B250}"/>
              </a:ext>
            </a:extLst>
          </p:cNvPr>
          <p:cNvSpPr/>
          <p:nvPr/>
        </p:nvSpPr>
        <p:spPr>
          <a:xfrm>
            <a:off x="6041445" y="2445087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ACA437-0254-4F51-8719-EC539C9ED258}"/>
              </a:ext>
            </a:extLst>
          </p:cNvPr>
          <p:cNvSpPr/>
          <p:nvPr/>
        </p:nvSpPr>
        <p:spPr>
          <a:xfrm>
            <a:off x="8827552" y="2445087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47A92-0226-4D93-9709-B83877A7F1D1}"/>
              </a:ext>
            </a:extLst>
          </p:cNvPr>
          <p:cNvSpPr txBox="1"/>
          <p:nvPr/>
        </p:nvSpPr>
        <p:spPr>
          <a:xfrm>
            <a:off x="7898978" y="2844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EDD5DD-CA32-4CB7-9745-04DC8CB27FE3}"/>
              </a:ext>
            </a:extLst>
          </p:cNvPr>
          <p:cNvSpPr/>
          <p:nvPr/>
        </p:nvSpPr>
        <p:spPr>
          <a:xfrm>
            <a:off x="2641298" y="271749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D95235-49AF-4C7E-A492-4B6D6C2F28D5}"/>
              </a:ext>
            </a:extLst>
          </p:cNvPr>
          <p:cNvSpPr/>
          <p:nvPr/>
        </p:nvSpPr>
        <p:spPr>
          <a:xfrm>
            <a:off x="2989004" y="298555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74926DA-10EB-41CB-AD84-6F34DD0EDA9B}"/>
              </a:ext>
            </a:extLst>
          </p:cNvPr>
          <p:cNvSpPr/>
          <p:nvPr/>
        </p:nvSpPr>
        <p:spPr>
          <a:xfrm>
            <a:off x="2690123" y="316359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A271E7-0F02-451C-9708-6229635A9B24}"/>
              </a:ext>
            </a:extLst>
          </p:cNvPr>
          <p:cNvSpPr/>
          <p:nvPr/>
        </p:nvSpPr>
        <p:spPr>
          <a:xfrm>
            <a:off x="3053112" y="253116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33AB2A-DEAD-4182-8614-5C3C762F97B1}"/>
              </a:ext>
            </a:extLst>
          </p:cNvPr>
          <p:cNvSpPr/>
          <p:nvPr/>
        </p:nvSpPr>
        <p:spPr>
          <a:xfrm>
            <a:off x="2935229" y="275836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739912F-A3D3-4C45-8118-1A02767AA052}"/>
              </a:ext>
            </a:extLst>
          </p:cNvPr>
          <p:cNvSpPr/>
          <p:nvPr/>
        </p:nvSpPr>
        <p:spPr>
          <a:xfrm>
            <a:off x="2928823" y="330819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719767-7266-4AB7-8F00-F8FFDB6EF16C}"/>
              </a:ext>
            </a:extLst>
          </p:cNvPr>
          <p:cNvSpPr/>
          <p:nvPr/>
        </p:nvSpPr>
        <p:spPr>
          <a:xfrm>
            <a:off x="2705406" y="344741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BEBB30-EF27-4F92-8006-C3B6F8158712}"/>
              </a:ext>
            </a:extLst>
          </p:cNvPr>
          <p:cNvSpPr/>
          <p:nvPr/>
        </p:nvSpPr>
        <p:spPr>
          <a:xfrm>
            <a:off x="3249417" y="282423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ED8431-FFFE-4680-8FAB-491A5344D2F2}"/>
              </a:ext>
            </a:extLst>
          </p:cNvPr>
          <p:cNvSpPr/>
          <p:nvPr/>
        </p:nvSpPr>
        <p:spPr>
          <a:xfrm>
            <a:off x="3202553" y="345774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C71FF05-8985-40C3-9285-0A9F9710F7D6}"/>
              </a:ext>
            </a:extLst>
          </p:cNvPr>
          <p:cNvSpPr/>
          <p:nvPr/>
        </p:nvSpPr>
        <p:spPr>
          <a:xfrm>
            <a:off x="3552500" y="315724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F36BAD-656E-49B8-9028-9C21B3AAEFEF}"/>
              </a:ext>
            </a:extLst>
          </p:cNvPr>
          <p:cNvSpPr/>
          <p:nvPr/>
        </p:nvSpPr>
        <p:spPr>
          <a:xfrm>
            <a:off x="4582335" y="308851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A4A1C4-616F-4AD9-AC3C-8990444F10D8}"/>
              </a:ext>
            </a:extLst>
          </p:cNvPr>
          <p:cNvSpPr/>
          <p:nvPr/>
        </p:nvSpPr>
        <p:spPr>
          <a:xfrm>
            <a:off x="4769155" y="283059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BA7693-F752-4ABE-9D67-53497E8916E4}"/>
              </a:ext>
            </a:extLst>
          </p:cNvPr>
          <p:cNvSpPr/>
          <p:nvPr/>
        </p:nvSpPr>
        <p:spPr>
          <a:xfrm>
            <a:off x="4308970" y="305779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E0ABF6-843E-4F31-9BFB-E0F94A46D006}"/>
              </a:ext>
            </a:extLst>
          </p:cNvPr>
          <p:cNvSpPr/>
          <p:nvPr/>
        </p:nvSpPr>
        <p:spPr>
          <a:xfrm>
            <a:off x="5027080" y="265250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C3B5BF-6664-41BB-BB3E-E6FF80C925BC}"/>
              </a:ext>
            </a:extLst>
          </p:cNvPr>
          <p:cNvSpPr/>
          <p:nvPr/>
        </p:nvSpPr>
        <p:spPr>
          <a:xfrm>
            <a:off x="4535686" y="266927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5259A82-31AA-4FD1-A41B-D364340C6FF5}"/>
              </a:ext>
            </a:extLst>
          </p:cNvPr>
          <p:cNvSpPr/>
          <p:nvPr/>
        </p:nvSpPr>
        <p:spPr>
          <a:xfrm>
            <a:off x="4872466" y="328615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7891B71-6C2F-423A-8032-9F95A756E423}"/>
              </a:ext>
            </a:extLst>
          </p:cNvPr>
          <p:cNvSpPr/>
          <p:nvPr/>
        </p:nvSpPr>
        <p:spPr>
          <a:xfrm>
            <a:off x="4663903" y="346972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901D6E-60C9-49BE-A5FC-B593CF6CCADA}"/>
              </a:ext>
            </a:extLst>
          </p:cNvPr>
          <p:cNvSpPr/>
          <p:nvPr/>
        </p:nvSpPr>
        <p:spPr>
          <a:xfrm>
            <a:off x="4923010" y="299738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5C8EDDC-C5FA-4C4C-AC04-D56301E90713}"/>
              </a:ext>
            </a:extLst>
          </p:cNvPr>
          <p:cNvSpPr/>
          <p:nvPr/>
        </p:nvSpPr>
        <p:spPr>
          <a:xfrm>
            <a:off x="5051227" y="353496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FB666F-F043-4C7F-B174-6C366CC22FD4}"/>
              </a:ext>
            </a:extLst>
          </p:cNvPr>
          <p:cNvSpPr/>
          <p:nvPr/>
        </p:nvSpPr>
        <p:spPr>
          <a:xfrm>
            <a:off x="5251155" y="311757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BE70F38-1B80-4130-B04B-6ADB036CBC75}"/>
              </a:ext>
            </a:extLst>
          </p:cNvPr>
          <p:cNvSpPr/>
          <p:nvPr/>
        </p:nvSpPr>
        <p:spPr>
          <a:xfrm>
            <a:off x="6107642" y="286298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AF3908D-E0E4-4E0B-8276-4566EA4FEB5B}"/>
              </a:ext>
            </a:extLst>
          </p:cNvPr>
          <p:cNvSpPr/>
          <p:nvPr/>
        </p:nvSpPr>
        <p:spPr>
          <a:xfrm>
            <a:off x="6610243" y="301902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A6C8DE1-E5CF-4411-A8A7-01923A73FD09}"/>
              </a:ext>
            </a:extLst>
          </p:cNvPr>
          <p:cNvSpPr/>
          <p:nvPr/>
        </p:nvSpPr>
        <p:spPr>
          <a:xfrm>
            <a:off x="6349401" y="300679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1CD21EB-E1C1-41BA-A1EF-ADA2664C8849}"/>
              </a:ext>
            </a:extLst>
          </p:cNvPr>
          <p:cNvSpPr/>
          <p:nvPr/>
        </p:nvSpPr>
        <p:spPr>
          <a:xfrm>
            <a:off x="6808568" y="262375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CE905B9-2AE7-45FB-8AD3-C522EE3672BC}"/>
              </a:ext>
            </a:extLst>
          </p:cNvPr>
          <p:cNvSpPr/>
          <p:nvPr/>
        </p:nvSpPr>
        <p:spPr>
          <a:xfrm>
            <a:off x="6403839" y="268963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181CE6-E3CB-4909-8BAC-DE2911B3E715}"/>
              </a:ext>
            </a:extLst>
          </p:cNvPr>
          <p:cNvSpPr/>
          <p:nvPr/>
        </p:nvSpPr>
        <p:spPr>
          <a:xfrm>
            <a:off x="6516429" y="323958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13577C9-8384-4806-906F-A250A418F1F3}"/>
              </a:ext>
            </a:extLst>
          </p:cNvPr>
          <p:cNvSpPr/>
          <p:nvPr/>
        </p:nvSpPr>
        <p:spPr>
          <a:xfrm>
            <a:off x="6284605" y="315844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4FD12A-C2A8-453A-BB0E-65CACC4BE430}"/>
              </a:ext>
            </a:extLst>
          </p:cNvPr>
          <p:cNvSpPr/>
          <p:nvPr/>
        </p:nvSpPr>
        <p:spPr>
          <a:xfrm>
            <a:off x="6994998" y="290625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CB0F7AF-74AC-44B1-B489-23C9B0D55112}"/>
              </a:ext>
            </a:extLst>
          </p:cNvPr>
          <p:cNvSpPr/>
          <p:nvPr/>
        </p:nvSpPr>
        <p:spPr>
          <a:xfrm>
            <a:off x="6661631" y="359476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1E4100-1B18-4A15-9270-6A314D3B419F}"/>
              </a:ext>
            </a:extLst>
          </p:cNvPr>
          <p:cNvSpPr/>
          <p:nvPr/>
        </p:nvSpPr>
        <p:spPr>
          <a:xfrm>
            <a:off x="6846029" y="349075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3E8797D-1324-477C-9229-58628EF5A93B}"/>
              </a:ext>
            </a:extLst>
          </p:cNvPr>
          <p:cNvSpPr/>
          <p:nvPr/>
        </p:nvSpPr>
        <p:spPr>
          <a:xfrm>
            <a:off x="8973465" y="296730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6FE8338-7BD3-4499-8198-DE5DE6EB19E9}"/>
              </a:ext>
            </a:extLst>
          </p:cNvPr>
          <p:cNvSpPr/>
          <p:nvPr/>
        </p:nvSpPr>
        <p:spPr>
          <a:xfrm>
            <a:off x="9247595" y="295762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FB1ED5-ABE3-41E6-B1C0-CF3BA2F04FCF}"/>
              </a:ext>
            </a:extLst>
          </p:cNvPr>
          <p:cNvSpPr/>
          <p:nvPr/>
        </p:nvSpPr>
        <p:spPr>
          <a:xfrm>
            <a:off x="9140402" y="322662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A14A18-6405-4866-BB5A-FC88134BB739}"/>
              </a:ext>
            </a:extLst>
          </p:cNvPr>
          <p:cNvSpPr/>
          <p:nvPr/>
        </p:nvSpPr>
        <p:spPr>
          <a:xfrm>
            <a:off x="9392203" y="281403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CE0FD16-5705-481E-9573-0B14160098B8}"/>
              </a:ext>
            </a:extLst>
          </p:cNvPr>
          <p:cNvSpPr/>
          <p:nvPr/>
        </p:nvSpPr>
        <p:spPr>
          <a:xfrm>
            <a:off x="9201231" y="271327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58AD414-256C-4661-94E0-CB8033CD4AD6}"/>
              </a:ext>
            </a:extLst>
          </p:cNvPr>
          <p:cNvSpPr/>
          <p:nvPr/>
        </p:nvSpPr>
        <p:spPr>
          <a:xfrm>
            <a:off x="9612035" y="341596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B386AD-D10B-482D-99AE-86F874377A6A}"/>
              </a:ext>
            </a:extLst>
          </p:cNvPr>
          <p:cNvSpPr/>
          <p:nvPr/>
        </p:nvSpPr>
        <p:spPr>
          <a:xfrm>
            <a:off x="9329448" y="345774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4147E01-5823-4F19-9EFC-8E7B12EC1F18}"/>
              </a:ext>
            </a:extLst>
          </p:cNvPr>
          <p:cNvSpPr/>
          <p:nvPr/>
        </p:nvSpPr>
        <p:spPr>
          <a:xfrm>
            <a:off x="9627909" y="273746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982F180-03A0-4501-A719-32F8DDF14AA5}"/>
              </a:ext>
            </a:extLst>
          </p:cNvPr>
          <p:cNvSpPr/>
          <p:nvPr/>
        </p:nvSpPr>
        <p:spPr>
          <a:xfrm>
            <a:off x="9499780" y="314504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466AF1-960C-4B09-B56F-F25F40290C16}"/>
              </a:ext>
            </a:extLst>
          </p:cNvPr>
          <p:cNvSpPr/>
          <p:nvPr/>
        </p:nvSpPr>
        <p:spPr>
          <a:xfrm>
            <a:off x="9800628" y="310783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A10E2-7549-437D-9184-3D7D3DD86CE8}"/>
              </a:ext>
            </a:extLst>
          </p:cNvPr>
          <p:cNvSpPr txBox="1"/>
          <p:nvPr/>
        </p:nvSpPr>
        <p:spPr>
          <a:xfrm>
            <a:off x="2526642" y="397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5140B-55EE-45AE-89EC-F414D77D74C0}"/>
              </a:ext>
            </a:extLst>
          </p:cNvPr>
          <p:cNvSpPr txBox="1"/>
          <p:nvPr/>
        </p:nvSpPr>
        <p:spPr>
          <a:xfrm>
            <a:off x="4348925" y="393607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CE624-975C-48D4-83A6-20754C1B8888}"/>
              </a:ext>
            </a:extLst>
          </p:cNvPr>
          <p:cNvSpPr txBox="1"/>
          <p:nvPr/>
        </p:nvSpPr>
        <p:spPr>
          <a:xfrm>
            <a:off x="6214919" y="395511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9BD7AE-52FA-44DD-8717-726D13C4C1AF}"/>
              </a:ext>
            </a:extLst>
          </p:cNvPr>
          <p:cNvSpPr txBox="1"/>
          <p:nvPr/>
        </p:nvSpPr>
        <p:spPr>
          <a:xfrm>
            <a:off x="8860823" y="39462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4D327B5-1E4F-4036-8AF8-EF4DCC5C5729}"/>
              </a:ext>
            </a:extLst>
          </p:cNvPr>
          <p:cNvCxnSpPr>
            <a:cxnSpLocks/>
            <a:stCxn id="4" idx="2"/>
            <a:endCxn id="18" idx="6"/>
          </p:cNvCxnSpPr>
          <p:nvPr/>
        </p:nvCxnSpPr>
        <p:spPr>
          <a:xfrm>
            <a:off x="2641298" y="2783370"/>
            <a:ext cx="422148" cy="4086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AE497C-E4A5-4AFF-9519-8C35A02342DD}"/>
              </a:ext>
            </a:extLst>
          </p:cNvPr>
          <p:cNvCxnSpPr>
            <a:stCxn id="17" idx="0"/>
            <a:endCxn id="18" idx="4"/>
          </p:cNvCxnSpPr>
          <p:nvPr/>
        </p:nvCxnSpPr>
        <p:spPr>
          <a:xfrm flipH="1">
            <a:off x="2999338" y="2531163"/>
            <a:ext cx="117883" cy="3589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487BE6E-7B7F-4F1D-BC0E-DF865F8509F8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2999338" y="2758360"/>
            <a:ext cx="60931" cy="34760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7B37529-4E9E-46BB-BCEF-B228C3DC35C5}"/>
              </a:ext>
            </a:extLst>
          </p:cNvPr>
          <p:cNvCxnSpPr>
            <a:stCxn id="21" idx="0"/>
            <a:endCxn id="15" idx="4"/>
          </p:cNvCxnSpPr>
          <p:nvPr/>
        </p:nvCxnSpPr>
        <p:spPr>
          <a:xfrm flipH="1">
            <a:off x="3098444" y="2824239"/>
            <a:ext cx="215082" cy="2737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FE29FB6-B8D9-4C1B-8A91-DBC0BE07E57D}"/>
              </a:ext>
            </a:extLst>
          </p:cNvPr>
          <p:cNvCxnSpPr>
            <a:stCxn id="15" idx="3"/>
            <a:endCxn id="19" idx="4"/>
          </p:cNvCxnSpPr>
          <p:nvPr/>
        </p:nvCxnSpPr>
        <p:spPr>
          <a:xfrm flipH="1">
            <a:off x="2992932" y="3098019"/>
            <a:ext cx="14849" cy="341932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5B19294-8A7D-4C96-86BD-802BD7180562}"/>
              </a:ext>
            </a:extLst>
          </p:cNvPr>
          <p:cNvCxnSpPr>
            <a:stCxn id="16" idx="2"/>
            <a:endCxn id="19" idx="6"/>
          </p:cNvCxnSpPr>
          <p:nvPr/>
        </p:nvCxnSpPr>
        <p:spPr>
          <a:xfrm>
            <a:off x="2690123" y="3229478"/>
            <a:ext cx="366917" cy="1445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3463E3-7A40-473C-B028-1708C8C56B4D}"/>
              </a:ext>
            </a:extLst>
          </p:cNvPr>
          <p:cNvCxnSpPr>
            <a:stCxn id="19" idx="0"/>
            <a:endCxn id="20" idx="3"/>
          </p:cNvCxnSpPr>
          <p:nvPr/>
        </p:nvCxnSpPr>
        <p:spPr>
          <a:xfrm flipH="1">
            <a:off x="2724183" y="3308193"/>
            <a:ext cx="268749" cy="25168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EC1115-A57D-4153-A494-EADDE764CBF8}"/>
              </a:ext>
            </a:extLst>
          </p:cNvPr>
          <p:cNvCxnSpPr>
            <a:stCxn id="19" idx="2"/>
            <a:endCxn id="22" idx="5"/>
          </p:cNvCxnSpPr>
          <p:nvPr/>
        </p:nvCxnSpPr>
        <p:spPr>
          <a:xfrm>
            <a:off x="2928823" y="3374072"/>
            <a:ext cx="383170" cy="19613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0E4DAA7-03CB-4BB8-8F67-4A20D1CDCBC8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>
          <a:xfrm flipV="1">
            <a:off x="3221330" y="3176541"/>
            <a:ext cx="440610" cy="393662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68F0005-AACE-497B-81A7-39D74BE2A541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4536426" y="2729285"/>
            <a:ext cx="342169" cy="21377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99DEACB-86FE-47C7-AAD7-F587866AEB12}"/>
              </a:ext>
            </a:extLst>
          </p:cNvPr>
          <p:cNvCxnSpPr>
            <a:cxnSpLocks/>
            <a:stCxn id="24" idx="7"/>
            <a:endCxn id="25" idx="7"/>
          </p:cNvCxnSpPr>
          <p:nvPr/>
        </p:nvCxnSpPr>
        <p:spPr>
          <a:xfrm flipV="1">
            <a:off x="4691775" y="2849889"/>
            <a:ext cx="186820" cy="25792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B9A3BAD-65F6-49FA-A885-E656B1787B54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V="1">
            <a:off x="4787932" y="2671800"/>
            <a:ext cx="348588" cy="2712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A43C9BE-1252-4FF9-8D18-208C1308F0D8}"/>
              </a:ext>
            </a:extLst>
          </p:cNvPr>
          <p:cNvCxnSpPr>
            <a:cxnSpLocks/>
            <a:stCxn id="25" idx="1"/>
            <a:endCxn id="31" idx="5"/>
          </p:cNvCxnSpPr>
          <p:nvPr/>
        </p:nvCxnSpPr>
        <p:spPr>
          <a:xfrm>
            <a:off x="4787932" y="2849889"/>
            <a:ext cx="244518" cy="25995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10D3621-B586-4943-8891-4E7037FE069B}"/>
              </a:ext>
            </a:extLst>
          </p:cNvPr>
          <p:cNvCxnSpPr>
            <a:cxnSpLocks/>
            <a:stCxn id="26" idx="3"/>
            <a:endCxn id="24" idx="6"/>
          </p:cNvCxnSpPr>
          <p:nvPr/>
        </p:nvCxnSpPr>
        <p:spPr>
          <a:xfrm flipV="1">
            <a:off x="4327747" y="3154396"/>
            <a:ext cx="382805" cy="1585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5CB79F8-3CAE-452B-ACC0-D3F28980CFF2}"/>
              </a:ext>
            </a:extLst>
          </p:cNvPr>
          <p:cNvCxnSpPr>
            <a:cxnSpLocks/>
            <a:stCxn id="31" idx="3"/>
            <a:endCxn id="33" idx="6"/>
          </p:cNvCxnSpPr>
          <p:nvPr/>
        </p:nvCxnSpPr>
        <p:spPr>
          <a:xfrm>
            <a:off x="4941787" y="3109847"/>
            <a:ext cx="437585" cy="7360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2E2208E-54A4-4E45-B510-E1AD7A546365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>
            <a:off x="4936575" y="2997385"/>
            <a:ext cx="50544" cy="4205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B363FE0-1A3C-4998-B75F-123B99BFEBA7}"/>
              </a:ext>
            </a:extLst>
          </p:cNvPr>
          <p:cNvCxnSpPr>
            <a:cxnSpLocks/>
            <a:stCxn id="29" idx="0"/>
            <a:endCxn id="32" idx="5"/>
          </p:cNvCxnSpPr>
          <p:nvPr/>
        </p:nvCxnSpPr>
        <p:spPr>
          <a:xfrm>
            <a:off x="4936575" y="3286154"/>
            <a:ext cx="224092" cy="3612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5BA98C3-77D1-4DC8-9D7E-0F7E9A057755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682680" y="3305450"/>
            <a:ext cx="208563" cy="27673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7246CAB-D05B-45F7-B156-89FFB2C7AB65}"/>
              </a:ext>
            </a:extLst>
          </p:cNvPr>
          <p:cNvCxnSpPr>
            <a:cxnSpLocks/>
            <a:stCxn id="34" idx="1"/>
            <a:endCxn id="36" idx="5"/>
          </p:cNvCxnSpPr>
          <p:nvPr/>
        </p:nvCxnSpPr>
        <p:spPr>
          <a:xfrm>
            <a:off x="6126419" y="2882285"/>
            <a:ext cx="332422" cy="2369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35E0E6C-5450-47CE-BE7B-67B24FDAFF15}"/>
              </a:ext>
            </a:extLst>
          </p:cNvPr>
          <p:cNvCxnSpPr>
            <a:cxnSpLocks/>
            <a:stCxn id="40" idx="4"/>
            <a:endCxn id="36" idx="7"/>
          </p:cNvCxnSpPr>
          <p:nvPr/>
        </p:nvCxnSpPr>
        <p:spPr>
          <a:xfrm flipV="1">
            <a:off x="6348714" y="3026095"/>
            <a:ext cx="110127" cy="26410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0D95029-7E3B-49E0-98F8-85C491AD50AD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V="1">
            <a:off x="6368178" y="2708928"/>
            <a:ext cx="145101" cy="410333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EDCCA31-978C-4838-A41E-389ACF428C0F}"/>
              </a:ext>
            </a:extLst>
          </p:cNvPr>
          <p:cNvCxnSpPr>
            <a:cxnSpLocks/>
            <a:stCxn id="36" idx="5"/>
            <a:endCxn id="35" idx="6"/>
          </p:cNvCxnSpPr>
          <p:nvPr/>
        </p:nvCxnSpPr>
        <p:spPr>
          <a:xfrm flipV="1">
            <a:off x="6458841" y="3084906"/>
            <a:ext cx="279619" cy="343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ACD6771-B97B-424A-AC20-4C10B994ACBA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H="1">
            <a:off x="6535206" y="3038323"/>
            <a:ext cx="184477" cy="3137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CD2C0E3-2500-4BD4-BD16-CB9D768FF5BF}"/>
              </a:ext>
            </a:extLst>
          </p:cNvPr>
          <p:cNvCxnSpPr>
            <a:cxnSpLocks/>
            <a:stCxn id="41" idx="5"/>
            <a:endCxn id="37" idx="1"/>
          </p:cNvCxnSpPr>
          <p:nvPr/>
        </p:nvCxnSpPr>
        <p:spPr>
          <a:xfrm flipH="1" flipV="1">
            <a:off x="6827345" y="2643049"/>
            <a:ext cx="277093" cy="375672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F8C8BA4-7FE3-4E9E-927B-BE7C3D74F7F0}"/>
              </a:ext>
            </a:extLst>
          </p:cNvPr>
          <p:cNvCxnSpPr>
            <a:cxnSpLocks/>
            <a:stCxn id="41" idx="5"/>
            <a:endCxn id="35" idx="3"/>
          </p:cNvCxnSpPr>
          <p:nvPr/>
        </p:nvCxnSpPr>
        <p:spPr>
          <a:xfrm flipH="1">
            <a:off x="6629020" y="3018721"/>
            <a:ext cx="475418" cy="11276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21871B3-D268-46FA-B50D-22CB06CCD010}"/>
              </a:ext>
            </a:extLst>
          </p:cNvPr>
          <p:cNvCxnSpPr>
            <a:cxnSpLocks/>
            <a:stCxn id="39" idx="5"/>
            <a:endCxn id="42" idx="5"/>
          </p:cNvCxnSpPr>
          <p:nvPr/>
        </p:nvCxnSpPr>
        <p:spPr>
          <a:xfrm>
            <a:off x="6625869" y="3352050"/>
            <a:ext cx="145202" cy="35517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2FF818C-E562-4221-9357-2F190D2A8448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V="1">
            <a:off x="6680408" y="3510049"/>
            <a:ext cx="275061" cy="1971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64B7B88-2AFF-42D3-9310-038C01759215}"/>
              </a:ext>
            </a:extLst>
          </p:cNvPr>
          <p:cNvCxnSpPr>
            <a:cxnSpLocks/>
            <a:stCxn id="44" idx="2"/>
            <a:endCxn id="45" idx="6"/>
          </p:cNvCxnSpPr>
          <p:nvPr/>
        </p:nvCxnSpPr>
        <p:spPr>
          <a:xfrm flipV="1">
            <a:off x="8973465" y="3023506"/>
            <a:ext cx="402347" cy="96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B7CC5EB-9631-4A89-96C8-DD59EAE5C5FF}"/>
              </a:ext>
            </a:extLst>
          </p:cNvPr>
          <p:cNvCxnSpPr>
            <a:cxnSpLocks/>
            <a:stCxn id="48" idx="1"/>
            <a:endCxn id="45" idx="4"/>
          </p:cNvCxnSpPr>
          <p:nvPr/>
        </p:nvCxnSpPr>
        <p:spPr>
          <a:xfrm>
            <a:off x="9220008" y="2732571"/>
            <a:ext cx="91696" cy="35681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AC48CB6-1145-4878-AC9E-442EB8D602BE}"/>
              </a:ext>
            </a:extLst>
          </p:cNvPr>
          <p:cNvCxnSpPr>
            <a:cxnSpLocks/>
            <a:stCxn id="48" idx="1"/>
            <a:endCxn id="47" idx="5"/>
          </p:cNvCxnSpPr>
          <p:nvPr/>
        </p:nvCxnSpPr>
        <p:spPr>
          <a:xfrm>
            <a:off x="9220008" y="2732571"/>
            <a:ext cx="281635" cy="19392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EF6AEBB-2F35-464D-97DE-F85AEB54EFBA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V="1">
            <a:off x="9392203" y="2803342"/>
            <a:ext cx="363923" cy="7656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A28DAAA-A5BE-4C2E-ACC1-E21790254C47}"/>
              </a:ext>
            </a:extLst>
          </p:cNvPr>
          <p:cNvCxnSpPr>
            <a:cxnSpLocks/>
            <a:stCxn id="45" idx="1"/>
            <a:endCxn id="52" idx="5"/>
          </p:cNvCxnSpPr>
          <p:nvPr/>
        </p:nvCxnSpPr>
        <p:spPr>
          <a:xfrm>
            <a:off x="9266372" y="2976923"/>
            <a:ext cx="342848" cy="2805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5C49AF3-1231-488E-883E-8CC87C5B07A0}"/>
              </a:ext>
            </a:extLst>
          </p:cNvPr>
          <p:cNvCxnSpPr>
            <a:cxnSpLocks/>
            <a:stCxn id="46" idx="2"/>
            <a:endCxn id="52" idx="6"/>
          </p:cNvCxnSpPr>
          <p:nvPr/>
        </p:nvCxnSpPr>
        <p:spPr>
          <a:xfrm flipV="1">
            <a:off x="9140402" y="3210920"/>
            <a:ext cx="487595" cy="8158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5D81F15-C1D2-4838-ABC1-6D502887C4BF}"/>
              </a:ext>
            </a:extLst>
          </p:cNvPr>
          <p:cNvCxnSpPr>
            <a:cxnSpLocks/>
            <a:stCxn id="46" idx="2"/>
            <a:endCxn id="50" idx="5"/>
          </p:cNvCxnSpPr>
          <p:nvPr/>
        </p:nvCxnSpPr>
        <p:spPr>
          <a:xfrm>
            <a:off x="9140402" y="3292508"/>
            <a:ext cx="298486" cy="27769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B5D6AAF-A94B-4A86-8397-AF5C0825D8D6}"/>
              </a:ext>
            </a:extLst>
          </p:cNvPr>
          <p:cNvCxnSpPr>
            <a:cxnSpLocks/>
            <a:stCxn id="52" idx="3"/>
            <a:endCxn id="53" idx="6"/>
          </p:cNvCxnSpPr>
          <p:nvPr/>
        </p:nvCxnSpPr>
        <p:spPr>
          <a:xfrm flipV="1">
            <a:off x="9518557" y="3173709"/>
            <a:ext cx="410288" cy="837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CB1544C-544E-4226-8D18-1E90F91BC263}"/>
              </a:ext>
            </a:extLst>
          </p:cNvPr>
          <p:cNvCxnSpPr>
            <a:cxnSpLocks/>
            <a:stCxn id="52" idx="1"/>
            <a:endCxn id="49" idx="5"/>
          </p:cNvCxnSpPr>
          <p:nvPr/>
        </p:nvCxnSpPr>
        <p:spPr>
          <a:xfrm>
            <a:off x="9518557" y="3164337"/>
            <a:ext cx="202918" cy="36408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FC30BBD9-28E6-422F-888C-A588203FC3E2}"/>
              </a:ext>
            </a:extLst>
          </p:cNvPr>
          <p:cNvSpPr txBox="1">
            <a:spLocks/>
          </p:cNvSpPr>
          <p:nvPr/>
        </p:nvSpPr>
        <p:spPr>
          <a:xfrm>
            <a:off x="3742122" y="4740551"/>
            <a:ext cx="4731039" cy="58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404040"/>
                </a:solidFill>
              </a:rPr>
              <a:t>클러스터별로 최소 신장 트리를 구한다</a:t>
            </a:r>
          </a:p>
        </p:txBody>
      </p:sp>
    </p:spTree>
    <p:extLst>
      <p:ext uri="{BB962C8B-B14F-4D97-AF65-F5344CB8AC3E}">
        <p14:creationId xmlns:p14="http://schemas.microsoft.com/office/powerpoint/2010/main" val="408106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신장 트리 경로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6F7E6D-11AE-4FF3-8347-0D686C514606}"/>
              </a:ext>
            </a:extLst>
          </p:cNvPr>
          <p:cNvSpPr/>
          <p:nvPr/>
        </p:nvSpPr>
        <p:spPr>
          <a:xfrm>
            <a:off x="2322020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06F079-074D-4D4C-AE29-CCE629E0FEB4}"/>
              </a:ext>
            </a:extLst>
          </p:cNvPr>
          <p:cNvSpPr/>
          <p:nvPr/>
        </p:nvSpPr>
        <p:spPr>
          <a:xfrm>
            <a:off x="4152300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A715F9-46BE-4E86-BCC2-1BC41D3B408D}"/>
              </a:ext>
            </a:extLst>
          </p:cNvPr>
          <p:cNvSpPr/>
          <p:nvPr/>
        </p:nvSpPr>
        <p:spPr>
          <a:xfrm>
            <a:off x="5982580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DA5F40-38C2-4266-9E62-D9418A5E13C2}"/>
              </a:ext>
            </a:extLst>
          </p:cNvPr>
          <p:cNvSpPr/>
          <p:nvPr/>
        </p:nvSpPr>
        <p:spPr>
          <a:xfrm>
            <a:off x="8768687" y="2716842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866DA-1DFE-4D99-A171-4952B60BF9B8}"/>
              </a:ext>
            </a:extLst>
          </p:cNvPr>
          <p:cNvSpPr txBox="1"/>
          <p:nvPr/>
        </p:nvSpPr>
        <p:spPr>
          <a:xfrm>
            <a:off x="7840113" y="3116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220418-6371-478D-B63E-44F5F87D3C00}"/>
              </a:ext>
            </a:extLst>
          </p:cNvPr>
          <p:cNvSpPr/>
          <p:nvPr/>
        </p:nvSpPr>
        <p:spPr>
          <a:xfrm>
            <a:off x="2582433" y="298924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C512B05-636A-4EDB-805B-8C68F8F4A747}"/>
              </a:ext>
            </a:extLst>
          </p:cNvPr>
          <p:cNvSpPr/>
          <p:nvPr/>
        </p:nvSpPr>
        <p:spPr>
          <a:xfrm>
            <a:off x="2930139" y="325731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C16878-50DB-419D-B72B-359278C150B8}"/>
              </a:ext>
            </a:extLst>
          </p:cNvPr>
          <p:cNvSpPr/>
          <p:nvPr/>
        </p:nvSpPr>
        <p:spPr>
          <a:xfrm>
            <a:off x="2631258" y="343535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885073-9F1E-47BC-9F7C-A042D5AE6012}"/>
              </a:ext>
            </a:extLst>
          </p:cNvPr>
          <p:cNvSpPr/>
          <p:nvPr/>
        </p:nvSpPr>
        <p:spPr>
          <a:xfrm>
            <a:off x="2994247" y="280291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AD2D72D-98E7-4615-AE62-9ED0BEF78D98}"/>
              </a:ext>
            </a:extLst>
          </p:cNvPr>
          <p:cNvSpPr/>
          <p:nvPr/>
        </p:nvSpPr>
        <p:spPr>
          <a:xfrm>
            <a:off x="2876364" y="303011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B7A3C8-2F4C-47D7-9D5F-FABCC92F86AC}"/>
              </a:ext>
            </a:extLst>
          </p:cNvPr>
          <p:cNvSpPr/>
          <p:nvPr/>
        </p:nvSpPr>
        <p:spPr>
          <a:xfrm>
            <a:off x="2869958" y="357994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275ED9C-C736-4FFD-BC6A-2112245172E2}"/>
              </a:ext>
            </a:extLst>
          </p:cNvPr>
          <p:cNvSpPr/>
          <p:nvPr/>
        </p:nvSpPr>
        <p:spPr>
          <a:xfrm>
            <a:off x="2646541" y="371916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5DB890A-B742-4E67-A422-3C1F157F2B36}"/>
              </a:ext>
            </a:extLst>
          </p:cNvPr>
          <p:cNvSpPr/>
          <p:nvPr/>
        </p:nvSpPr>
        <p:spPr>
          <a:xfrm>
            <a:off x="3190552" y="309599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C45D29E-80CE-41E1-B3C2-36FD3B19A896}"/>
              </a:ext>
            </a:extLst>
          </p:cNvPr>
          <p:cNvSpPr/>
          <p:nvPr/>
        </p:nvSpPr>
        <p:spPr>
          <a:xfrm>
            <a:off x="3143688" y="372949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690882-4F1F-4056-B5B5-F28D234902F2}"/>
              </a:ext>
            </a:extLst>
          </p:cNvPr>
          <p:cNvSpPr/>
          <p:nvPr/>
        </p:nvSpPr>
        <p:spPr>
          <a:xfrm>
            <a:off x="4024083" y="202249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E4830B-0A29-430B-AEF0-8469E90616AD}"/>
              </a:ext>
            </a:extLst>
          </p:cNvPr>
          <p:cNvSpPr/>
          <p:nvPr/>
        </p:nvSpPr>
        <p:spPr>
          <a:xfrm>
            <a:off x="4523470" y="336027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D52648F-4A5B-407F-A265-682782C764FE}"/>
              </a:ext>
            </a:extLst>
          </p:cNvPr>
          <p:cNvSpPr/>
          <p:nvPr/>
        </p:nvSpPr>
        <p:spPr>
          <a:xfrm>
            <a:off x="4710290" y="310234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A20BC5-92D0-43C7-8056-DB565A64FC46}"/>
              </a:ext>
            </a:extLst>
          </p:cNvPr>
          <p:cNvSpPr/>
          <p:nvPr/>
        </p:nvSpPr>
        <p:spPr>
          <a:xfrm>
            <a:off x="4250105" y="332954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8F7F631-6E72-4105-A014-739378668B84}"/>
              </a:ext>
            </a:extLst>
          </p:cNvPr>
          <p:cNvSpPr/>
          <p:nvPr/>
        </p:nvSpPr>
        <p:spPr>
          <a:xfrm>
            <a:off x="4968215" y="292425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2A85513-ECD2-45E9-8B55-7F468F023A3D}"/>
              </a:ext>
            </a:extLst>
          </p:cNvPr>
          <p:cNvSpPr/>
          <p:nvPr/>
        </p:nvSpPr>
        <p:spPr>
          <a:xfrm>
            <a:off x="4476821" y="294103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BBC341-F1BC-42F0-A2B9-987EF38B6DA8}"/>
              </a:ext>
            </a:extLst>
          </p:cNvPr>
          <p:cNvSpPr/>
          <p:nvPr/>
        </p:nvSpPr>
        <p:spPr>
          <a:xfrm>
            <a:off x="4813601" y="355790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DD1D36-520B-4CE4-9F37-2E18B65368F3}"/>
              </a:ext>
            </a:extLst>
          </p:cNvPr>
          <p:cNvSpPr/>
          <p:nvPr/>
        </p:nvSpPr>
        <p:spPr>
          <a:xfrm>
            <a:off x="4605038" y="374147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4328D7A-ED06-4FC5-BE6D-1DA1337E675F}"/>
              </a:ext>
            </a:extLst>
          </p:cNvPr>
          <p:cNvSpPr/>
          <p:nvPr/>
        </p:nvSpPr>
        <p:spPr>
          <a:xfrm>
            <a:off x="4864145" y="326914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53536D0-59A6-46F7-A36E-6CDBFDAFA766}"/>
              </a:ext>
            </a:extLst>
          </p:cNvPr>
          <p:cNvSpPr/>
          <p:nvPr/>
        </p:nvSpPr>
        <p:spPr>
          <a:xfrm>
            <a:off x="4992362" y="380672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B3424A7-7401-4875-9892-1FC9CC5D2858}"/>
              </a:ext>
            </a:extLst>
          </p:cNvPr>
          <p:cNvSpPr/>
          <p:nvPr/>
        </p:nvSpPr>
        <p:spPr>
          <a:xfrm>
            <a:off x="4933758" y="202512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A806C9E-9D8D-4D02-8CE1-C144BE2B6716}"/>
              </a:ext>
            </a:extLst>
          </p:cNvPr>
          <p:cNvSpPr/>
          <p:nvPr/>
        </p:nvSpPr>
        <p:spPr>
          <a:xfrm>
            <a:off x="6048777" y="313474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A28908C-7CE1-413A-B355-5358B67C8DCC}"/>
              </a:ext>
            </a:extLst>
          </p:cNvPr>
          <p:cNvSpPr/>
          <p:nvPr/>
        </p:nvSpPr>
        <p:spPr>
          <a:xfrm>
            <a:off x="6551378" y="329078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3D9B54C-6CD4-46D8-9A43-97B8190AF758}"/>
              </a:ext>
            </a:extLst>
          </p:cNvPr>
          <p:cNvSpPr/>
          <p:nvPr/>
        </p:nvSpPr>
        <p:spPr>
          <a:xfrm>
            <a:off x="6290536" y="327855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12721D3-3530-4C9D-83FA-F7ACC866DED6}"/>
              </a:ext>
            </a:extLst>
          </p:cNvPr>
          <p:cNvSpPr/>
          <p:nvPr/>
        </p:nvSpPr>
        <p:spPr>
          <a:xfrm>
            <a:off x="6776978" y="202834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C45E41B-0A08-4474-AEA3-A1CFABFB49F2}"/>
              </a:ext>
            </a:extLst>
          </p:cNvPr>
          <p:cNvSpPr/>
          <p:nvPr/>
        </p:nvSpPr>
        <p:spPr>
          <a:xfrm>
            <a:off x="6344974" y="296138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C55BC4B-A91D-426E-AADC-EC5F1292D0E3}"/>
              </a:ext>
            </a:extLst>
          </p:cNvPr>
          <p:cNvSpPr/>
          <p:nvPr/>
        </p:nvSpPr>
        <p:spPr>
          <a:xfrm>
            <a:off x="6457564" y="351134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8B6C3CC-9DD5-41B9-81F1-229EFAB588EE}"/>
              </a:ext>
            </a:extLst>
          </p:cNvPr>
          <p:cNvSpPr/>
          <p:nvPr/>
        </p:nvSpPr>
        <p:spPr>
          <a:xfrm>
            <a:off x="6225740" y="343019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4009AB4-DE55-4314-95BB-F9D595741A1B}"/>
              </a:ext>
            </a:extLst>
          </p:cNvPr>
          <p:cNvSpPr/>
          <p:nvPr/>
        </p:nvSpPr>
        <p:spPr>
          <a:xfrm>
            <a:off x="6936133" y="317801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FEAC178-E18C-4502-A904-6E2286F0C39B}"/>
              </a:ext>
            </a:extLst>
          </p:cNvPr>
          <p:cNvSpPr/>
          <p:nvPr/>
        </p:nvSpPr>
        <p:spPr>
          <a:xfrm>
            <a:off x="6602766" y="386651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5AE0547-073F-4031-B0B2-708A258EC957}"/>
              </a:ext>
            </a:extLst>
          </p:cNvPr>
          <p:cNvSpPr/>
          <p:nvPr/>
        </p:nvSpPr>
        <p:spPr>
          <a:xfrm>
            <a:off x="6787164" y="376250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25787BA-891C-427A-847A-673006CD5691}"/>
              </a:ext>
            </a:extLst>
          </p:cNvPr>
          <p:cNvSpPr/>
          <p:nvPr/>
        </p:nvSpPr>
        <p:spPr>
          <a:xfrm>
            <a:off x="8914600" y="323905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CFE4746-C53A-47BF-8E45-55460843DD0D}"/>
              </a:ext>
            </a:extLst>
          </p:cNvPr>
          <p:cNvSpPr/>
          <p:nvPr/>
        </p:nvSpPr>
        <p:spPr>
          <a:xfrm>
            <a:off x="9188730" y="322938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528D9D6-D8AD-4567-A69B-1FAF928007CB}"/>
              </a:ext>
            </a:extLst>
          </p:cNvPr>
          <p:cNvSpPr/>
          <p:nvPr/>
        </p:nvSpPr>
        <p:spPr>
          <a:xfrm>
            <a:off x="8125760" y="198885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D127996-D3F0-4117-97CF-9E2B494C8297}"/>
              </a:ext>
            </a:extLst>
          </p:cNvPr>
          <p:cNvSpPr/>
          <p:nvPr/>
        </p:nvSpPr>
        <p:spPr>
          <a:xfrm>
            <a:off x="9333338" y="308578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8453D0-E327-48AB-9A8C-64A3F162680B}"/>
              </a:ext>
            </a:extLst>
          </p:cNvPr>
          <p:cNvSpPr/>
          <p:nvPr/>
        </p:nvSpPr>
        <p:spPr>
          <a:xfrm>
            <a:off x="9142366" y="298503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EFCCB4D-0A03-4E49-9D49-3093158F76E3}"/>
              </a:ext>
            </a:extLst>
          </p:cNvPr>
          <p:cNvSpPr/>
          <p:nvPr/>
        </p:nvSpPr>
        <p:spPr>
          <a:xfrm>
            <a:off x="9553170" y="368771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324470E-4C3F-4E6B-8F80-FD06C5BDFC55}"/>
              </a:ext>
            </a:extLst>
          </p:cNvPr>
          <p:cNvSpPr/>
          <p:nvPr/>
        </p:nvSpPr>
        <p:spPr>
          <a:xfrm>
            <a:off x="9270583" y="372949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1A4F006-5864-4A7E-B4E6-227372A0CFD5}"/>
              </a:ext>
            </a:extLst>
          </p:cNvPr>
          <p:cNvSpPr/>
          <p:nvPr/>
        </p:nvSpPr>
        <p:spPr>
          <a:xfrm>
            <a:off x="9569044" y="300921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F68BF8-6AE5-47CA-A246-A4272EC9FC6B}"/>
              </a:ext>
            </a:extLst>
          </p:cNvPr>
          <p:cNvSpPr/>
          <p:nvPr/>
        </p:nvSpPr>
        <p:spPr>
          <a:xfrm>
            <a:off x="9440915" y="341679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832E269-05AE-4085-9DAA-A5AE95404891}"/>
              </a:ext>
            </a:extLst>
          </p:cNvPr>
          <p:cNvSpPr/>
          <p:nvPr/>
        </p:nvSpPr>
        <p:spPr>
          <a:xfrm>
            <a:off x="9741763" y="337958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BA675-46F8-4A4B-9E17-3578CFA3AF9D}"/>
              </a:ext>
            </a:extLst>
          </p:cNvPr>
          <p:cNvSpPr txBox="1"/>
          <p:nvPr/>
        </p:nvSpPr>
        <p:spPr>
          <a:xfrm>
            <a:off x="2467777" y="424318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B03A0F-849D-401C-B1D2-FAFA9B4E603D}"/>
              </a:ext>
            </a:extLst>
          </p:cNvPr>
          <p:cNvSpPr txBox="1"/>
          <p:nvPr/>
        </p:nvSpPr>
        <p:spPr>
          <a:xfrm>
            <a:off x="4290060" y="420783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FD9A7-B631-4350-902A-AA3D6B795DEB}"/>
              </a:ext>
            </a:extLst>
          </p:cNvPr>
          <p:cNvSpPr txBox="1"/>
          <p:nvPr/>
        </p:nvSpPr>
        <p:spPr>
          <a:xfrm>
            <a:off x="6156054" y="422687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5E705-D3CF-41FC-B24B-D7472257D843}"/>
              </a:ext>
            </a:extLst>
          </p:cNvPr>
          <p:cNvSpPr txBox="1"/>
          <p:nvPr/>
        </p:nvSpPr>
        <p:spPr>
          <a:xfrm>
            <a:off x="8801958" y="42180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8006048-78EC-4F56-8789-3AE8643625FD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>
            <a:off x="2582433" y="3055125"/>
            <a:ext cx="422148" cy="4086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3E81D24-2007-45C4-A9D8-14934C266000}"/>
              </a:ext>
            </a:extLst>
          </p:cNvPr>
          <p:cNvCxnSpPr>
            <a:stCxn id="18" idx="0"/>
            <a:endCxn id="19" idx="4"/>
          </p:cNvCxnSpPr>
          <p:nvPr/>
        </p:nvCxnSpPr>
        <p:spPr>
          <a:xfrm flipH="1">
            <a:off x="2940473" y="2802918"/>
            <a:ext cx="117883" cy="3589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41C8D37-4FCC-42F7-9A05-04D5546F451F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2940473" y="3030115"/>
            <a:ext cx="60931" cy="34760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5E87F6B-2EF7-4C91-8059-3F9AE1411506}"/>
              </a:ext>
            </a:extLst>
          </p:cNvPr>
          <p:cNvCxnSpPr>
            <a:stCxn id="22" idx="0"/>
            <a:endCxn id="16" idx="4"/>
          </p:cNvCxnSpPr>
          <p:nvPr/>
        </p:nvCxnSpPr>
        <p:spPr>
          <a:xfrm flipH="1">
            <a:off x="3039579" y="3095994"/>
            <a:ext cx="215082" cy="2737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634C169-3773-43D8-A8F1-BBC4963AE64B}"/>
              </a:ext>
            </a:extLst>
          </p:cNvPr>
          <p:cNvCxnSpPr>
            <a:stCxn id="16" idx="3"/>
            <a:endCxn id="20" idx="4"/>
          </p:cNvCxnSpPr>
          <p:nvPr/>
        </p:nvCxnSpPr>
        <p:spPr>
          <a:xfrm flipH="1">
            <a:off x="2934067" y="3369774"/>
            <a:ext cx="14849" cy="341932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C7B1A5F-8586-44F0-A749-419CCD8A6645}"/>
              </a:ext>
            </a:extLst>
          </p:cNvPr>
          <p:cNvCxnSpPr>
            <a:stCxn id="17" idx="2"/>
            <a:endCxn id="20" idx="6"/>
          </p:cNvCxnSpPr>
          <p:nvPr/>
        </p:nvCxnSpPr>
        <p:spPr>
          <a:xfrm>
            <a:off x="2631258" y="3501233"/>
            <a:ext cx="366917" cy="1445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AC5CD19-1BF0-4E24-B16A-5E10B330C496}"/>
              </a:ext>
            </a:extLst>
          </p:cNvPr>
          <p:cNvCxnSpPr>
            <a:stCxn id="20" idx="0"/>
            <a:endCxn id="21" idx="3"/>
          </p:cNvCxnSpPr>
          <p:nvPr/>
        </p:nvCxnSpPr>
        <p:spPr>
          <a:xfrm flipH="1">
            <a:off x="2665318" y="3579948"/>
            <a:ext cx="268749" cy="25168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8BF5672-BAB1-4E62-8C42-CCD61A05A7C1}"/>
              </a:ext>
            </a:extLst>
          </p:cNvPr>
          <p:cNvCxnSpPr>
            <a:stCxn id="20" idx="2"/>
            <a:endCxn id="23" idx="5"/>
          </p:cNvCxnSpPr>
          <p:nvPr/>
        </p:nvCxnSpPr>
        <p:spPr>
          <a:xfrm>
            <a:off x="2869958" y="3645827"/>
            <a:ext cx="383170" cy="19613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0B2E796-95F1-4941-BF08-2FD439123759}"/>
              </a:ext>
            </a:extLst>
          </p:cNvPr>
          <p:cNvCxnSpPr>
            <a:cxnSpLocks/>
            <a:endCxn id="26" idx="5"/>
          </p:cNvCxnSpPr>
          <p:nvPr/>
        </p:nvCxnSpPr>
        <p:spPr>
          <a:xfrm>
            <a:off x="4477561" y="3001040"/>
            <a:ext cx="342169" cy="21377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B33B790-5FDD-4E29-98B1-A20D968EADF4}"/>
              </a:ext>
            </a:extLst>
          </p:cNvPr>
          <p:cNvCxnSpPr>
            <a:cxnSpLocks/>
            <a:stCxn id="25" idx="7"/>
            <a:endCxn id="26" idx="7"/>
          </p:cNvCxnSpPr>
          <p:nvPr/>
        </p:nvCxnSpPr>
        <p:spPr>
          <a:xfrm flipV="1">
            <a:off x="4632910" y="3121644"/>
            <a:ext cx="186820" cy="25792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4E91267-7997-44BE-8E9B-30C094A7834F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V="1">
            <a:off x="4729067" y="2943555"/>
            <a:ext cx="348588" cy="2712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5D6813B-3DB7-441F-A1B4-1702873CDA5F}"/>
              </a:ext>
            </a:extLst>
          </p:cNvPr>
          <p:cNvCxnSpPr>
            <a:cxnSpLocks/>
            <a:stCxn id="26" idx="1"/>
            <a:endCxn id="32" idx="5"/>
          </p:cNvCxnSpPr>
          <p:nvPr/>
        </p:nvCxnSpPr>
        <p:spPr>
          <a:xfrm>
            <a:off x="4729067" y="3121644"/>
            <a:ext cx="244518" cy="25995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87E9D76-7424-4F6F-BB7D-4393A8ED6B97}"/>
              </a:ext>
            </a:extLst>
          </p:cNvPr>
          <p:cNvCxnSpPr>
            <a:cxnSpLocks/>
            <a:stCxn id="27" idx="3"/>
            <a:endCxn id="25" idx="6"/>
          </p:cNvCxnSpPr>
          <p:nvPr/>
        </p:nvCxnSpPr>
        <p:spPr>
          <a:xfrm flipV="1">
            <a:off x="4268882" y="3426151"/>
            <a:ext cx="382805" cy="1585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8E66DFE-B6C6-436E-A8C2-B8D4D029CF8B}"/>
              </a:ext>
            </a:extLst>
          </p:cNvPr>
          <p:cNvCxnSpPr>
            <a:cxnSpLocks/>
            <a:stCxn id="32" idx="0"/>
            <a:endCxn id="30" idx="4"/>
          </p:cNvCxnSpPr>
          <p:nvPr/>
        </p:nvCxnSpPr>
        <p:spPr>
          <a:xfrm flipH="1">
            <a:off x="4877710" y="3269140"/>
            <a:ext cx="50544" cy="4205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090BA8-E648-4E7A-9452-61C60BA4ACD0}"/>
              </a:ext>
            </a:extLst>
          </p:cNvPr>
          <p:cNvCxnSpPr>
            <a:cxnSpLocks/>
            <a:stCxn id="30" idx="0"/>
            <a:endCxn id="33" idx="5"/>
          </p:cNvCxnSpPr>
          <p:nvPr/>
        </p:nvCxnSpPr>
        <p:spPr>
          <a:xfrm>
            <a:off x="4877710" y="3557909"/>
            <a:ext cx="224092" cy="3612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7E2F2F-D0D9-4FF6-A494-C8A7AEFDF83C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4623815" y="3577205"/>
            <a:ext cx="208563" cy="27673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FE19D04-6979-4374-8CED-7EED1C2C4276}"/>
              </a:ext>
            </a:extLst>
          </p:cNvPr>
          <p:cNvCxnSpPr>
            <a:cxnSpLocks/>
            <a:stCxn id="35" idx="1"/>
            <a:endCxn id="37" idx="5"/>
          </p:cNvCxnSpPr>
          <p:nvPr/>
        </p:nvCxnSpPr>
        <p:spPr>
          <a:xfrm>
            <a:off x="6067554" y="3154040"/>
            <a:ext cx="332422" cy="2369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23065F8-2A53-4A4D-B049-2435FBA61901}"/>
              </a:ext>
            </a:extLst>
          </p:cNvPr>
          <p:cNvCxnSpPr>
            <a:cxnSpLocks/>
            <a:stCxn id="41" idx="4"/>
            <a:endCxn id="37" idx="7"/>
          </p:cNvCxnSpPr>
          <p:nvPr/>
        </p:nvCxnSpPr>
        <p:spPr>
          <a:xfrm flipV="1">
            <a:off x="6289849" y="3297850"/>
            <a:ext cx="110127" cy="26410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A96B5A6-FF4E-4472-B74D-EE905EC26C72}"/>
              </a:ext>
            </a:extLst>
          </p:cNvPr>
          <p:cNvCxnSpPr>
            <a:cxnSpLocks/>
            <a:stCxn id="37" idx="3"/>
            <a:endCxn id="39" idx="7"/>
          </p:cNvCxnSpPr>
          <p:nvPr/>
        </p:nvCxnSpPr>
        <p:spPr>
          <a:xfrm flipV="1">
            <a:off x="6309313" y="2980683"/>
            <a:ext cx="145101" cy="410333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AE22782-48E2-4126-B279-AD1C910E7D8B}"/>
              </a:ext>
            </a:extLst>
          </p:cNvPr>
          <p:cNvCxnSpPr>
            <a:cxnSpLocks/>
            <a:stCxn id="37" idx="5"/>
            <a:endCxn id="36" idx="6"/>
          </p:cNvCxnSpPr>
          <p:nvPr/>
        </p:nvCxnSpPr>
        <p:spPr>
          <a:xfrm flipV="1">
            <a:off x="6399976" y="3356661"/>
            <a:ext cx="279619" cy="343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F92CB7B-78DD-4A67-8B72-0C45363D98D0}"/>
              </a:ext>
            </a:extLst>
          </p:cNvPr>
          <p:cNvCxnSpPr>
            <a:cxnSpLocks/>
            <a:stCxn id="36" idx="7"/>
            <a:endCxn id="40" idx="3"/>
          </p:cNvCxnSpPr>
          <p:nvPr/>
        </p:nvCxnSpPr>
        <p:spPr>
          <a:xfrm flipH="1">
            <a:off x="6476341" y="3310078"/>
            <a:ext cx="184477" cy="3137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4D32F42-98D2-40D1-ADBA-2EF882A82F7A}"/>
              </a:ext>
            </a:extLst>
          </p:cNvPr>
          <p:cNvCxnSpPr>
            <a:cxnSpLocks/>
            <a:stCxn id="42" idx="5"/>
            <a:endCxn id="36" idx="3"/>
          </p:cNvCxnSpPr>
          <p:nvPr/>
        </p:nvCxnSpPr>
        <p:spPr>
          <a:xfrm flipH="1">
            <a:off x="6570155" y="3290476"/>
            <a:ext cx="475418" cy="11276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6E21E92-E14C-4AB7-9639-F3206E4E9659}"/>
              </a:ext>
            </a:extLst>
          </p:cNvPr>
          <p:cNvCxnSpPr>
            <a:cxnSpLocks/>
            <a:stCxn id="40" idx="5"/>
            <a:endCxn id="43" idx="5"/>
          </p:cNvCxnSpPr>
          <p:nvPr/>
        </p:nvCxnSpPr>
        <p:spPr>
          <a:xfrm>
            <a:off x="6567004" y="3623805"/>
            <a:ext cx="145202" cy="35517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3E925F9-6C4E-478B-822B-F3FA7C9B3F51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V="1">
            <a:off x="6621543" y="3781804"/>
            <a:ext cx="275061" cy="1971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E7BC3D-9441-4648-AB0F-3F13A7A6FA1C}"/>
              </a:ext>
            </a:extLst>
          </p:cNvPr>
          <p:cNvCxnSpPr>
            <a:cxnSpLocks/>
            <a:stCxn id="45" idx="2"/>
            <a:endCxn id="46" idx="6"/>
          </p:cNvCxnSpPr>
          <p:nvPr/>
        </p:nvCxnSpPr>
        <p:spPr>
          <a:xfrm flipV="1">
            <a:off x="8914600" y="3295261"/>
            <a:ext cx="402347" cy="96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CDCD7A0-0955-4BEA-ABB4-AC70B591E95D}"/>
              </a:ext>
            </a:extLst>
          </p:cNvPr>
          <p:cNvCxnSpPr>
            <a:cxnSpLocks/>
            <a:stCxn id="49" idx="1"/>
            <a:endCxn id="46" idx="4"/>
          </p:cNvCxnSpPr>
          <p:nvPr/>
        </p:nvCxnSpPr>
        <p:spPr>
          <a:xfrm>
            <a:off x="9161143" y="3004326"/>
            <a:ext cx="91696" cy="35681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B92306C-9330-495C-BF1A-ECBF46984D92}"/>
              </a:ext>
            </a:extLst>
          </p:cNvPr>
          <p:cNvCxnSpPr>
            <a:cxnSpLocks/>
            <a:stCxn id="49" idx="1"/>
            <a:endCxn id="48" idx="5"/>
          </p:cNvCxnSpPr>
          <p:nvPr/>
        </p:nvCxnSpPr>
        <p:spPr>
          <a:xfrm>
            <a:off x="9161143" y="3004326"/>
            <a:ext cx="281635" cy="19392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4933061-7638-4530-B65D-D16DB0491DEE}"/>
              </a:ext>
            </a:extLst>
          </p:cNvPr>
          <p:cNvCxnSpPr>
            <a:cxnSpLocks/>
            <a:stCxn id="48" idx="2"/>
            <a:endCxn id="52" idx="6"/>
          </p:cNvCxnSpPr>
          <p:nvPr/>
        </p:nvCxnSpPr>
        <p:spPr>
          <a:xfrm flipV="1">
            <a:off x="9333338" y="3075097"/>
            <a:ext cx="363923" cy="7656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2E3F43A-48DA-46C6-9C28-305EF234F4EA}"/>
              </a:ext>
            </a:extLst>
          </p:cNvPr>
          <p:cNvCxnSpPr>
            <a:cxnSpLocks/>
            <a:stCxn id="46" idx="1"/>
            <a:endCxn id="53" idx="5"/>
          </p:cNvCxnSpPr>
          <p:nvPr/>
        </p:nvCxnSpPr>
        <p:spPr>
          <a:xfrm>
            <a:off x="9207507" y="3248678"/>
            <a:ext cx="342848" cy="2805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38AB39-B389-46BB-8D9A-FE574B370BFA}"/>
              </a:ext>
            </a:extLst>
          </p:cNvPr>
          <p:cNvCxnSpPr>
            <a:cxnSpLocks/>
            <a:stCxn id="53" idx="3"/>
            <a:endCxn id="54" idx="6"/>
          </p:cNvCxnSpPr>
          <p:nvPr/>
        </p:nvCxnSpPr>
        <p:spPr>
          <a:xfrm flipV="1">
            <a:off x="9459692" y="3445464"/>
            <a:ext cx="410288" cy="837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00D3693-9E92-4A51-8913-B5063237D635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>
          <a:xfrm>
            <a:off x="9459692" y="3436092"/>
            <a:ext cx="202918" cy="36408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5598891-8B84-4E24-9D7F-7345FCA31075}"/>
              </a:ext>
            </a:extLst>
          </p:cNvPr>
          <p:cNvGrpSpPr/>
          <p:nvPr/>
        </p:nvGrpSpPr>
        <p:grpSpPr>
          <a:xfrm>
            <a:off x="3523823" y="2485237"/>
            <a:ext cx="513720" cy="1041120"/>
            <a:chOff x="3523823" y="2485237"/>
            <a:chExt cx="513720" cy="10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822DD1D-1FF1-455A-866C-9342931BBF46}"/>
                    </a:ext>
                  </a:extLst>
                </p14:cNvPr>
                <p14:cNvContentPartPr/>
                <p14:nvPr/>
              </p14:nvContentPartPr>
              <p14:xfrm>
                <a:off x="3523823" y="2538517"/>
                <a:ext cx="391320" cy="9878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822DD1D-1FF1-455A-866C-9342931BBF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4823" y="2529877"/>
                  <a:ext cx="408960" cy="10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4DA54DC-871C-4C5B-B8BC-2846A5FE408A}"/>
                    </a:ext>
                  </a:extLst>
                </p14:cNvPr>
                <p14:cNvContentPartPr/>
                <p14:nvPr/>
              </p14:nvContentPartPr>
              <p14:xfrm>
                <a:off x="3720023" y="2485237"/>
                <a:ext cx="177480" cy="1249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4DA54DC-871C-4C5B-B8BC-2846A5FE40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1383" y="2476597"/>
                  <a:ext cx="195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850AB5A-9727-420F-BB8B-5671BA2E28BB}"/>
                    </a:ext>
                  </a:extLst>
                </p14:cNvPr>
                <p14:cNvContentPartPr/>
                <p14:nvPr/>
              </p14:nvContentPartPr>
              <p14:xfrm>
                <a:off x="3896783" y="2494237"/>
                <a:ext cx="140760" cy="3063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850AB5A-9727-420F-BB8B-5671BA2E28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143" y="2485597"/>
                  <a:ext cx="15840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8106F2A-EEFC-48BD-A94C-41E9AADD6A71}"/>
              </a:ext>
            </a:extLst>
          </p:cNvPr>
          <p:cNvGrpSpPr/>
          <p:nvPr/>
        </p:nvGrpSpPr>
        <p:grpSpPr>
          <a:xfrm>
            <a:off x="5139143" y="2405317"/>
            <a:ext cx="269640" cy="1128240"/>
            <a:chOff x="5139143" y="2405317"/>
            <a:chExt cx="26964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E8C6ECB-2ADC-44F9-80C9-2DB883368E3D}"/>
                    </a:ext>
                  </a:extLst>
                </p14:cNvPr>
                <p14:cNvContentPartPr/>
                <p14:nvPr/>
              </p14:nvContentPartPr>
              <p14:xfrm>
                <a:off x="5139143" y="2448877"/>
                <a:ext cx="223200" cy="10846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E8C6ECB-2ADC-44F9-80C9-2DB883368E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0143" y="2440237"/>
                  <a:ext cx="24084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EFA6CB5-1FBF-44FC-8755-09FEFDE87E73}"/>
                    </a:ext>
                  </a:extLst>
                </p14:cNvPr>
                <p14:cNvContentPartPr/>
                <p14:nvPr/>
              </p14:nvContentPartPr>
              <p14:xfrm>
                <a:off x="5264063" y="2405317"/>
                <a:ext cx="144720" cy="130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EFA6CB5-1FBF-44FC-8755-09FEFDE87E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5423" y="2396677"/>
                  <a:ext cx="1623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D688DED-5FA6-4928-8282-FC9299A640AE}"/>
              </a:ext>
            </a:extLst>
          </p:cNvPr>
          <p:cNvGrpSpPr/>
          <p:nvPr/>
        </p:nvGrpSpPr>
        <p:grpSpPr>
          <a:xfrm>
            <a:off x="7119503" y="2529877"/>
            <a:ext cx="439560" cy="1065600"/>
            <a:chOff x="7119503" y="2529877"/>
            <a:chExt cx="43956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F991D77-7C15-44E9-A090-FE1E672E8287}"/>
                    </a:ext>
                  </a:extLst>
                </p14:cNvPr>
                <p14:cNvContentPartPr/>
                <p14:nvPr/>
              </p14:nvContentPartPr>
              <p14:xfrm>
                <a:off x="7119503" y="2547517"/>
                <a:ext cx="382680" cy="10479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F991D77-7C15-44E9-A090-FE1E672E82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10863" y="2538877"/>
                  <a:ext cx="40032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DFF59BB-BE4A-43D7-A2BC-800EBFC15EEB}"/>
                    </a:ext>
                  </a:extLst>
                </p14:cNvPr>
                <p14:cNvContentPartPr/>
                <p14:nvPr/>
              </p14:nvContentPartPr>
              <p14:xfrm>
                <a:off x="7296983" y="2529877"/>
                <a:ext cx="262080" cy="824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DFF59BB-BE4A-43D7-A2BC-800EBFC15E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8343" y="2521237"/>
                  <a:ext cx="2797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CD9CC14-4C54-47C0-83BF-EE7D7731D0BB}"/>
              </a:ext>
            </a:extLst>
          </p:cNvPr>
          <p:cNvGrpSpPr/>
          <p:nvPr/>
        </p:nvGrpSpPr>
        <p:grpSpPr>
          <a:xfrm>
            <a:off x="8521343" y="2365717"/>
            <a:ext cx="684720" cy="1249920"/>
            <a:chOff x="8521343" y="2365717"/>
            <a:chExt cx="684720" cy="12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6F0281F-CEFE-4B49-9D53-B1FCDDD07948}"/>
                    </a:ext>
                  </a:extLst>
                </p14:cNvPr>
                <p14:cNvContentPartPr/>
                <p14:nvPr/>
              </p14:nvContentPartPr>
              <p14:xfrm>
                <a:off x="8521343" y="2365717"/>
                <a:ext cx="684720" cy="12499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6F0281F-CEFE-4B49-9D53-B1FCDDD079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12343" y="2357077"/>
                  <a:ext cx="702360" cy="12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207B1CE-8769-452D-9755-35D28C22FD82}"/>
                    </a:ext>
                  </a:extLst>
                </p14:cNvPr>
                <p14:cNvContentPartPr/>
                <p14:nvPr/>
              </p14:nvContentPartPr>
              <p14:xfrm>
                <a:off x="8619983" y="2396677"/>
                <a:ext cx="194760" cy="27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207B1CE-8769-452D-9755-35D28C22FD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10983" y="2388037"/>
                  <a:ext cx="212400" cy="4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1" name="내용 개체 틀 2">
            <a:extLst>
              <a:ext uri="{FF2B5EF4-FFF2-40B4-BE49-F238E27FC236}">
                <a16:creationId xmlns:a16="http://schemas.microsoft.com/office/drawing/2014/main" id="{689F71F5-63F3-4B0E-ACB1-46FF13AAFC82}"/>
              </a:ext>
            </a:extLst>
          </p:cNvPr>
          <p:cNvSpPr txBox="1">
            <a:spLocks/>
          </p:cNvSpPr>
          <p:nvPr/>
        </p:nvSpPr>
        <p:spPr>
          <a:xfrm>
            <a:off x="3271905" y="4665302"/>
            <a:ext cx="5496782" cy="864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404040"/>
                </a:solidFill>
              </a:rPr>
              <a:t>클러스터별로 가장 멀리 떨어진 </a:t>
            </a:r>
            <a:r>
              <a:rPr lang="en-US" altLang="ko-KR" sz="2000" dirty="0">
                <a:solidFill>
                  <a:srgbClr val="404040"/>
                </a:solidFill>
              </a:rPr>
              <a:t>n</a:t>
            </a:r>
            <a:r>
              <a:rPr lang="ko-KR" altLang="en-US" sz="2000" dirty="0">
                <a:solidFill>
                  <a:srgbClr val="404040"/>
                </a:solidFill>
              </a:rPr>
              <a:t>개의 도시를 내보낸다</a:t>
            </a:r>
            <a:endParaRPr lang="en-US" altLang="ko-KR" sz="2000" dirty="0">
              <a:solidFill>
                <a:srgbClr val="404040"/>
              </a:solidFill>
            </a:endParaRPr>
          </a:p>
          <a:p>
            <a:r>
              <a:rPr lang="ko-KR" altLang="en-US" sz="2000" dirty="0">
                <a:solidFill>
                  <a:srgbClr val="404040"/>
                </a:solidFill>
              </a:rPr>
              <a:t>돌연변이의 존재</a:t>
            </a:r>
            <a:endParaRPr lang="en-US" altLang="ko-K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ko-KR" altLang="en-US" sz="3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0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신장 트리 경로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17415E-178D-4F68-A124-54F769565B4B}"/>
              </a:ext>
            </a:extLst>
          </p:cNvPr>
          <p:cNvSpPr/>
          <p:nvPr/>
        </p:nvSpPr>
        <p:spPr>
          <a:xfrm>
            <a:off x="2231136" y="2466581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A920FA-7686-4EE3-AFC1-A0C4CD863944}"/>
              </a:ext>
            </a:extLst>
          </p:cNvPr>
          <p:cNvSpPr/>
          <p:nvPr/>
        </p:nvSpPr>
        <p:spPr>
          <a:xfrm>
            <a:off x="4061416" y="2466581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472DE4A-5FD6-486E-9023-A0EE14F975CC}"/>
              </a:ext>
            </a:extLst>
          </p:cNvPr>
          <p:cNvSpPr/>
          <p:nvPr/>
        </p:nvSpPr>
        <p:spPr>
          <a:xfrm>
            <a:off x="5891696" y="2466581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D94472-D655-4010-99FB-04DD81914577}"/>
              </a:ext>
            </a:extLst>
          </p:cNvPr>
          <p:cNvSpPr/>
          <p:nvPr/>
        </p:nvSpPr>
        <p:spPr>
          <a:xfrm>
            <a:off x="8677803" y="2466581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49631-E0A8-405B-A710-1F674614AEC0}"/>
              </a:ext>
            </a:extLst>
          </p:cNvPr>
          <p:cNvSpPr txBox="1"/>
          <p:nvPr/>
        </p:nvSpPr>
        <p:spPr>
          <a:xfrm>
            <a:off x="7749229" y="2866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98FDE9D-A605-438C-A36B-D5A61EBBB813}"/>
              </a:ext>
            </a:extLst>
          </p:cNvPr>
          <p:cNvSpPr/>
          <p:nvPr/>
        </p:nvSpPr>
        <p:spPr>
          <a:xfrm>
            <a:off x="2491549" y="273898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0608887-5E8F-43ED-84DA-76ADDCDB2962}"/>
              </a:ext>
            </a:extLst>
          </p:cNvPr>
          <p:cNvSpPr/>
          <p:nvPr/>
        </p:nvSpPr>
        <p:spPr>
          <a:xfrm>
            <a:off x="2839255" y="300705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794690D-948A-45CA-BF65-9F3D04A2293A}"/>
              </a:ext>
            </a:extLst>
          </p:cNvPr>
          <p:cNvSpPr/>
          <p:nvPr/>
        </p:nvSpPr>
        <p:spPr>
          <a:xfrm>
            <a:off x="2540374" y="318509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94A868-F063-4704-9E36-E9662DEBC409}"/>
              </a:ext>
            </a:extLst>
          </p:cNvPr>
          <p:cNvSpPr/>
          <p:nvPr/>
        </p:nvSpPr>
        <p:spPr>
          <a:xfrm>
            <a:off x="2903363" y="255265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934C9F-0FE0-4305-B6D7-43BB6ABEDF46}"/>
              </a:ext>
            </a:extLst>
          </p:cNvPr>
          <p:cNvSpPr/>
          <p:nvPr/>
        </p:nvSpPr>
        <p:spPr>
          <a:xfrm>
            <a:off x="2785480" y="277985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5D6876-E71B-4E6A-A091-15FBD4813C03}"/>
              </a:ext>
            </a:extLst>
          </p:cNvPr>
          <p:cNvSpPr/>
          <p:nvPr/>
        </p:nvSpPr>
        <p:spPr>
          <a:xfrm>
            <a:off x="2779074" y="332968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1AAE2D-2800-4138-A4D4-8E7E35E06CBF}"/>
              </a:ext>
            </a:extLst>
          </p:cNvPr>
          <p:cNvSpPr/>
          <p:nvPr/>
        </p:nvSpPr>
        <p:spPr>
          <a:xfrm>
            <a:off x="2555657" y="346890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C5782D-924D-474D-9DB6-171222B3EBE0}"/>
              </a:ext>
            </a:extLst>
          </p:cNvPr>
          <p:cNvSpPr/>
          <p:nvPr/>
        </p:nvSpPr>
        <p:spPr>
          <a:xfrm>
            <a:off x="3099668" y="284573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9B3E74B-D38B-4A91-B07A-C427B7640EBD}"/>
              </a:ext>
            </a:extLst>
          </p:cNvPr>
          <p:cNvSpPr/>
          <p:nvPr/>
        </p:nvSpPr>
        <p:spPr>
          <a:xfrm>
            <a:off x="3052804" y="347923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F883E6-887F-4937-A21C-8F02201CA474}"/>
              </a:ext>
            </a:extLst>
          </p:cNvPr>
          <p:cNvSpPr/>
          <p:nvPr/>
        </p:nvSpPr>
        <p:spPr>
          <a:xfrm>
            <a:off x="4432586" y="311001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CB9367-79E4-48CD-81D2-91F13D725BC5}"/>
              </a:ext>
            </a:extLst>
          </p:cNvPr>
          <p:cNvSpPr/>
          <p:nvPr/>
        </p:nvSpPr>
        <p:spPr>
          <a:xfrm>
            <a:off x="4619406" y="285208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5FF4BE8-DE7A-43F4-BAF3-0B099009F409}"/>
              </a:ext>
            </a:extLst>
          </p:cNvPr>
          <p:cNvSpPr/>
          <p:nvPr/>
        </p:nvSpPr>
        <p:spPr>
          <a:xfrm>
            <a:off x="4159221" y="307928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B33432-CED7-4F3E-8DF8-310BC3ED299C}"/>
              </a:ext>
            </a:extLst>
          </p:cNvPr>
          <p:cNvSpPr/>
          <p:nvPr/>
        </p:nvSpPr>
        <p:spPr>
          <a:xfrm>
            <a:off x="4877331" y="267399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92646FA-42BF-4B60-B5BC-7855977F0FB2}"/>
              </a:ext>
            </a:extLst>
          </p:cNvPr>
          <p:cNvSpPr/>
          <p:nvPr/>
        </p:nvSpPr>
        <p:spPr>
          <a:xfrm>
            <a:off x="4385937" y="269076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1FB0C31-F635-4377-B71C-3ECDDDACC4A9}"/>
              </a:ext>
            </a:extLst>
          </p:cNvPr>
          <p:cNvSpPr/>
          <p:nvPr/>
        </p:nvSpPr>
        <p:spPr>
          <a:xfrm>
            <a:off x="4722717" y="330764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06EA6A2-8AF8-4765-88B2-13C3159A9243}"/>
              </a:ext>
            </a:extLst>
          </p:cNvPr>
          <p:cNvSpPr/>
          <p:nvPr/>
        </p:nvSpPr>
        <p:spPr>
          <a:xfrm>
            <a:off x="4514154" y="349121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A69B7A-89AD-486C-AA16-00B86928C5E9}"/>
              </a:ext>
            </a:extLst>
          </p:cNvPr>
          <p:cNvSpPr/>
          <p:nvPr/>
        </p:nvSpPr>
        <p:spPr>
          <a:xfrm>
            <a:off x="4773261" y="301887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42442A4-C166-4310-AFC7-0D7F52E6D87B}"/>
              </a:ext>
            </a:extLst>
          </p:cNvPr>
          <p:cNvSpPr/>
          <p:nvPr/>
        </p:nvSpPr>
        <p:spPr>
          <a:xfrm>
            <a:off x="4901478" y="355646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D427F25-49DC-42B1-B56D-B0DF502BFEAB}"/>
              </a:ext>
            </a:extLst>
          </p:cNvPr>
          <p:cNvSpPr/>
          <p:nvPr/>
        </p:nvSpPr>
        <p:spPr>
          <a:xfrm>
            <a:off x="5957893" y="288448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800D26-E378-4446-80AF-4ABA54FF7AD2}"/>
              </a:ext>
            </a:extLst>
          </p:cNvPr>
          <p:cNvSpPr/>
          <p:nvPr/>
        </p:nvSpPr>
        <p:spPr>
          <a:xfrm>
            <a:off x="6460494" y="304052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13D45E-120D-4130-9AFB-EAE3BD7A48E8}"/>
              </a:ext>
            </a:extLst>
          </p:cNvPr>
          <p:cNvSpPr/>
          <p:nvPr/>
        </p:nvSpPr>
        <p:spPr>
          <a:xfrm>
            <a:off x="6199652" y="302829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AA9F5CE-39DE-4A2D-9AA0-EA29841CD864}"/>
              </a:ext>
            </a:extLst>
          </p:cNvPr>
          <p:cNvSpPr/>
          <p:nvPr/>
        </p:nvSpPr>
        <p:spPr>
          <a:xfrm>
            <a:off x="6254090" y="271112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2548D9-5D74-4D2C-913F-6124E48E3879}"/>
              </a:ext>
            </a:extLst>
          </p:cNvPr>
          <p:cNvSpPr/>
          <p:nvPr/>
        </p:nvSpPr>
        <p:spPr>
          <a:xfrm>
            <a:off x="6366680" y="326108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2EF2D1-A6FE-47B4-BBC9-0996A0F5594C}"/>
              </a:ext>
            </a:extLst>
          </p:cNvPr>
          <p:cNvSpPr/>
          <p:nvPr/>
        </p:nvSpPr>
        <p:spPr>
          <a:xfrm>
            <a:off x="6134856" y="317993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3B56AC5-18EC-4AA0-8500-8A182ECF569A}"/>
              </a:ext>
            </a:extLst>
          </p:cNvPr>
          <p:cNvSpPr/>
          <p:nvPr/>
        </p:nvSpPr>
        <p:spPr>
          <a:xfrm>
            <a:off x="6845249" y="292775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7418F82-A423-4691-818E-3B6E80C0E65A}"/>
              </a:ext>
            </a:extLst>
          </p:cNvPr>
          <p:cNvSpPr/>
          <p:nvPr/>
        </p:nvSpPr>
        <p:spPr>
          <a:xfrm>
            <a:off x="6511882" y="361625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85C0BA0-7D2F-46AD-8F77-876DF8979273}"/>
              </a:ext>
            </a:extLst>
          </p:cNvPr>
          <p:cNvSpPr/>
          <p:nvPr/>
        </p:nvSpPr>
        <p:spPr>
          <a:xfrm>
            <a:off x="6696280" y="351224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88DA98E-00A9-43A0-8625-737B4D7F9CEC}"/>
              </a:ext>
            </a:extLst>
          </p:cNvPr>
          <p:cNvSpPr/>
          <p:nvPr/>
        </p:nvSpPr>
        <p:spPr>
          <a:xfrm>
            <a:off x="8823716" y="298879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BAC4DEE-D681-45B0-8BC5-A41B7CD8A5F1}"/>
              </a:ext>
            </a:extLst>
          </p:cNvPr>
          <p:cNvSpPr/>
          <p:nvPr/>
        </p:nvSpPr>
        <p:spPr>
          <a:xfrm>
            <a:off x="9097846" y="297912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E68593B-7F85-4977-A069-0473D71427A4}"/>
              </a:ext>
            </a:extLst>
          </p:cNvPr>
          <p:cNvSpPr/>
          <p:nvPr/>
        </p:nvSpPr>
        <p:spPr>
          <a:xfrm>
            <a:off x="9242454" y="283552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3F428E7-95FD-428E-A1A6-25C0575C4027}"/>
              </a:ext>
            </a:extLst>
          </p:cNvPr>
          <p:cNvSpPr/>
          <p:nvPr/>
        </p:nvSpPr>
        <p:spPr>
          <a:xfrm>
            <a:off x="9051482" y="273476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A9FDB7-40B5-47BE-AD6E-5BD74B62E656}"/>
              </a:ext>
            </a:extLst>
          </p:cNvPr>
          <p:cNvSpPr/>
          <p:nvPr/>
        </p:nvSpPr>
        <p:spPr>
          <a:xfrm>
            <a:off x="9462286" y="343745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F57A86F-A3C6-473D-AB74-D7512170AFB3}"/>
              </a:ext>
            </a:extLst>
          </p:cNvPr>
          <p:cNvSpPr/>
          <p:nvPr/>
        </p:nvSpPr>
        <p:spPr>
          <a:xfrm>
            <a:off x="9179699" y="347923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BA0287-8AD8-4F67-9AA4-7989BCF94847}"/>
              </a:ext>
            </a:extLst>
          </p:cNvPr>
          <p:cNvSpPr/>
          <p:nvPr/>
        </p:nvSpPr>
        <p:spPr>
          <a:xfrm>
            <a:off x="9478160" y="275895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A28CAA-9A00-4D1D-ACCC-D64EC090FBE3}"/>
              </a:ext>
            </a:extLst>
          </p:cNvPr>
          <p:cNvSpPr/>
          <p:nvPr/>
        </p:nvSpPr>
        <p:spPr>
          <a:xfrm>
            <a:off x="9350031" y="316653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68ABD-1A65-479D-BD1B-0AD6C8236F90}"/>
              </a:ext>
            </a:extLst>
          </p:cNvPr>
          <p:cNvSpPr/>
          <p:nvPr/>
        </p:nvSpPr>
        <p:spPr>
          <a:xfrm>
            <a:off x="9650879" y="312932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837A4F-41E3-4221-99A6-A91348235DED}"/>
              </a:ext>
            </a:extLst>
          </p:cNvPr>
          <p:cNvSpPr txBox="1"/>
          <p:nvPr/>
        </p:nvSpPr>
        <p:spPr>
          <a:xfrm>
            <a:off x="2376893" y="399292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07DC0A-6C32-493C-A012-B8D642073EDE}"/>
              </a:ext>
            </a:extLst>
          </p:cNvPr>
          <p:cNvSpPr txBox="1"/>
          <p:nvPr/>
        </p:nvSpPr>
        <p:spPr>
          <a:xfrm>
            <a:off x="4199176" y="395757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E23113-5763-4325-B063-25857F80133B}"/>
              </a:ext>
            </a:extLst>
          </p:cNvPr>
          <p:cNvSpPr txBox="1"/>
          <p:nvPr/>
        </p:nvSpPr>
        <p:spPr>
          <a:xfrm>
            <a:off x="6065170" y="397661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2AB3C0-2D80-4EF0-97CA-5FCA8260046C}"/>
              </a:ext>
            </a:extLst>
          </p:cNvPr>
          <p:cNvSpPr txBox="1"/>
          <p:nvPr/>
        </p:nvSpPr>
        <p:spPr>
          <a:xfrm>
            <a:off x="8711074" y="396776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ACF7DB-5E20-451F-AA0C-1FC5E0596856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>
            <a:off x="2491549" y="2804864"/>
            <a:ext cx="422148" cy="4086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C1D496D-FF2E-48B0-8504-F5F184CF5B95}"/>
              </a:ext>
            </a:extLst>
          </p:cNvPr>
          <p:cNvCxnSpPr>
            <a:stCxn id="18" idx="0"/>
            <a:endCxn id="19" idx="4"/>
          </p:cNvCxnSpPr>
          <p:nvPr/>
        </p:nvCxnSpPr>
        <p:spPr>
          <a:xfrm flipH="1">
            <a:off x="2849589" y="2552657"/>
            <a:ext cx="117883" cy="3589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2E4928-098B-4508-ADFA-03C010E20257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2849589" y="2779854"/>
            <a:ext cx="60931" cy="34760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830F49-00A3-4CD5-9B96-3184DF3CFA24}"/>
              </a:ext>
            </a:extLst>
          </p:cNvPr>
          <p:cNvCxnSpPr>
            <a:stCxn id="22" idx="0"/>
            <a:endCxn id="16" idx="4"/>
          </p:cNvCxnSpPr>
          <p:nvPr/>
        </p:nvCxnSpPr>
        <p:spPr>
          <a:xfrm flipH="1">
            <a:off x="2948695" y="2845733"/>
            <a:ext cx="215082" cy="2737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CD90613-2F42-4AEB-BC92-5ED303F77586}"/>
              </a:ext>
            </a:extLst>
          </p:cNvPr>
          <p:cNvCxnSpPr>
            <a:stCxn id="16" idx="3"/>
            <a:endCxn id="20" idx="4"/>
          </p:cNvCxnSpPr>
          <p:nvPr/>
        </p:nvCxnSpPr>
        <p:spPr>
          <a:xfrm flipH="1">
            <a:off x="2843183" y="3119513"/>
            <a:ext cx="14849" cy="341932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D8A166-FFB8-4B40-BE8C-684FD7F1346B}"/>
              </a:ext>
            </a:extLst>
          </p:cNvPr>
          <p:cNvCxnSpPr>
            <a:stCxn id="17" idx="2"/>
            <a:endCxn id="20" idx="6"/>
          </p:cNvCxnSpPr>
          <p:nvPr/>
        </p:nvCxnSpPr>
        <p:spPr>
          <a:xfrm>
            <a:off x="2540374" y="3250972"/>
            <a:ext cx="366917" cy="1445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292499E-C72D-4874-8BC8-C4221B76D3E2}"/>
              </a:ext>
            </a:extLst>
          </p:cNvPr>
          <p:cNvCxnSpPr>
            <a:stCxn id="20" idx="0"/>
            <a:endCxn id="21" idx="3"/>
          </p:cNvCxnSpPr>
          <p:nvPr/>
        </p:nvCxnSpPr>
        <p:spPr>
          <a:xfrm flipH="1">
            <a:off x="2574434" y="3329687"/>
            <a:ext cx="268749" cy="25168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BA92F0-5098-43A5-A720-E6A4C531923A}"/>
              </a:ext>
            </a:extLst>
          </p:cNvPr>
          <p:cNvCxnSpPr>
            <a:stCxn id="20" idx="2"/>
            <a:endCxn id="23" idx="5"/>
          </p:cNvCxnSpPr>
          <p:nvPr/>
        </p:nvCxnSpPr>
        <p:spPr>
          <a:xfrm>
            <a:off x="2779074" y="3395566"/>
            <a:ext cx="383170" cy="19613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90FF357-8661-4A23-9789-5D4AE3BC6BC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4386677" y="2750779"/>
            <a:ext cx="342169" cy="21377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8A2727B-304F-4FAB-9141-8452072DE729}"/>
              </a:ext>
            </a:extLst>
          </p:cNvPr>
          <p:cNvCxnSpPr>
            <a:cxnSpLocks/>
            <a:stCxn id="24" idx="7"/>
            <a:endCxn id="25" idx="7"/>
          </p:cNvCxnSpPr>
          <p:nvPr/>
        </p:nvCxnSpPr>
        <p:spPr>
          <a:xfrm flipV="1">
            <a:off x="4542026" y="2871383"/>
            <a:ext cx="186820" cy="25792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6DB6150-1BAD-40DA-98BE-4A0883916B15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V="1">
            <a:off x="4638183" y="2693294"/>
            <a:ext cx="348588" cy="2712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EBAD89E-A052-4E65-A514-CE79C105139C}"/>
              </a:ext>
            </a:extLst>
          </p:cNvPr>
          <p:cNvCxnSpPr>
            <a:cxnSpLocks/>
            <a:stCxn id="25" idx="1"/>
            <a:endCxn id="31" idx="5"/>
          </p:cNvCxnSpPr>
          <p:nvPr/>
        </p:nvCxnSpPr>
        <p:spPr>
          <a:xfrm>
            <a:off x="4638183" y="2871383"/>
            <a:ext cx="244518" cy="25995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4301122-DE74-4014-88B1-2AEBE0D8FA2A}"/>
              </a:ext>
            </a:extLst>
          </p:cNvPr>
          <p:cNvCxnSpPr>
            <a:cxnSpLocks/>
            <a:stCxn id="26" idx="3"/>
            <a:endCxn id="24" idx="6"/>
          </p:cNvCxnSpPr>
          <p:nvPr/>
        </p:nvCxnSpPr>
        <p:spPr>
          <a:xfrm flipV="1">
            <a:off x="4177998" y="3175890"/>
            <a:ext cx="382805" cy="1585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02BF73E-564F-4375-896A-8E0665D4CB61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>
            <a:off x="4786826" y="3018879"/>
            <a:ext cx="50544" cy="4205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724A821-A9F9-45B0-B1DF-102F71EF5F32}"/>
              </a:ext>
            </a:extLst>
          </p:cNvPr>
          <p:cNvCxnSpPr>
            <a:cxnSpLocks/>
            <a:stCxn id="29" idx="0"/>
            <a:endCxn id="32" idx="5"/>
          </p:cNvCxnSpPr>
          <p:nvPr/>
        </p:nvCxnSpPr>
        <p:spPr>
          <a:xfrm>
            <a:off x="4786826" y="3307648"/>
            <a:ext cx="224092" cy="3612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745C942-C66B-4A75-AAE8-89161C341690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532931" y="3326944"/>
            <a:ext cx="208563" cy="27673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8296415-B930-4433-AE87-60DD195CC24C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5976670" y="2903779"/>
            <a:ext cx="332422" cy="2369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F465CE1-0D68-4F27-875B-66768D86F451}"/>
              </a:ext>
            </a:extLst>
          </p:cNvPr>
          <p:cNvCxnSpPr>
            <a:cxnSpLocks/>
            <a:stCxn id="38" idx="4"/>
            <a:endCxn id="35" idx="7"/>
          </p:cNvCxnSpPr>
          <p:nvPr/>
        </p:nvCxnSpPr>
        <p:spPr>
          <a:xfrm flipV="1">
            <a:off x="6198965" y="3047589"/>
            <a:ext cx="110127" cy="26410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C45BDD-83CE-453E-BADA-5A3D76DE3EC4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V="1">
            <a:off x="6218429" y="2730422"/>
            <a:ext cx="145101" cy="410333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95BF350-9BD2-4D14-9310-0729A244AD92}"/>
              </a:ext>
            </a:extLst>
          </p:cNvPr>
          <p:cNvCxnSpPr>
            <a:cxnSpLocks/>
            <a:stCxn id="35" idx="5"/>
            <a:endCxn id="34" idx="6"/>
          </p:cNvCxnSpPr>
          <p:nvPr/>
        </p:nvCxnSpPr>
        <p:spPr>
          <a:xfrm flipV="1">
            <a:off x="6309092" y="3106400"/>
            <a:ext cx="279619" cy="343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F051267-CF1A-4F81-A033-6B8B267FADF9}"/>
              </a:ext>
            </a:extLst>
          </p:cNvPr>
          <p:cNvCxnSpPr>
            <a:cxnSpLocks/>
            <a:stCxn id="34" idx="7"/>
            <a:endCxn id="37" idx="3"/>
          </p:cNvCxnSpPr>
          <p:nvPr/>
        </p:nvCxnSpPr>
        <p:spPr>
          <a:xfrm flipH="1">
            <a:off x="6385457" y="3059817"/>
            <a:ext cx="184477" cy="3137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CEAD526-0F69-4DFD-AFB0-DE7527F0998D}"/>
              </a:ext>
            </a:extLst>
          </p:cNvPr>
          <p:cNvCxnSpPr>
            <a:cxnSpLocks/>
            <a:stCxn id="39" idx="5"/>
            <a:endCxn id="34" idx="3"/>
          </p:cNvCxnSpPr>
          <p:nvPr/>
        </p:nvCxnSpPr>
        <p:spPr>
          <a:xfrm flipH="1">
            <a:off x="6479271" y="3040215"/>
            <a:ext cx="475418" cy="11276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BB9364A-1396-4F48-AA2A-EC5E9F71D4E4}"/>
              </a:ext>
            </a:extLst>
          </p:cNvPr>
          <p:cNvCxnSpPr>
            <a:cxnSpLocks/>
            <a:stCxn id="37" idx="5"/>
            <a:endCxn id="40" idx="5"/>
          </p:cNvCxnSpPr>
          <p:nvPr/>
        </p:nvCxnSpPr>
        <p:spPr>
          <a:xfrm>
            <a:off x="6476120" y="3373544"/>
            <a:ext cx="145202" cy="35517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046CA6-D61B-43EF-8053-3358655A1112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V="1">
            <a:off x="6530659" y="3531543"/>
            <a:ext cx="275061" cy="1971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E913C03-E886-4D14-BD9C-E562F7B3FB0D}"/>
              </a:ext>
            </a:extLst>
          </p:cNvPr>
          <p:cNvCxnSpPr>
            <a:cxnSpLocks/>
            <a:stCxn id="42" idx="2"/>
            <a:endCxn id="43" idx="6"/>
          </p:cNvCxnSpPr>
          <p:nvPr/>
        </p:nvCxnSpPr>
        <p:spPr>
          <a:xfrm flipV="1">
            <a:off x="8823716" y="3045000"/>
            <a:ext cx="402347" cy="96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8C11DB0-27A9-4F2C-9A33-E6726EB2A197}"/>
              </a:ext>
            </a:extLst>
          </p:cNvPr>
          <p:cNvCxnSpPr>
            <a:cxnSpLocks/>
            <a:stCxn id="45" idx="1"/>
            <a:endCxn id="43" idx="4"/>
          </p:cNvCxnSpPr>
          <p:nvPr/>
        </p:nvCxnSpPr>
        <p:spPr>
          <a:xfrm>
            <a:off x="9070259" y="2754065"/>
            <a:ext cx="91696" cy="35681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433A8D3-D563-4D91-B412-1B912CB6C447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>
            <a:off x="9070259" y="2754065"/>
            <a:ext cx="281635" cy="19392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935BC2B-EF9B-41F6-A0D7-89D85BB1834A}"/>
              </a:ext>
            </a:extLst>
          </p:cNvPr>
          <p:cNvCxnSpPr>
            <a:cxnSpLocks/>
            <a:stCxn id="44" idx="2"/>
            <a:endCxn id="48" idx="6"/>
          </p:cNvCxnSpPr>
          <p:nvPr/>
        </p:nvCxnSpPr>
        <p:spPr>
          <a:xfrm flipV="1">
            <a:off x="9242454" y="2824836"/>
            <a:ext cx="363923" cy="7656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BAD7914-37B9-4182-8AE9-CE31935AD781}"/>
              </a:ext>
            </a:extLst>
          </p:cNvPr>
          <p:cNvCxnSpPr>
            <a:cxnSpLocks/>
            <a:stCxn id="43" idx="1"/>
            <a:endCxn id="49" idx="5"/>
          </p:cNvCxnSpPr>
          <p:nvPr/>
        </p:nvCxnSpPr>
        <p:spPr>
          <a:xfrm>
            <a:off x="9116623" y="2998417"/>
            <a:ext cx="342848" cy="2805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23CACE9-8EE8-4E2A-915B-94877E328F98}"/>
              </a:ext>
            </a:extLst>
          </p:cNvPr>
          <p:cNvCxnSpPr>
            <a:cxnSpLocks/>
            <a:stCxn id="49" idx="3"/>
            <a:endCxn id="50" idx="6"/>
          </p:cNvCxnSpPr>
          <p:nvPr/>
        </p:nvCxnSpPr>
        <p:spPr>
          <a:xfrm flipV="1">
            <a:off x="9368808" y="3195203"/>
            <a:ext cx="410288" cy="837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562A752-725E-4600-9077-624BB4E5656B}"/>
              </a:ext>
            </a:extLst>
          </p:cNvPr>
          <p:cNvCxnSpPr>
            <a:cxnSpLocks/>
            <a:stCxn id="49" idx="1"/>
            <a:endCxn id="46" idx="5"/>
          </p:cNvCxnSpPr>
          <p:nvPr/>
        </p:nvCxnSpPr>
        <p:spPr>
          <a:xfrm>
            <a:off x="9368808" y="3185831"/>
            <a:ext cx="202918" cy="36408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588AD833-FE52-4D54-BEE5-47E8F7887A78}"/>
              </a:ext>
            </a:extLst>
          </p:cNvPr>
          <p:cNvSpPr/>
          <p:nvPr/>
        </p:nvSpPr>
        <p:spPr>
          <a:xfrm>
            <a:off x="2604443" y="297433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660EF2A-C31B-417E-8B97-97E416289EDA}"/>
              </a:ext>
            </a:extLst>
          </p:cNvPr>
          <p:cNvSpPr/>
          <p:nvPr/>
        </p:nvSpPr>
        <p:spPr>
          <a:xfrm>
            <a:off x="4388019" y="329082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51FE0B2-814C-4C37-ADA6-5BE5D0B975D4}"/>
              </a:ext>
            </a:extLst>
          </p:cNvPr>
          <p:cNvSpPr/>
          <p:nvPr/>
        </p:nvSpPr>
        <p:spPr>
          <a:xfrm>
            <a:off x="6616450" y="2873182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BC0195-2C1B-4049-A36F-0FEDA2750A17}"/>
              </a:ext>
            </a:extLst>
          </p:cNvPr>
          <p:cNvSpPr/>
          <p:nvPr/>
        </p:nvSpPr>
        <p:spPr>
          <a:xfrm>
            <a:off x="9736753" y="293558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내용 개체 틀 2">
            <a:extLst>
              <a:ext uri="{FF2B5EF4-FFF2-40B4-BE49-F238E27FC236}">
                <a16:creationId xmlns:a16="http://schemas.microsoft.com/office/drawing/2014/main" id="{BAB26348-CBDA-4ED5-98B0-B9CE522BC324}"/>
              </a:ext>
            </a:extLst>
          </p:cNvPr>
          <p:cNvSpPr txBox="1">
            <a:spLocks/>
          </p:cNvSpPr>
          <p:nvPr/>
        </p:nvSpPr>
        <p:spPr>
          <a:xfrm>
            <a:off x="2656714" y="4664167"/>
            <a:ext cx="7374982" cy="72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404040"/>
                </a:solidFill>
              </a:rPr>
              <a:t>떨어진 도시들을 가장 가까운 도시가 있는 클러스터에 넣는다</a:t>
            </a:r>
          </a:p>
        </p:txBody>
      </p:sp>
    </p:spTree>
    <p:extLst>
      <p:ext uri="{BB962C8B-B14F-4D97-AF65-F5344CB8AC3E}">
        <p14:creationId xmlns:p14="http://schemas.microsoft.com/office/powerpoint/2010/main" val="323899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신장 트리 경로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AA8CC4-C63F-41C9-AFA5-0CCF5125F6ED}"/>
              </a:ext>
            </a:extLst>
          </p:cNvPr>
          <p:cNvSpPr/>
          <p:nvPr/>
        </p:nvSpPr>
        <p:spPr>
          <a:xfrm>
            <a:off x="2231136" y="2461743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6AA2C2-E9E3-458C-9E6D-D928FC6A3004}"/>
              </a:ext>
            </a:extLst>
          </p:cNvPr>
          <p:cNvSpPr/>
          <p:nvPr/>
        </p:nvSpPr>
        <p:spPr>
          <a:xfrm>
            <a:off x="4061416" y="2461743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1622DA-DBD2-45E2-A9E3-38537888BF90}"/>
              </a:ext>
            </a:extLst>
          </p:cNvPr>
          <p:cNvSpPr/>
          <p:nvPr/>
        </p:nvSpPr>
        <p:spPr>
          <a:xfrm>
            <a:off x="5891696" y="2461743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478AA6-4D8A-438E-97AF-2C0EC60F6EAA}"/>
              </a:ext>
            </a:extLst>
          </p:cNvPr>
          <p:cNvSpPr/>
          <p:nvPr/>
        </p:nvSpPr>
        <p:spPr>
          <a:xfrm>
            <a:off x="8677803" y="2461743"/>
            <a:ext cx="1344457" cy="1344457"/>
          </a:xfrm>
          <a:prstGeom prst="ellipse">
            <a:avLst/>
          </a:prstGeom>
          <a:noFill/>
          <a:ln w="76200">
            <a:solidFill>
              <a:srgbClr val="9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CD96F-EE49-408B-9842-4798112E48FE}"/>
              </a:ext>
            </a:extLst>
          </p:cNvPr>
          <p:cNvSpPr txBox="1"/>
          <p:nvPr/>
        </p:nvSpPr>
        <p:spPr>
          <a:xfrm>
            <a:off x="7749229" y="2861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8D25CF-C803-4121-AC36-FA4ACF16E3A0}"/>
              </a:ext>
            </a:extLst>
          </p:cNvPr>
          <p:cNvSpPr/>
          <p:nvPr/>
        </p:nvSpPr>
        <p:spPr>
          <a:xfrm>
            <a:off x="2491549" y="273414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AB98A9D-83DF-4CBC-8A29-CA2513D7EB04}"/>
              </a:ext>
            </a:extLst>
          </p:cNvPr>
          <p:cNvSpPr/>
          <p:nvPr/>
        </p:nvSpPr>
        <p:spPr>
          <a:xfrm>
            <a:off x="2839255" y="300221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F9C419-A3E6-4DE7-A810-66EE033C90E9}"/>
              </a:ext>
            </a:extLst>
          </p:cNvPr>
          <p:cNvSpPr/>
          <p:nvPr/>
        </p:nvSpPr>
        <p:spPr>
          <a:xfrm>
            <a:off x="2540374" y="318025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FB3D9B9-A75E-4B75-88BA-D4867DC441E5}"/>
              </a:ext>
            </a:extLst>
          </p:cNvPr>
          <p:cNvSpPr/>
          <p:nvPr/>
        </p:nvSpPr>
        <p:spPr>
          <a:xfrm>
            <a:off x="2903363" y="254781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E95B65B-A417-4E5D-9B2D-361A6AFE1DB9}"/>
              </a:ext>
            </a:extLst>
          </p:cNvPr>
          <p:cNvSpPr/>
          <p:nvPr/>
        </p:nvSpPr>
        <p:spPr>
          <a:xfrm>
            <a:off x="2785480" y="277501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C21235D-6DD1-485A-BE42-3A15A05E29F6}"/>
              </a:ext>
            </a:extLst>
          </p:cNvPr>
          <p:cNvSpPr/>
          <p:nvPr/>
        </p:nvSpPr>
        <p:spPr>
          <a:xfrm>
            <a:off x="2779074" y="332484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315567-5766-4344-B293-8C972ACE05FC}"/>
              </a:ext>
            </a:extLst>
          </p:cNvPr>
          <p:cNvSpPr/>
          <p:nvPr/>
        </p:nvSpPr>
        <p:spPr>
          <a:xfrm>
            <a:off x="2555657" y="346406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F2DD619-93E3-4DEE-AED4-AB4B11F9924C}"/>
              </a:ext>
            </a:extLst>
          </p:cNvPr>
          <p:cNvSpPr/>
          <p:nvPr/>
        </p:nvSpPr>
        <p:spPr>
          <a:xfrm>
            <a:off x="3099668" y="284089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E164DB-F49F-45EC-8D98-CB895C44E37E}"/>
              </a:ext>
            </a:extLst>
          </p:cNvPr>
          <p:cNvSpPr/>
          <p:nvPr/>
        </p:nvSpPr>
        <p:spPr>
          <a:xfrm>
            <a:off x="3052804" y="347439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75B1E3-25DF-4061-BF6E-F8AA80706475}"/>
              </a:ext>
            </a:extLst>
          </p:cNvPr>
          <p:cNvSpPr/>
          <p:nvPr/>
        </p:nvSpPr>
        <p:spPr>
          <a:xfrm>
            <a:off x="4432586" y="310517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E307AB2-DCCA-450C-95DA-236AFCDCE2CA}"/>
              </a:ext>
            </a:extLst>
          </p:cNvPr>
          <p:cNvSpPr/>
          <p:nvPr/>
        </p:nvSpPr>
        <p:spPr>
          <a:xfrm>
            <a:off x="4619406" y="284724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626BE5A-B0EB-404D-909F-84E4F7A2D80E}"/>
              </a:ext>
            </a:extLst>
          </p:cNvPr>
          <p:cNvSpPr/>
          <p:nvPr/>
        </p:nvSpPr>
        <p:spPr>
          <a:xfrm>
            <a:off x="4159221" y="307444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AED3F8-0A5D-443F-B1AF-5E576F129D88}"/>
              </a:ext>
            </a:extLst>
          </p:cNvPr>
          <p:cNvSpPr/>
          <p:nvPr/>
        </p:nvSpPr>
        <p:spPr>
          <a:xfrm>
            <a:off x="4877331" y="266916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D1971B-1AB1-4EBF-86CE-24F1222139A8}"/>
              </a:ext>
            </a:extLst>
          </p:cNvPr>
          <p:cNvSpPr/>
          <p:nvPr/>
        </p:nvSpPr>
        <p:spPr>
          <a:xfrm>
            <a:off x="4385937" y="268593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39DCDB-B2FA-4A88-9EA1-6F6F5B765BCA}"/>
              </a:ext>
            </a:extLst>
          </p:cNvPr>
          <p:cNvSpPr/>
          <p:nvPr/>
        </p:nvSpPr>
        <p:spPr>
          <a:xfrm>
            <a:off x="4722717" y="330281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D7CF1F-0BA4-4611-998A-D33635D7CA6A}"/>
              </a:ext>
            </a:extLst>
          </p:cNvPr>
          <p:cNvSpPr/>
          <p:nvPr/>
        </p:nvSpPr>
        <p:spPr>
          <a:xfrm>
            <a:off x="4514154" y="348638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854C60-D219-448D-949B-866EF9A99C75}"/>
              </a:ext>
            </a:extLst>
          </p:cNvPr>
          <p:cNvSpPr/>
          <p:nvPr/>
        </p:nvSpPr>
        <p:spPr>
          <a:xfrm>
            <a:off x="4773261" y="301404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AE77275-FCDF-4DBA-B7FB-F832D05EE2BA}"/>
              </a:ext>
            </a:extLst>
          </p:cNvPr>
          <p:cNvSpPr/>
          <p:nvPr/>
        </p:nvSpPr>
        <p:spPr>
          <a:xfrm>
            <a:off x="4901478" y="355162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0E1B4B4-7D64-4750-A87C-7751F2CD2BB7}"/>
              </a:ext>
            </a:extLst>
          </p:cNvPr>
          <p:cNvSpPr/>
          <p:nvPr/>
        </p:nvSpPr>
        <p:spPr>
          <a:xfrm>
            <a:off x="5957893" y="287964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DBF2748-C1E2-46E1-9AEA-B9E15C7D4D34}"/>
              </a:ext>
            </a:extLst>
          </p:cNvPr>
          <p:cNvSpPr/>
          <p:nvPr/>
        </p:nvSpPr>
        <p:spPr>
          <a:xfrm>
            <a:off x="6460494" y="303568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FAC321-99A0-4F80-8542-F9B23148C7E4}"/>
              </a:ext>
            </a:extLst>
          </p:cNvPr>
          <p:cNvSpPr/>
          <p:nvPr/>
        </p:nvSpPr>
        <p:spPr>
          <a:xfrm>
            <a:off x="6199652" y="302345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0950750-35D1-447F-9E2B-86E76E7678C8}"/>
              </a:ext>
            </a:extLst>
          </p:cNvPr>
          <p:cNvSpPr/>
          <p:nvPr/>
        </p:nvSpPr>
        <p:spPr>
          <a:xfrm>
            <a:off x="6254090" y="270628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794C039-8C26-4A9F-8DC3-4F5504CB7822}"/>
              </a:ext>
            </a:extLst>
          </p:cNvPr>
          <p:cNvSpPr/>
          <p:nvPr/>
        </p:nvSpPr>
        <p:spPr>
          <a:xfrm>
            <a:off x="6366680" y="325624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4570E8-35B5-4354-A88F-40F45B3237B6}"/>
              </a:ext>
            </a:extLst>
          </p:cNvPr>
          <p:cNvSpPr/>
          <p:nvPr/>
        </p:nvSpPr>
        <p:spPr>
          <a:xfrm>
            <a:off x="6134856" y="317509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5F1503A-A16D-4C72-98A5-CA02A07A35D8}"/>
              </a:ext>
            </a:extLst>
          </p:cNvPr>
          <p:cNvSpPr/>
          <p:nvPr/>
        </p:nvSpPr>
        <p:spPr>
          <a:xfrm>
            <a:off x="6845249" y="2922915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2197288-AFB0-4CD2-9D8A-11BF388CACA5}"/>
              </a:ext>
            </a:extLst>
          </p:cNvPr>
          <p:cNvSpPr/>
          <p:nvPr/>
        </p:nvSpPr>
        <p:spPr>
          <a:xfrm>
            <a:off x="6511882" y="361141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54CB93-1213-4D8C-914F-1DB0CFE3EFBF}"/>
              </a:ext>
            </a:extLst>
          </p:cNvPr>
          <p:cNvSpPr/>
          <p:nvPr/>
        </p:nvSpPr>
        <p:spPr>
          <a:xfrm>
            <a:off x="6696280" y="350740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8EC4EF5-6489-480D-9D5D-50B39FA6C643}"/>
              </a:ext>
            </a:extLst>
          </p:cNvPr>
          <p:cNvSpPr/>
          <p:nvPr/>
        </p:nvSpPr>
        <p:spPr>
          <a:xfrm>
            <a:off x="8823716" y="298395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C9222F-C955-447F-A162-C4BA78B831CF}"/>
              </a:ext>
            </a:extLst>
          </p:cNvPr>
          <p:cNvSpPr/>
          <p:nvPr/>
        </p:nvSpPr>
        <p:spPr>
          <a:xfrm>
            <a:off x="9097846" y="2974283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EF2ED1-ADC9-4ED8-8170-6E0C33DE9457}"/>
              </a:ext>
            </a:extLst>
          </p:cNvPr>
          <p:cNvSpPr/>
          <p:nvPr/>
        </p:nvSpPr>
        <p:spPr>
          <a:xfrm>
            <a:off x="9242454" y="283068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994A183-9F57-40CA-BE8D-B90B7E85507D}"/>
              </a:ext>
            </a:extLst>
          </p:cNvPr>
          <p:cNvSpPr/>
          <p:nvPr/>
        </p:nvSpPr>
        <p:spPr>
          <a:xfrm>
            <a:off x="9051482" y="272993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428A929-C1BF-4B48-9BA8-DF0A244C4900}"/>
              </a:ext>
            </a:extLst>
          </p:cNvPr>
          <p:cNvSpPr/>
          <p:nvPr/>
        </p:nvSpPr>
        <p:spPr>
          <a:xfrm>
            <a:off x="9462286" y="343261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E88F106-0594-4563-828B-0FC06B73B036}"/>
              </a:ext>
            </a:extLst>
          </p:cNvPr>
          <p:cNvSpPr/>
          <p:nvPr/>
        </p:nvSpPr>
        <p:spPr>
          <a:xfrm>
            <a:off x="9179699" y="347439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9520807-9095-4A58-9D21-AA148BB4A8DA}"/>
              </a:ext>
            </a:extLst>
          </p:cNvPr>
          <p:cNvSpPr/>
          <p:nvPr/>
        </p:nvSpPr>
        <p:spPr>
          <a:xfrm>
            <a:off x="9478160" y="2754119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7A3BCE3-5272-49D7-B40B-F5EBEEA1BF5D}"/>
              </a:ext>
            </a:extLst>
          </p:cNvPr>
          <p:cNvSpPr/>
          <p:nvPr/>
        </p:nvSpPr>
        <p:spPr>
          <a:xfrm>
            <a:off x="9350031" y="3161697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A69509E-6BD5-4A29-BF21-71D7D06CB0FC}"/>
              </a:ext>
            </a:extLst>
          </p:cNvPr>
          <p:cNvSpPr/>
          <p:nvPr/>
        </p:nvSpPr>
        <p:spPr>
          <a:xfrm>
            <a:off x="9650879" y="3124486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7B327A-DFF5-490D-8C79-8F7732A4F12E}"/>
              </a:ext>
            </a:extLst>
          </p:cNvPr>
          <p:cNvSpPr txBox="1"/>
          <p:nvPr/>
        </p:nvSpPr>
        <p:spPr>
          <a:xfrm>
            <a:off x="2376893" y="39880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EB0C2F-7245-4A8B-832B-30A0CFDCF3B4}"/>
              </a:ext>
            </a:extLst>
          </p:cNvPr>
          <p:cNvSpPr txBox="1"/>
          <p:nvPr/>
        </p:nvSpPr>
        <p:spPr>
          <a:xfrm>
            <a:off x="4199176" y="395273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425C68-DD47-4CEB-8A34-F512A93A3B41}"/>
              </a:ext>
            </a:extLst>
          </p:cNvPr>
          <p:cNvSpPr txBox="1"/>
          <p:nvPr/>
        </p:nvSpPr>
        <p:spPr>
          <a:xfrm>
            <a:off x="6065170" y="397177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420F05-EF3B-4077-84DB-3B3F46D30F22}"/>
              </a:ext>
            </a:extLst>
          </p:cNvPr>
          <p:cNvSpPr txBox="1"/>
          <p:nvPr/>
        </p:nvSpPr>
        <p:spPr>
          <a:xfrm>
            <a:off x="8711074" y="39629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4FAF6DF-E9B4-4FC5-88D8-73012682AD80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>
            <a:off x="2491549" y="2800026"/>
            <a:ext cx="422148" cy="4086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875F935-10C6-493B-BD2B-DAB80EC4CC2F}"/>
              </a:ext>
            </a:extLst>
          </p:cNvPr>
          <p:cNvCxnSpPr>
            <a:stCxn id="18" idx="0"/>
            <a:endCxn id="19" idx="4"/>
          </p:cNvCxnSpPr>
          <p:nvPr/>
        </p:nvCxnSpPr>
        <p:spPr>
          <a:xfrm flipH="1">
            <a:off x="2849589" y="2547819"/>
            <a:ext cx="117883" cy="3589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3BDF1B-0348-4072-8B7B-479A7CF408C1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2849589" y="2775016"/>
            <a:ext cx="60931" cy="34760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FA6B29-A34D-4FA9-8873-17FD4577ADA0}"/>
              </a:ext>
            </a:extLst>
          </p:cNvPr>
          <p:cNvCxnSpPr>
            <a:stCxn id="22" idx="0"/>
            <a:endCxn id="16" idx="4"/>
          </p:cNvCxnSpPr>
          <p:nvPr/>
        </p:nvCxnSpPr>
        <p:spPr>
          <a:xfrm flipH="1">
            <a:off x="2948695" y="2840895"/>
            <a:ext cx="215082" cy="2737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29E8F82-6DD3-4BAA-B84B-447ECF7FF8B0}"/>
              </a:ext>
            </a:extLst>
          </p:cNvPr>
          <p:cNvCxnSpPr>
            <a:stCxn id="16" idx="3"/>
            <a:endCxn id="20" idx="4"/>
          </p:cNvCxnSpPr>
          <p:nvPr/>
        </p:nvCxnSpPr>
        <p:spPr>
          <a:xfrm flipH="1">
            <a:off x="2843183" y="3114675"/>
            <a:ext cx="14849" cy="341932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CF0F42-7C13-41A1-BBDD-A40A82C0B243}"/>
              </a:ext>
            </a:extLst>
          </p:cNvPr>
          <p:cNvCxnSpPr>
            <a:stCxn id="17" idx="2"/>
            <a:endCxn id="20" idx="6"/>
          </p:cNvCxnSpPr>
          <p:nvPr/>
        </p:nvCxnSpPr>
        <p:spPr>
          <a:xfrm>
            <a:off x="2540374" y="3246134"/>
            <a:ext cx="366917" cy="1445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E9DEAB1-F464-4611-A67F-9F4B31B84E1D}"/>
              </a:ext>
            </a:extLst>
          </p:cNvPr>
          <p:cNvCxnSpPr>
            <a:stCxn id="20" idx="0"/>
            <a:endCxn id="21" idx="3"/>
          </p:cNvCxnSpPr>
          <p:nvPr/>
        </p:nvCxnSpPr>
        <p:spPr>
          <a:xfrm flipH="1">
            <a:off x="2574434" y="3324849"/>
            <a:ext cx="268749" cy="25168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449333B-3338-4A12-8FBB-AAF70B5F37AE}"/>
              </a:ext>
            </a:extLst>
          </p:cNvPr>
          <p:cNvCxnSpPr>
            <a:stCxn id="20" idx="2"/>
            <a:endCxn id="23" idx="5"/>
          </p:cNvCxnSpPr>
          <p:nvPr/>
        </p:nvCxnSpPr>
        <p:spPr>
          <a:xfrm>
            <a:off x="2779074" y="3390728"/>
            <a:ext cx="383170" cy="19613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94C71AB-C1A1-4AD9-9EC8-965FA28058F1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4386677" y="2745941"/>
            <a:ext cx="342169" cy="21377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921699-FC68-469B-9BE5-A42AE2E196CD}"/>
              </a:ext>
            </a:extLst>
          </p:cNvPr>
          <p:cNvCxnSpPr>
            <a:cxnSpLocks/>
            <a:stCxn id="24" idx="7"/>
            <a:endCxn id="25" idx="7"/>
          </p:cNvCxnSpPr>
          <p:nvPr/>
        </p:nvCxnSpPr>
        <p:spPr>
          <a:xfrm flipV="1">
            <a:off x="4542026" y="2866545"/>
            <a:ext cx="186820" cy="25792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0F50F1A-13FC-43F6-BA46-BA35A51971EF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V="1">
            <a:off x="4638183" y="2688456"/>
            <a:ext cx="348588" cy="2712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A0BE41F-131F-43E8-835D-056744F298AA}"/>
              </a:ext>
            </a:extLst>
          </p:cNvPr>
          <p:cNvCxnSpPr>
            <a:cxnSpLocks/>
            <a:stCxn id="25" idx="1"/>
            <a:endCxn id="31" idx="5"/>
          </p:cNvCxnSpPr>
          <p:nvPr/>
        </p:nvCxnSpPr>
        <p:spPr>
          <a:xfrm>
            <a:off x="4638183" y="2866545"/>
            <a:ext cx="244518" cy="25995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908253F-6256-4BFC-9E01-8AC6F6529377}"/>
              </a:ext>
            </a:extLst>
          </p:cNvPr>
          <p:cNvCxnSpPr>
            <a:cxnSpLocks/>
            <a:stCxn id="26" idx="3"/>
            <a:endCxn id="24" idx="6"/>
          </p:cNvCxnSpPr>
          <p:nvPr/>
        </p:nvCxnSpPr>
        <p:spPr>
          <a:xfrm flipV="1">
            <a:off x="4177998" y="3171052"/>
            <a:ext cx="382805" cy="1585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BC1EC67-5ED2-4B8B-ACB8-4232B19CD244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>
            <a:off x="4786826" y="3014041"/>
            <a:ext cx="50544" cy="4205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1E19334-2221-4E11-960C-84E8A501D12A}"/>
              </a:ext>
            </a:extLst>
          </p:cNvPr>
          <p:cNvCxnSpPr>
            <a:cxnSpLocks/>
            <a:stCxn id="29" idx="0"/>
            <a:endCxn id="32" idx="5"/>
          </p:cNvCxnSpPr>
          <p:nvPr/>
        </p:nvCxnSpPr>
        <p:spPr>
          <a:xfrm>
            <a:off x="4786826" y="3302810"/>
            <a:ext cx="224092" cy="3612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7B0B4DB-E603-40A4-8B2E-AC283043FD26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532931" y="3322106"/>
            <a:ext cx="208563" cy="27673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827D3F-31CF-430A-9C52-87082289C5B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5976670" y="2898941"/>
            <a:ext cx="332422" cy="23697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9DC5704-74CA-4793-9EE2-5F07AE78FD12}"/>
              </a:ext>
            </a:extLst>
          </p:cNvPr>
          <p:cNvCxnSpPr>
            <a:cxnSpLocks/>
            <a:stCxn id="38" idx="4"/>
            <a:endCxn id="35" idx="7"/>
          </p:cNvCxnSpPr>
          <p:nvPr/>
        </p:nvCxnSpPr>
        <p:spPr>
          <a:xfrm flipV="1">
            <a:off x="6198965" y="3042751"/>
            <a:ext cx="110127" cy="26410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D4F6D04-5A77-47BF-B549-EBEEAE804EA2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V="1">
            <a:off x="6218429" y="2725584"/>
            <a:ext cx="145101" cy="410333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329B82F-067A-4509-BC74-7219D1B5F481}"/>
              </a:ext>
            </a:extLst>
          </p:cNvPr>
          <p:cNvCxnSpPr>
            <a:cxnSpLocks/>
            <a:stCxn id="35" idx="5"/>
            <a:endCxn id="34" idx="6"/>
          </p:cNvCxnSpPr>
          <p:nvPr/>
        </p:nvCxnSpPr>
        <p:spPr>
          <a:xfrm flipV="1">
            <a:off x="6309092" y="3101562"/>
            <a:ext cx="279619" cy="3435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B074B88-67EF-4416-9A7C-E717AE2554ED}"/>
              </a:ext>
            </a:extLst>
          </p:cNvPr>
          <p:cNvCxnSpPr>
            <a:cxnSpLocks/>
            <a:stCxn id="34" idx="7"/>
            <a:endCxn id="37" idx="3"/>
          </p:cNvCxnSpPr>
          <p:nvPr/>
        </p:nvCxnSpPr>
        <p:spPr>
          <a:xfrm flipH="1">
            <a:off x="6385457" y="3054979"/>
            <a:ext cx="184477" cy="31372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3DC5F8-A747-4715-A6DC-6B579BDF09F7}"/>
              </a:ext>
            </a:extLst>
          </p:cNvPr>
          <p:cNvCxnSpPr>
            <a:cxnSpLocks/>
            <a:stCxn id="39" idx="5"/>
            <a:endCxn id="34" idx="3"/>
          </p:cNvCxnSpPr>
          <p:nvPr/>
        </p:nvCxnSpPr>
        <p:spPr>
          <a:xfrm flipH="1">
            <a:off x="6479271" y="3035377"/>
            <a:ext cx="475418" cy="11276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6DA754D-3202-4B86-A3BE-4FDBA89F6F6B}"/>
              </a:ext>
            </a:extLst>
          </p:cNvPr>
          <p:cNvCxnSpPr>
            <a:cxnSpLocks/>
            <a:stCxn id="37" idx="5"/>
            <a:endCxn id="40" idx="5"/>
          </p:cNvCxnSpPr>
          <p:nvPr/>
        </p:nvCxnSpPr>
        <p:spPr>
          <a:xfrm>
            <a:off x="6476120" y="3368706"/>
            <a:ext cx="145202" cy="35517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C1B5809-D3AB-46AF-B9C3-2EB162BB621E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V="1">
            <a:off x="6530659" y="3526705"/>
            <a:ext cx="275061" cy="1971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6D5153A-BC90-4A18-A661-6FD19A1372AF}"/>
              </a:ext>
            </a:extLst>
          </p:cNvPr>
          <p:cNvCxnSpPr>
            <a:cxnSpLocks/>
            <a:stCxn id="42" idx="2"/>
            <a:endCxn id="43" idx="6"/>
          </p:cNvCxnSpPr>
          <p:nvPr/>
        </p:nvCxnSpPr>
        <p:spPr>
          <a:xfrm flipV="1">
            <a:off x="8823716" y="3040162"/>
            <a:ext cx="402347" cy="967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1F22949-CA7F-47B8-89A5-C3279B47E1E1}"/>
              </a:ext>
            </a:extLst>
          </p:cNvPr>
          <p:cNvCxnSpPr>
            <a:cxnSpLocks/>
            <a:stCxn id="45" idx="1"/>
            <a:endCxn id="43" idx="4"/>
          </p:cNvCxnSpPr>
          <p:nvPr/>
        </p:nvCxnSpPr>
        <p:spPr>
          <a:xfrm>
            <a:off x="9070259" y="2749227"/>
            <a:ext cx="91696" cy="35681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CFB159-8D2E-4038-BFCB-BDC65C8DF537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>
            <a:off x="9070259" y="2749227"/>
            <a:ext cx="281635" cy="193921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711EF3-14E3-423A-8F05-A2B6382BA269}"/>
              </a:ext>
            </a:extLst>
          </p:cNvPr>
          <p:cNvCxnSpPr>
            <a:cxnSpLocks/>
            <a:stCxn id="44" idx="2"/>
            <a:endCxn id="48" idx="6"/>
          </p:cNvCxnSpPr>
          <p:nvPr/>
        </p:nvCxnSpPr>
        <p:spPr>
          <a:xfrm flipV="1">
            <a:off x="9242454" y="2819998"/>
            <a:ext cx="363923" cy="76567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B75E42-7EB0-474C-B778-7E98BB072989}"/>
              </a:ext>
            </a:extLst>
          </p:cNvPr>
          <p:cNvCxnSpPr>
            <a:cxnSpLocks/>
            <a:stCxn id="43" idx="1"/>
            <a:endCxn id="49" idx="5"/>
          </p:cNvCxnSpPr>
          <p:nvPr/>
        </p:nvCxnSpPr>
        <p:spPr>
          <a:xfrm>
            <a:off x="9116623" y="2993579"/>
            <a:ext cx="342848" cy="280580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408D811-6DC0-4752-A12F-B176A46C47FA}"/>
              </a:ext>
            </a:extLst>
          </p:cNvPr>
          <p:cNvCxnSpPr>
            <a:cxnSpLocks/>
            <a:stCxn id="49" idx="3"/>
            <a:endCxn id="50" idx="6"/>
          </p:cNvCxnSpPr>
          <p:nvPr/>
        </p:nvCxnSpPr>
        <p:spPr>
          <a:xfrm flipV="1">
            <a:off x="9368808" y="3190365"/>
            <a:ext cx="410288" cy="8379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1D68BD0-9040-428E-ABB4-5A5F7C0736FE}"/>
              </a:ext>
            </a:extLst>
          </p:cNvPr>
          <p:cNvCxnSpPr>
            <a:cxnSpLocks/>
            <a:stCxn id="49" idx="1"/>
            <a:endCxn id="46" idx="5"/>
          </p:cNvCxnSpPr>
          <p:nvPr/>
        </p:nvCxnSpPr>
        <p:spPr>
          <a:xfrm>
            <a:off x="9368808" y="3180993"/>
            <a:ext cx="202918" cy="364088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317D1BEC-445C-4939-B2F3-8EB56BD44741}"/>
              </a:ext>
            </a:extLst>
          </p:cNvPr>
          <p:cNvSpPr/>
          <p:nvPr/>
        </p:nvSpPr>
        <p:spPr>
          <a:xfrm>
            <a:off x="2604443" y="2969498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12A7A71-AE34-436A-BEAE-1FCA94DDE6EA}"/>
              </a:ext>
            </a:extLst>
          </p:cNvPr>
          <p:cNvSpPr/>
          <p:nvPr/>
        </p:nvSpPr>
        <p:spPr>
          <a:xfrm>
            <a:off x="4388019" y="3285991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C4CEF17-D2E1-4513-A27E-EBDB7283162D}"/>
              </a:ext>
            </a:extLst>
          </p:cNvPr>
          <p:cNvSpPr/>
          <p:nvPr/>
        </p:nvSpPr>
        <p:spPr>
          <a:xfrm>
            <a:off x="6616450" y="2868344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B566B7B-5C9C-40D4-A109-1897A8E6051B}"/>
              </a:ext>
            </a:extLst>
          </p:cNvPr>
          <p:cNvSpPr/>
          <p:nvPr/>
        </p:nvSpPr>
        <p:spPr>
          <a:xfrm>
            <a:off x="9736753" y="2930750"/>
            <a:ext cx="128217" cy="131758"/>
          </a:xfrm>
          <a:prstGeom prst="ellipse">
            <a:avLst/>
          </a:prstGeom>
          <a:solidFill>
            <a:srgbClr val="003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5795BC-446E-49CF-901D-F3DA74D0AECD}"/>
              </a:ext>
            </a:extLst>
          </p:cNvPr>
          <p:cNvCxnSpPr>
            <a:cxnSpLocks/>
            <a:stCxn id="16" idx="5"/>
            <a:endCxn id="86" idx="3"/>
          </p:cNvCxnSpPr>
          <p:nvPr/>
        </p:nvCxnSpPr>
        <p:spPr>
          <a:xfrm flipH="1" flipV="1">
            <a:off x="2623220" y="3081960"/>
            <a:ext cx="325475" cy="32715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9CF2F3-7592-4D02-8789-15614D44E869}"/>
              </a:ext>
            </a:extLst>
          </p:cNvPr>
          <p:cNvCxnSpPr>
            <a:cxnSpLocks/>
            <a:stCxn id="30" idx="6"/>
            <a:endCxn id="87" idx="3"/>
          </p:cNvCxnSpPr>
          <p:nvPr/>
        </p:nvCxnSpPr>
        <p:spPr>
          <a:xfrm flipH="1" flipV="1">
            <a:off x="4406796" y="3398453"/>
            <a:ext cx="235575" cy="153806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EE01936-AF53-4737-A875-A50DA3F238C1}"/>
              </a:ext>
            </a:extLst>
          </p:cNvPr>
          <p:cNvCxnSpPr>
            <a:cxnSpLocks/>
            <a:stCxn id="39" idx="4"/>
          </p:cNvCxnSpPr>
          <p:nvPr/>
        </p:nvCxnSpPr>
        <p:spPr>
          <a:xfrm flipH="1" flipV="1">
            <a:off x="6716980" y="2940310"/>
            <a:ext cx="192378" cy="114363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CCF66DC-4055-48D3-9A2A-6B59C4D38814}"/>
              </a:ext>
            </a:extLst>
          </p:cNvPr>
          <p:cNvCxnSpPr>
            <a:cxnSpLocks/>
            <a:stCxn id="50" idx="4"/>
          </p:cNvCxnSpPr>
          <p:nvPr/>
        </p:nvCxnSpPr>
        <p:spPr>
          <a:xfrm flipV="1">
            <a:off x="9714988" y="2995045"/>
            <a:ext cx="127710" cy="261199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B0CF36C-EDB5-4E53-9AB3-10E703FC022E}"/>
              </a:ext>
            </a:extLst>
          </p:cNvPr>
          <p:cNvCxnSpPr>
            <a:cxnSpLocks/>
            <a:stCxn id="46" idx="6"/>
          </p:cNvCxnSpPr>
          <p:nvPr/>
        </p:nvCxnSpPr>
        <p:spPr>
          <a:xfrm flipH="1">
            <a:off x="9222364" y="3498498"/>
            <a:ext cx="368139" cy="55424"/>
          </a:xfrm>
          <a:prstGeom prst="line">
            <a:avLst/>
          </a:prstGeom>
          <a:ln>
            <a:solidFill>
              <a:srgbClr val="003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내용 개체 틀 2">
            <a:extLst>
              <a:ext uri="{FF2B5EF4-FFF2-40B4-BE49-F238E27FC236}">
                <a16:creationId xmlns:a16="http://schemas.microsoft.com/office/drawing/2014/main" id="{6ED93718-60F9-46C6-A072-4393F785188A}"/>
              </a:ext>
            </a:extLst>
          </p:cNvPr>
          <p:cNvSpPr txBox="1">
            <a:spLocks/>
          </p:cNvSpPr>
          <p:nvPr/>
        </p:nvSpPr>
        <p:spPr>
          <a:xfrm>
            <a:off x="3400951" y="4786525"/>
            <a:ext cx="5550982" cy="519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404040"/>
                </a:solidFill>
              </a:rPr>
              <a:t>이후 최소 신장 트리 계산 부분부터 반복한다</a:t>
            </a:r>
            <a:endParaRPr lang="en-US" altLang="ko-KR" sz="2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6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해밀턴 순환의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49" y="2844060"/>
            <a:ext cx="8779512" cy="304696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최소 신장 트리 경로 길이 합이 최소가 되도록 클러스터를 나누는 방법과 동일한 방법 이용</a:t>
            </a:r>
            <a:endParaRPr lang="en-US" altLang="ko-KR" sz="2000" dirty="0"/>
          </a:p>
          <a:p>
            <a:endParaRPr lang="en-US" altLang="ko-KR" sz="2500" dirty="0"/>
          </a:p>
          <a:p>
            <a:r>
              <a:rPr lang="ko-KR" altLang="en-US" sz="2000" dirty="0"/>
              <a:t>최소 신장 트리 대신 경로 길이가 가장 짧은 해밀턴 순환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54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최소 해밀턴 순환의 길이 합이 최소가 되도록 </a:t>
            </a:r>
            <a:br>
              <a:rPr lang="en-US" altLang="ko-KR" dirty="0"/>
            </a:br>
            <a:r>
              <a:rPr lang="ko-KR" altLang="en-US" dirty="0"/>
              <a:t>클러스터를 나누는 방법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93AFF1-8130-48DA-B577-B811951A96AB}"/>
              </a:ext>
            </a:extLst>
          </p:cNvPr>
          <p:cNvSpPr/>
          <p:nvPr/>
        </p:nvSpPr>
        <p:spPr>
          <a:xfrm>
            <a:off x="2380885" y="2445087"/>
            <a:ext cx="1344457" cy="1344457"/>
          </a:xfrm>
          <a:prstGeom prst="ellipse">
            <a:avLst/>
          </a:prstGeom>
          <a:noFill/>
          <a:ln w="76200">
            <a:solidFill>
              <a:srgbClr val="BCE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49FE4B-1BC5-40A5-AAC3-5626883E5D1A}"/>
              </a:ext>
            </a:extLst>
          </p:cNvPr>
          <p:cNvSpPr/>
          <p:nvPr/>
        </p:nvSpPr>
        <p:spPr>
          <a:xfrm>
            <a:off x="4211165" y="2445087"/>
            <a:ext cx="1344457" cy="1344457"/>
          </a:xfrm>
          <a:prstGeom prst="ellipse">
            <a:avLst/>
          </a:prstGeom>
          <a:noFill/>
          <a:ln w="76200">
            <a:solidFill>
              <a:srgbClr val="BCE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5E5658-9DCA-4F9D-9A1E-8DB0C5207880}"/>
              </a:ext>
            </a:extLst>
          </p:cNvPr>
          <p:cNvSpPr/>
          <p:nvPr/>
        </p:nvSpPr>
        <p:spPr>
          <a:xfrm>
            <a:off x="6041445" y="2445087"/>
            <a:ext cx="1344457" cy="1344457"/>
          </a:xfrm>
          <a:prstGeom prst="ellipse">
            <a:avLst/>
          </a:prstGeom>
          <a:noFill/>
          <a:ln w="76200">
            <a:solidFill>
              <a:srgbClr val="BCE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2E2BF3-6DF1-47BD-B35F-1B09A31B4495}"/>
              </a:ext>
            </a:extLst>
          </p:cNvPr>
          <p:cNvSpPr/>
          <p:nvPr/>
        </p:nvSpPr>
        <p:spPr>
          <a:xfrm>
            <a:off x="8827552" y="2445087"/>
            <a:ext cx="1344457" cy="1344457"/>
          </a:xfrm>
          <a:prstGeom prst="ellipse">
            <a:avLst/>
          </a:prstGeom>
          <a:noFill/>
          <a:ln w="76200">
            <a:solidFill>
              <a:srgbClr val="BCE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3AAD4-3526-4C45-88DF-97833A9BDF15}"/>
              </a:ext>
            </a:extLst>
          </p:cNvPr>
          <p:cNvSpPr txBox="1"/>
          <p:nvPr/>
        </p:nvSpPr>
        <p:spPr>
          <a:xfrm>
            <a:off x="7898978" y="2844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8DA398-B7FE-4500-BD41-1F2019695B90}"/>
              </a:ext>
            </a:extLst>
          </p:cNvPr>
          <p:cNvSpPr/>
          <p:nvPr/>
        </p:nvSpPr>
        <p:spPr>
          <a:xfrm>
            <a:off x="2641298" y="2717491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BA9625-2E23-4FE0-95E2-2E85FBB6CBC8}"/>
              </a:ext>
            </a:extLst>
          </p:cNvPr>
          <p:cNvSpPr/>
          <p:nvPr/>
        </p:nvSpPr>
        <p:spPr>
          <a:xfrm>
            <a:off x="2989004" y="2985557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633E3B-407F-4A2C-B346-429F9ACD911D}"/>
              </a:ext>
            </a:extLst>
          </p:cNvPr>
          <p:cNvSpPr/>
          <p:nvPr/>
        </p:nvSpPr>
        <p:spPr>
          <a:xfrm>
            <a:off x="2690123" y="3163599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DC8889-D0A6-4FA4-9DF4-A1D5BE9FF4E8}"/>
              </a:ext>
            </a:extLst>
          </p:cNvPr>
          <p:cNvSpPr/>
          <p:nvPr/>
        </p:nvSpPr>
        <p:spPr>
          <a:xfrm>
            <a:off x="3053112" y="2531163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0946E5-8C44-4EC1-8BDA-DFEAFB71E68B}"/>
              </a:ext>
            </a:extLst>
          </p:cNvPr>
          <p:cNvSpPr/>
          <p:nvPr/>
        </p:nvSpPr>
        <p:spPr>
          <a:xfrm>
            <a:off x="2935229" y="2758360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80F8EC-C264-407E-8C13-33E1956FD8AF}"/>
              </a:ext>
            </a:extLst>
          </p:cNvPr>
          <p:cNvSpPr/>
          <p:nvPr/>
        </p:nvSpPr>
        <p:spPr>
          <a:xfrm>
            <a:off x="2928823" y="3308193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45AB57-5DAC-41E0-AD14-29F7E11F7F7C}"/>
              </a:ext>
            </a:extLst>
          </p:cNvPr>
          <p:cNvSpPr/>
          <p:nvPr/>
        </p:nvSpPr>
        <p:spPr>
          <a:xfrm>
            <a:off x="2705406" y="3447412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20464C-2DC7-4AA9-BD68-7489C2960DA2}"/>
              </a:ext>
            </a:extLst>
          </p:cNvPr>
          <p:cNvSpPr/>
          <p:nvPr/>
        </p:nvSpPr>
        <p:spPr>
          <a:xfrm>
            <a:off x="3249417" y="2824239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51D9E8-F8A0-41CA-8EFD-43FA89109143}"/>
              </a:ext>
            </a:extLst>
          </p:cNvPr>
          <p:cNvSpPr/>
          <p:nvPr/>
        </p:nvSpPr>
        <p:spPr>
          <a:xfrm>
            <a:off x="3202553" y="3457741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2380C85-56BB-43BD-816B-790DA7752654}"/>
              </a:ext>
            </a:extLst>
          </p:cNvPr>
          <p:cNvSpPr/>
          <p:nvPr/>
        </p:nvSpPr>
        <p:spPr>
          <a:xfrm>
            <a:off x="3552500" y="3157245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8DC885-4401-45C3-BE1C-51DB1D6DF7F4}"/>
              </a:ext>
            </a:extLst>
          </p:cNvPr>
          <p:cNvSpPr/>
          <p:nvPr/>
        </p:nvSpPr>
        <p:spPr>
          <a:xfrm>
            <a:off x="4582335" y="3088517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628FEC-3060-4E83-ADD0-57366A8321BD}"/>
              </a:ext>
            </a:extLst>
          </p:cNvPr>
          <p:cNvSpPr/>
          <p:nvPr/>
        </p:nvSpPr>
        <p:spPr>
          <a:xfrm>
            <a:off x="4769155" y="2830593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FBFDD00-7B12-4F34-BAE8-9BD24D2C0933}"/>
              </a:ext>
            </a:extLst>
          </p:cNvPr>
          <p:cNvSpPr/>
          <p:nvPr/>
        </p:nvSpPr>
        <p:spPr>
          <a:xfrm>
            <a:off x="4308970" y="3057790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3654995-CA7E-4D59-8215-56A38196F178}"/>
              </a:ext>
            </a:extLst>
          </p:cNvPr>
          <p:cNvSpPr/>
          <p:nvPr/>
        </p:nvSpPr>
        <p:spPr>
          <a:xfrm>
            <a:off x="5027080" y="2652504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2C53717-6D79-4785-A3FE-36C57925AA88}"/>
              </a:ext>
            </a:extLst>
          </p:cNvPr>
          <p:cNvSpPr/>
          <p:nvPr/>
        </p:nvSpPr>
        <p:spPr>
          <a:xfrm>
            <a:off x="4535686" y="2669275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B74D9A-AB99-4808-B8FA-70AFEC29A522}"/>
              </a:ext>
            </a:extLst>
          </p:cNvPr>
          <p:cNvSpPr/>
          <p:nvPr/>
        </p:nvSpPr>
        <p:spPr>
          <a:xfrm>
            <a:off x="4872466" y="3286154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EBDB948-B8E7-4A19-8EAE-C3CAE4CF6EFE}"/>
              </a:ext>
            </a:extLst>
          </p:cNvPr>
          <p:cNvSpPr/>
          <p:nvPr/>
        </p:nvSpPr>
        <p:spPr>
          <a:xfrm>
            <a:off x="4663903" y="3469724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B0910C-5401-44CC-ABDD-31B0D512A1D9}"/>
              </a:ext>
            </a:extLst>
          </p:cNvPr>
          <p:cNvSpPr/>
          <p:nvPr/>
        </p:nvSpPr>
        <p:spPr>
          <a:xfrm>
            <a:off x="4923010" y="2997385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C88889B-56D2-4310-B952-C6EDD289102B}"/>
              </a:ext>
            </a:extLst>
          </p:cNvPr>
          <p:cNvSpPr/>
          <p:nvPr/>
        </p:nvSpPr>
        <p:spPr>
          <a:xfrm>
            <a:off x="5051227" y="3534968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E40FED-7CDF-4621-A433-DE3A3A72D39A}"/>
              </a:ext>
            </a:extLst>
          </p:cNvPr>
          <p:cNvSpPr/>
          <p:nvPr/>
        </p:nvSpPr>
        <p:spPr>
          <a:xfrm>
            <a:off x="5251155" y="3117572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3C7808-FFB3-4970-8345-AD19A82001F3}"/>
              </a:ext>
            </a:extLst>
          </p:cNvPr>
          <p:cNvSpPr/>
          <p:nvPr/>
        </p:nvSpPr>
        <p:spPr>
          <a:xfrm>
            <a:off x="6149897" y="2862836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1B1C4D9-2822-4E0F-988B-3F6FBB683760}"/>
              </a:ext>
            </a:extLst>
          </p:cNvPr>
          <p:cNvSpPr/>
          <p:nvPr/>
        </p:nvSpPr>
        <p:spPr>
          <a:xfrm>
            <a:off x="6610243" y="3019027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781978-5D7A-4528-B861-0E7D8E699194}"/>
              </a:ext>
            </a:extLst>
          </p:cNvPr>
          <p:cNvSpPr/>
          <p:nvPr/>
        </p:nvSpPr>
        <p:spPr>
          <a:xfrm>
            <a:off x="6349401" y="3006799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AF624EE-B63E-471E-9F08-00FEDB6D72F1}"/>
              </a:ext>
            </a:extLst>
          </p:cNvPr>
          <p:cNvSpPr/>
          <p:nvPr/>
        </p:nvSpPr>
        <p:spPr>
          <a:xfrm>
            <a:off x="6808568" y="2623753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6EC382-58AC-4D7B-94FC-9E6402716F31}"/>
              </a:ext>
            </a:extLst>
          </p:cNvPr>
          <p:cNvSpPr/>
          <p:nvPr/>
        </p:nvSpPr>
        <p:spPr>
          <a:xfrm>
            <a:off x="6403839" y="2689632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98B8AF5-C260-4C4A-8EAD-C22CCC778626}"/>
              </a:ext>
            </a:extLst>
          </p:cNvPr>
          <p:cNvSpPr/>
          <p:nvPr/>
        </p:nvSpPr>
        <p:spPr>
          <a:xfrm>
            <a:off x="6516429" y="3239588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2F8DC8F-DD20-4EA1-9C46-4FDB447B631B}"/>
              </a:ext>
            </a:extLst>
          </p:cNvPr>
          <p:cNvSpPr/>
          <p:nvPr/>
        </p:nvSpPr>
        <p:spPr>
          <a:xfrm>
            <a:off x="6284605" y="3158441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139D0D4-73DE-4A67-8D92-658418770DB5}"/>
              </a:ext>
            </a:extLst>
          </p:cNvPr>
          <p:cNvSpPr/>
          <p:nvPr/>
        </p:nvSpPr>
        <p:spPr>
          <a:xfrm>
            <a:off x="6994998" y="2906259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AC4B24-FDCE-4F5D-BD9D-0B1CCFF6EC12}"/>
              </a:ext>
            </a:extLst>
          </p:cNvPr>
          <p:cNvSpPr/>
          <p:nvPr/>
        </p:nvSpPr>
        <p:spPr>
          <a:xfrm>
            <a:off x="6661631" y="3594762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0E6435-5E86-44D8-985B-C3291BEFE2C6}"/>
              </a:ext>
            </a:extLst>
          </p:cNvPr>
          <p:cNvSpPr/>
          <p:nvPr/>
        </p:nvSpPr>
        <p:spPr>
          <a:xfrm>
            <a:off x="6846029" y="3490753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BD4ECEA-9E39-44E7-9D57-85E9D5C3F562}"/>
              </a:ext>
            </a:extLst>
          </p:cNvPr>
          <p:cNvSpPr/>
          <p:nvPr/>
        </p:nvSpPr>
        <p:spPr>
          <a:xfrm>
            <a:off x="8973465" y="2967302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79256E1-47DB-4ADA-A717-99D22AC10B06}"/>
              </a:ext>
            </a:extLst>
          </p:cNvPr>
          <p:cNvSpPr/>
          <p:nvPr/>
        </p:nvSpPr>
        <p:spPr>
          <a:xfrm>
            <a:off x="9247595" y="2957627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C8932A-BB22-4521-B057-CA5FF2EA1835}"/>
              </a:ext>
            </a:extLst>
          </p:cNvPr>
          <p:cNvSpPr/>
          <p:nvPr/>
        </p:nvSpPr>
        <p:spPr>
          <a:xfrm>
            <a:off x="9140402" y="3226629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0AAE6B2-8434-4B3A-A7F7-0F9DA17D6165}"/>
              </a:ext>
            </a:extLst>
          </p:cNvPr>
          <p:cNvSpPr/>
          <p:nvPr/>
        </p:nvSpPr>
        <p:spPr>
          <a:xfrm>
            <a:off x="9392203" y="2814030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C97AC62-8CE4-4DA8-9DAC-4C51F3989C0D}"/>
              </a:ext>
            </a:extLst>
          </p:cNvPr>
          <p:cNvSpPr/>
          <p:nvPr/>
        </p:nvSpPr>
        <p:spPr>
          <a:xfrm>
            <a:off x="9201231" y="2713275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F37CE-48B1-4F19-8145-60DCB1C3849D}"/>
              </a:ext>
            </a:extLst>
          </p:cNvPr>
          <p:cNvSpPr/>
          <p:nvPr/>
        </p:nvSpPr>
        <p:spPr>
          <a:xfrm>
            <a:off x="9612035" y="3415963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BE4FD4B-7A09-4D76-8475-963442D838D4}"/>
              </a:ext>
            </a:extLst>
          </p:cNvPr>
          <p:cNvSpPr/>
          <p:nvPr/>
        </p:nvSpPr>
        <p:spPr>
          <a:xfrm>
            <a:off x="9329448" y="3457741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33CFB84-9B39-4E70-AD8F-9B42CFC315BD}"/>
              </a:ext>
            </a:extLst>
          </p:cNvPr>
          <p:cNvSpPr/>
          <p:nvPr/>
        </p:nvSpPr>
        <p:spPr>
          <a:xfrm>
            <a:off x="9627909" y="2737463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877D2AE-6818-4066-BCC5-10B557ED5DE5}"/>
              </a:ext>
            </a:extLst>
          </p:cNvPr>
          <p:cNvSpPr/>
          <p:nvPr/>
        </p:nvSpPr>
        <p:spPr>
          <a:xfrm>
            <a:off x="9499780" y="3145041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12D9110-2BEB-4826-A909-EFB53DB54C56}"/>
              </a:ext>
            </a:extLst>
          </p:cNvPr>
          <p:cNvSpPr/>
          <p:nvPr/>
        </p:nvSpPr>
        <p:spPr>
          <a:xfrm>
            <a:off x="9800628" y="3107830"/>
            <a:ext cx="128217" cy="131758"/>
          </a:xfrm>
          <a:prstGeom prst="ellipse">
            <a:avLst/>
          </a:prstGeom>
          <a:solidFill>
            <a:srgbClr val="30A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20973A-C84D-4FD1-BB12-B7A77BACFA69}"/>
              </a:ext>
            </a:extLst>
          </p:cNvPr>
          <p:cNvSpPr txBox="1"/>
          <p:nvPr/>
        </p:nvSpPr>
        <p:spPr>
          <a:xfrm>
            <a:off x="2526642" y="397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4E829-BE10-4AAC-8033-7065DE2E6A8D}"/>
              </a:ext>
            </a:extLst>
          </p:cNvPr>
          <p:cNvSpPr txBox="1"/>
          <p:nvPr/>
        </p:nvSpPr>
        <p:spPr>
          <a:xfrm>
            <a:off x="4348925" y="393607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B2A0DC-ABE2-4BF1-82CE-58EC979998D1}"/>
              </a:ext>
            </a:extLst>
          </p:cNvPr>
          <p:cNvSpPr txBox="1"/>
          <p:nvPr/>
        </p:nvSpPr>
        <p:spPr>
          <a:xfrm>
            <a:off x="6214919" y="395511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6A5CD1-EFA7-4410-84B5-3ABB54EAD664}"/>
              </a:ext>
            </a:extLst>
          </p:cNvPr>
          <p:cNvSpPr txBox="1"/>
          <p:nvPr/>
        </p:nvSpPr>
        <p:spPr>
          <a:xfrm>
            <a:off x="8860823" y="39462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ABF7004-6BBF-4043-90EB-FB2AD2B4FDA4}"/>
              </a:ext>
            </a:extLst>
          </p:cNvPr>
          <p:cNvSpPr txBox="1">
            <a:spLocks/>
          </p:cNvSpPr>
          <p:nvPr/>
        </p:nvSpPr>
        <p:spPr>
          <a:xfrm>
            <a:off x="3098982" y="4732589"/>
            <a:ext cx="6172832" cy="68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404040"/>
                </a:solidFill>
              </a:rPr>
              <a:t>최소 </a:t>
            </a:r>
            <a:r>
              <a:rPr lang="ko-KR" altLang="en-US" sz="2500">
                <a:solidFill>
                  <a:srgbClr val="404040"/>
                </a:solidFill>
              </a:rPr>
              <a:t>신장 트리 대신 가장 짧은 해밀턴 순환 사용</a:t>
            </a:r>
            <a:endParaRPr lang="ko-KR" altLang="en-US" sz="2500" dirty="0">
              <a:solidFill>
                <a:srgbClr val="404040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2B61A0C-16A0-4148-98D6-65A5BBF1D7AE}"/>
              </a:ext>
            </a:extLst>
          </p:cNvPr>
          <p:cNvCxnSpPr>
            <a:stCxn id="15" idx="1"/>
            <a:endCxn id="19" idx="5"/>
          </p:cNvCxnSpPr>
          <p:nvPr/>
        </p:nvCxnSpPr>
        <p:spPr>
          <a:xfrm>
            <a:off x="2660075" y="2736787"/>
            <a:ext cx="384594" cy="134035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0C2E192-6740-46F9-A903-4167E0B54F5D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V="1">
            <a:off x="2999338" y="2531163"/>
            <a:ext cx="117883" cy="358955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D5CBA7E-5393-4A88-9B4C-D7B6DF8B022D}"/>
              </a:ext>
            </a:extLst>
          </p:cNvPr>
          <p:cNvCxnSpPr>
            <a:cxnSpLocks/>
            <a:stCxn id="18" idx="1"/>
            <a:endCxn id="22" idx="5"/>
          </p:cNvCxnSpPr>
          <p:nvPr/>
        </p:nvCxnSpPr>
        <p:spPr>
          <a:xfrm>
            <a:off x="3071889" y="2550459"/>
            <a:ext cx="286968" cy="386242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E67CDEF-8EFC-4B2D-805E-15B895138F80}"/>
              </a:ext>
            </a:extLst>
          </p:cNvPr>
          <p:cNvCxnSpPr>
            <a:cxnSpLocks/>
            <a:stCxn id="22" idx="2"/>
            <a:endCxn id="16" idx="3"/>
          </p:cNvCxnSpPr>
          <p:nvPr/>
        </p:nvCxnSpPr>
        <p:spPr>
          <a:xfrm flipH="1">
            <a:off x="3007781" y="2890118"/>
            <a:ext cx="241636" cy="207901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0C79739-095C-4A9B-BEAF-7FB56E82632B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V="1">
            <a:off x="2690123" y="3051436"/>
            <a:ext cx="427098" cy="178042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50C3A80-DAA5-4199-9B5D-26E1717D8613}"/>
              </a:ext>
            </a:extLst>
          </p:cNvPr>
          <p:cNvCxnSpPr>
            <a:cxnSpLocks/>
            <a:stCxn id="17" idx="1"/>
            <a:endCxn id="21" idx="4"/>
          </p:cNvCxnSpPr>
          <p:nvPr/>
        </p:nvCxnSpPr>
        <p:spPr>
          <a:xfrm>
            <a:off x="2708900" y="3182895"/>
            <a:ext cx="60615" cy="396275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0EFFCA4-2AB9-4C7E-9C6A-6EE58C963AF8}"/>
              </a:ext>
            </a:extLst>
          </p:cNvPr>
          <p:cNvCxnSpPr>
            <a:cxnSpLocks/>
            <a:stCxn id="21" idx="2"/>
            <a:endCxn id="20" idx="7"/>
          </p:cNvCxnSpPr>
          <p:nvPr/>
        </p:nvCxnSpPr>
        <p:spPr>
          <a:xfrm flipV="1">
            <a:off x="2705406" y="3327489"/>
            <a:ext cx="332857" cy="185802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F5AB923-B485-44C3-A34B-27E9C3F24064}"/>
              </a:ext>
            </a:extLst>
          </p:cNvPr>
          <p:cNvCxnSpPr>
            <a:cxnSpLocks/>
            <a:stCxn id="20" idx="1"/>
            <a:endCxn id="23" idx="5"/>
          </p:cNvCxnSpPr>
          <p:nvPr/>
        </p:nvCxnSpPr>
        <p:spPr>
          <a:xfrm>
            <a:off x="2947600" y="3327489"/>
            <a:ext cx="364393" cy="242714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6C5D0BC-E5AA-4B87-A8DC-ED31E247037B}"/>
              </a:ext>
            </a:extLst>
          </p:cNvPr>
          <p:cNvCxnSpPr>
            <a:cxnSpLocks/>
            <a:stCxn id="23" idx="3"/>
            <a:endCxn id="24" idx="6"/>
          </p:cNvCxnSpPr>
          <p:nvPr/>
        </p:nvCxnSpPr>
        <p:spPr>
          <a:xfrm flipV="1">
            <a:off x="3221330" y="3223124"/>
            <a:ext cx="459387" cy="347079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3834093-6FD1-4BDC-848F-A45373FA45AB}"/>
              </a:ext>
            </a:extLst>
          </p:cNvPr>
          <p:cNvCxnSpPr>
            <a:cxnSpLocks/>
            <a:stCxn id="15" idx="2"/>
            <a:endCxn id="24" idx="6"/>
          </p:cNvCxnSpPr>
          <p:nvPr/>
        </p:nvCxnSpPr>
        <p:spPr>
          <a:xfrm>
            <a:off x="2641298" y="2783370"/>
            <a:ext cx="1039419" cy="439754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0904FF8-29DE-4ED4-9946-9249C4DAAD31}"/>
              </a:ext>
            </a:extLst>
          </p:cNvPr>
          <p:cNvCxnSpPr>
            <a:cxnSpLocks/>
            <a:stCxn id="29" idx="7"/>
            <a:endCxn id="26" idx="5"/>
          </p:cNvCxnSpPr>
          <p:nvPr/>
        </p:nvCxnSpPr>
        <p:spPr>
          <a:xfrm>
            <a:off x="4645126" y="2688571"/>
            <a:ext cx="233469" cy="254484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6D54CA8-A35D-41B9-8449-81CC81C16A97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V="1">
            <a:off x="4787932" y="2671800"/>
            <a:ext cx="348588" cy="271255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3389EA2-5182-42CA-A6F2-35E45DD763EE}"/>
              </a:ext>
            </a:extLst>
          </p:cNvPr>
          <p:cNvCxnSpPr>
            <a:cxnSpLocks/>
            <a:stCxn id="28" idx="0"/>
            <a:endCxn id="32" idx="4"/>
          </p:cNvCxnSpPr>
          <p:nvPr/>
        </p:nvCxnSpPr>
        <p:spPr>
          <a:xfrm flipH="1">
            <a:off x="4987119" y="2652504"/>
            <a:ext cx="104070" cy="476639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89AFD76-DBD8-4ED0-B04C-A165A76D5919}"/>
              </a:ext>
            </a:extLst>
          </p:cNvPr>
          <p:cNvCxnSpPr>
            <a:cxnSpLocks/>
            <a:stCxn id="32" idx="1"/>
            <a:endCxn id="34" idx="1"/>
          </p:cNvCxnSpPr>
          <p:nvPr/>
        </p:nvCxnSpPr>
        <p:spPr>
          <a:xfrm>
            <a:off x="4941787" y="3016681"/>
            <a:ext cx="328145" cy="120187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615741C-02CC-4108-8177-DD8F63C7421C}"/>
              </a:ext>
            </a:extLst>
          </p:cNvPr>
          <p:cNvCxnSpPr>
            <a:cxnSpLocks/>
            <a:stCxn id="34" idx="7"/>
            <a:endCxn id="33" idx="4"/>
          </p:cNvCxnSpPr>
          <p:nvPr/>
        </p:nvCxnSpPr>
        <p:spPr>
          <a:xfrm flipH="1">
            <a:off x="5115336" y="3136868"/>
            <a:ext cx="245259" cy="529858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00C35AC-72C3-40DB-9021-D769C65413EB}"/>
              </a:ext>
            </a:extLst>
          </p:cNvPr>
          <p:cNvCxnSpPr>
            <a:cxnSpLocks/>
            <a:stCxn id="30" idx="1"/>
            <a:endCxn id="33" idx="5"/>
          </p:cNvCxnSpPr>
          <p:nvPr/>
        </p:nvCxnSpPr>
        <p:spPr>
          <a:xfrm>
            <a:off x="4891243" y="3305450"/>
            <a:ext cx="269424" cy="341980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4353B0C-7C07-46D5-A984-896E1D15E8E3}"/>
              </a:ext>
            </a:extLst>
          </p:cNvPr>
          <p:cNvCxnSpPr>
            <a:cxnSpLocks/>
            <a:stCxn id="31" idx="4"/>
            <a:endCxn id="30" idx="7"/>
          </p:cNvCxnSpPr>
          <p:nvPr/>
        </p:nvCxnSpPr>
        <p:spPr>
          <a:xfrm flipV="1">
            <a:off x="4728012" y="3305450"/>
            <a:ext cx="253894" cy="296032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4F857A9-F4D0-49CB-8ED8-F2800441237C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>
            <a:off x="4601112" y="3107813"/>
            <a:ext cx="81568" cy="474373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DA503982-AEDC-493A-8DE3-F8E59A49A863}"/>
              </a:ext>
            </a:extLst>
          </p:cNvPr>
          <p:cNvCxnSpPr>
            <a:cxnSpLocks/>
            <a:stCxn id="27" idx="2"/>
            <a:endCxn id="25" idx="6"/>
          </p:cNvCxnSpPr>
          <p:nvPr/>
        </p:nvCxnSpPr>
        <p:spPr>
          <a:xfrm>
            <a:off x="4308970" y="3123669"/>
            <a:ext cx="401582" cy="30727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72563A6-F549-43BC-B6C4-770DFCEE7758}"/>
              </a:ext>
            </a:extLst>
          </p:cNvPr>
          <p:cNvCxnSpPr>
            <a:cxnSpLocks/>
            <a:stCxn id="29" idx="1"/>
            <a:endCxn id="27" idx="4"/>
          </p:cNvCxnSpPr>
          <p:nvPr/>
        </p:nvCxnSpPr>
        <p:spPr>
          <a:xfrm flipH="1">
            <a:off x="4373079" y="2688571"/>
            <a:ext cx="181384" cy="500977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4A73D62-CEDB-47C0-9D83-A05FE79FFE43}"/>
              </a:ext>
            </a:extLst>
          </p:cNvPr>
          <p:cNvCxnSpPr>
            <a:cxnSpLocks/>
            <a:endCxn id="38" idx="6"/>
          </p:cNvCxnSpPr>
          <p:nvPr/>
        </p:nvCxnSpPr>
        <p:spPr>
          <a:xfrm flipV="1">
            <a:off x="6476927" y="2689632"/>
            <a:ext cx="459858" cy="45522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F50193D-1005-406A-8C47-C88BC1973C30}"/>
              </a:ext>
            </a:extLst>
          </p:cNvPr>
          <p:cNvCxnSpPr>
            <a:cxnSpLocks/>
            <a:stCxn id="38" idx="1"/>
            <a:endCxn id="42" idx="5"/>
          </p:cNvCxnSpPr>
          <p:nvPr/>
        </p:nvCxnSpPr>
        <p:spPr>
          <a:xfrm>
            <a:off x="6827345" y="2643049"/>
            <a:ext cx="277093" cy="375672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EFE9C0-855F-4FCF-80DE-47519B82F990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V="1">
            <a:off x="6149897" y="2755511"/>
            <a:ext cx="382159" cy="173204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ACA43D-8215-4BEF-8B31-838DB0DAE528}"/>
              </a:ext>
            </a:extLst>
          </p:cNvPr>
          <p:cNvCxnSpPr>
            <a:cxnSpLocks/>
            <a:stCxn id="35" idx="2"/>
            <a:endCxn id="37" idx="5"/>
          </p:cNvCxnSpPr>
          <p:nvPr/>
        </p:nvCxnSpPr>
        <p:spPr>
          <a:xfrm>
            <a:off x="6149897" y="2928715"/>
            <a:ext cx="308944" cy="190546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261AF5B-43EB-4218-9FD9-6EAA520D4890}"/>
              </a:ext>
            </a:extLst>
          </p:cNvPr>
          <p:cNvCxnSpPr>
            <a:cxnSpLocks/>
            <a:stCxn id="41" idx="3"/>
            <a:endCxn id="37" idx="7"/>
          </p:cNvCxnSpPr>
          <p:nvPr/>
        </p:nvCxnSpPr>
        <p:spPr>
          <a:xfrm flipV="1">
            <a:off x="6303382" y="3026095"/>
            <a:ext cx="155459" cy="244808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77C4A78F-2470-4999-ABB2-2CCB3182D71C}"/>
              </a:ext>
            </a:extLst>
          </p:cNvPr>
          <p:cNvCxnSpPr>
            <a:cxnSpLocks/>
            <a:stCxn id="41" idx="2"/>
            <a:endCxn id="40" idx="5"/>
          </p:cNvCxnSpPr>
          <p:nvPr/>
        </p:nvCxnSpPr>
        <p:spPr>
          <a:xfrm>
            <a:off x="6284605" y="3224320"/>
            <a:ext cx="341264" cy="127730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801DF0E-0DE7-4571-BB8F-CFA4DDB37C25}"/>
              </a:ext>
            </a:extLst>
          </p:cNvPr>
          <p:cNvCxnSpPr>
            <a:cxnSpLocks/>
            <a:stCxn id="40" idx="3"/>
            <a:endCxn id="36" idx="0"/>
          </p:cNvCxnSpPr>
          <p:nvPr/>
        </p:nvCxnSpPr>
        <p:spPr>
          <a:xfrm flipV="1">
            <a:off x="6535206" y="3019027"/>
            <a:ext cx="139146" cy="333023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51D04A0-7548-49D0-958B-5D8F53B246B4}"/>
              </a:ext>
            </a:extLst>
          </p:cNvPr>
          <p:cNvCxnSpPr>
            <a:cxnSpLocks/>
            <a:stCxn id="36" idx="1"/>
            <a:endCxn id="43" idx="4"/>
          </p:cNvCxnSpPr>
          <p:nvPr/>
        </p:nvCxnSpPr>
        <p:spPr>
          <a:xfrm>
            <a:off x="6629020" y="3038323"/>
            <a:ext cx="96720" cy="688197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D63ED1F-FF88-46BE-AB99-88092FB1F3C8}"/>
              </a:ext>
            </a:extLst>
          </p:cNvPr>
          <p:cNvCxnSpPr>
            <a:cxnSpLocks/>
            <a:stCxn id="43" idx="4"/>
            <a:endCxn id="44" idx="7"/>
          </p:cNvCxnSpPr>
          <p:nvPr/>
        </p:nvCxnSpPr>
        <p:spPr>
          <a:xfrm flipV="1">
            <a:off x="6725740" y="3510049"/>
            <a:ext cx="229729" cy="216471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5B5E62C2-C054-4C38-8C1B-98F44A7F8DFF}"/>
              </a:ext>
            </a:extLst>
          </p:cNvPr>
          <p:cNvCxnSpPr>
            <a:cxnSpLocks/>
            <a:stCxn id="44" idx="3"/>
            <a:endCxn id="42" idx="0"/>
          </p:cNvCxnSpPr>
          <p:nvPr/>
        </p:nvCxnSpPr>
        <p:spPr>
          <a:xfrm flipV="1">
            <a:off x="6864806" y="2906259"/>
            <a:ext cx="194301" cy="696956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5538AB0-9A8F-4DCA-B266-7CAADB04C044}"/>
              </a:ext>
            </a:extLst>
          </p:cNvPr>
          <p:cNvCxnSpPr>
            <a:cxnSpLocks/>
            <a:endCxn id="48" idx="4"/>
          </p:cNvCxnSpPr>
          <p:nvPr/>
        </p:nvCxnSpPr>
        <p:spPr>
          <a:xfrm>
            <a:off x="9232159" y="2771893"/>
            <a:ext cx="224153" cy="173895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0F21BDC-0A8F-4C33-94B9-7EBC9A3518D8}"/>
              </a:ext>
            </a:extLst>
          </p:cNvPr>
          <p:cNvCxnSpPr>
            <a:cxnSpLocks/>
            <a:endCxn id="52" idx="7"/>
          </p:cNvCxnSpPr>
          <p:nvPr/>
        </p:nvCxnSpPr>
        <p:spPr>
          <a:xfrm flipV="1">
            <a:off x="9413835" y="2756759"/>
            <a:ext cx="323514" cy="139713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839CFA44-C01E-44B4-921F-AFDF368B2C7A}"/>
              </a:ext>
            </a:extLst>
          </p:cNvPr>
          <p:cNvCxnSpPr>
            <a:cxnSpLocks/>
            <a:stCxn id="52" idx="0"/>
            <a:endCxn id="54" idx="4"/>
          </p:cNvCxnSpPr>
          <p:nvPr/>
        </p:nvCxnSpPr>
        <p:spPr>
          <a:xfrm>
            <a:off x="9692018" y="2737463"/>
            <a:ext cx="172719" cy="502125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9C198AF-F93F-4965-BC85-074BFD125249}"/>
              </a:ext>
            </a:extLst>
          </p:cNvPr>
          <p:cNvCxnSpPr>
            <a:cxnSpLocks/>
            <a:stCxn id="53" idx="2"/>
            <a:endCxn id="54" idx="6"/>
          </p:cNvCxnSpPr>
          <p:nvPr/>
        </p:nvCxnSpPr>
        <p:spPr>
          <a:xfrm flipV="1">
            <a:off x="9499780" y="3173709"/>
            <a:ext cx="429065" cy="37211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DA0E145-28E8-4D27-AB52-4A11D104A86D}"/>
              </a:ext>
            </a:extLst>
          </p:cNvPr>
          <p:cNvCxnSpPr>
            <a:cxnSpLocks/>
            <a:stCxn id="53" idx="1"/>
            <a:endCxn id="50" idx="4"/>
          </p:cNvCxnSpPr>
          <p:nvPr/>
        </p:nvCxnSpPr>
        <p:spPr>
          <a:xfrm>
            <a:off x="9518557" y="3164337"/>
            <a:ext cx="157587" cy="383384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C36180DE-1625-427C-A56B-7EA0DE26DD1A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>
          <a:xfrm flipV="1">
            <a:off x="9329448" y="3481842"/>
            <a:ext cx="410804" cy="41778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73DD87EA-4414-4630-9319-11F97507389B}"/>
              </a:ext>
            </a:extLst>
          </p:cNvPr>
          <p:cNvCxnSpPr>
            <a:cxnSpLocks/>
            <a:stCxn id="51" idx="4"/>
            <a:endCxn id="46" idx="0"/>
          </p:cNvCxnSpPr>
          <p:nvPr/>
        </p:nvCxnSpPr>
        <p:spPr>
          <a:xfrm flipH="1" flipV="1">
            <a:off x="9311704" y="2957627"/>
            <a:ext cx="81853" cy="631872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4F171DD1-C48A-4E3D-9D74-054C8CB17655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V="1">
            <a:off x="9140402" y="2957627"/>
            <a:ext cx="171302" cy="334881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4857E1A-21AE-4200-8FC6-1AD38A8C9A5E}"/>
              </a:ext>
            </a:extLst>
          </p:cNvPr>
          <p:cNvCxnSpPr>
            <a:cxnSpLocks/>
            <a:stCxn id="45" idx="2"/>
            <a:endCxn id="47" idx="5"/>
          </p:cNvCxnSpPr>
          <p:nvPr/>
        </p:nvCxnSpPr>
        <p:spPr>
          <a:xfrm>
            <a:off x="8973465" y="3033181"/>
            <a:ext cx="276377" cy="305910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1B56825-DC9F-4E05-BBB7-24611E76A44E}"/>
              </a:ext>
            </a:extLst>
          </p:cNvPr>
          <p:cNvCxnSpPr>
            <a:cxnSpLocks/>
            <a:stCxn id="45" idx="0"/>
            <a:endCxn id="49" idx="7"/>
          </p:cNvCxnSpPr>
          <p:nvPr/>
        </p:nvCxnSpPr>
        <p:spPr>
          <a:xfrm flipV="1">
            <a:off x="9037574" y="2732571"/>
            <a:ext cx="273097" cy="234731"/>
          </a:xfrm>
          <a:prstGeom prst="line">
            <a:avLst/>
          </a:prstGeom>
          <a:ln>
            <a:solidFill>
              <a:srgbClr val="30A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8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381283"/>
            <a:ext cx="8779512" cy="30469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500" dirty="0"/>
              <a:t>나누어진 클러스터들의 순서 배열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유전 알고리즘 사용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56360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4E82BDDE-B75C-4577-8338-C02BF98C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사용한 경로 탐색 방법들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6A3173-F29F-4265-B69A-4056CF77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1"/>
            <a:ext cx="8779512" cy="3124117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404040"/>
                </a:solidFill>
              </a:rPr>
              <a:t>완전 무작위 탐색</a:t>
            </a:r>
            <a:endParaRPr lang="en-US" altLang="ko-KR" sz="25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404040"/>
              </a:solidFill>
            </a:endParaRPr>
          </a:p>
          <a:p>
            <a:r>
              <a:rPr lang="ko-KR" altLang="en-US" sz="2500" dirty="0">
                <a:solidFill>
                  <a:srgbClr val="404040"/>
                </a:solidFill>
              </a:rPr>
              <a:t>유전 알고리즘만을 사용한 탐색</a:t>
            </a:r>
            <a:endParaRPr lang="en-US" altLang="ko-KR" sz="25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404040"/>
              </a:solidFill>
            </a:endParaRPr>
          </a:p>
          <a:p>
            <a:r>
              <a:rPr lang="ko-KR" altLang="en-US" sz="2500" dirty="0">
                <a:solidFill>
                  <a:srgbClr val="404040"/>
                </a:solidFill>
              </a:rPr>
              <a:t>도시들을 여러 개의 도시 집합</a:t>
            </a:r>
            <a:r>
              <a:rPr lang="en-US" altLang="ko-KR" sz="2500" dirty="0">
                <a:solidFill>
                  <a:srgbClr val="404040"/>
                </a:solidFill>
              </a:rPr>
              <a:t>(</a:t>
            </a:r>
            <a:r>
              <a:rPr lang="ko-KR" altLang="en-US" sz="2500" dirty="0">
                <a:solidFill>
                  <a:srgbClr val="404040"/>
                </a:solidFill>
              </a:rPr>
              <a:t>클러스터</a:t>
            </a:r>
            <a:r>
              <a:rPr lang="en-US" altLang="ko-KR" sz="2500" dirty="0">
                <a:solidFill>
                  <a:srgbClr val="404040"/>
                </a:solidFill>
              </a:rPr>
              <a:t>)</a:t>
            </a:r>
            <a:r>
              <a:rPr lang="ko-KR" altLang="en-US" sz="2500" dirty="0">
                <a:solidFill>
                  <a:srgbClr val="404040"/>
                </a:solidFill>
              </a:rPr>
              <a:t>으로 나눈 뒤</a:t>
            </a:r>
            <a:r>
              <a:rPr lang="en-US" altLang="ko-KR" sz="2500" dirty="0">
                <a:solidFill>
                  <a:srgbClr val="404040"/>
                </a:solidFill>
              </a:rPr>
              <a:t>, </a:t>
            </a:r>
            <a:r>
              <a:rPr lang="ko-KR" altLang="en-US" sz="2500" dirty="0">
                <a:solidFill>
                  <a:srgbClr val="404040"/>
                </a:solidFill>
              </a:rPr>
              <a:t>클러스터들의 순서를 유전 알고리즘을 이용해 탐색</a:t>
            </a:r>
          </a:p>
        </p:txBody>
      </p:sp>
    </p:spTree>
    <p:extLst>
      <p:ext uri="{BB962C8B-B14F-4D97-AF65-F5344CB8AC3E}">
        <p14:creationId xmlns:p14="http://schemas.microsoft.com/office/powerpoint/2010/main" val="56303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074" y="4419180"/>
            <a:ext cx="7556125" cy="8803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r>
              <a:rPr lang="ko-KR" altLang="en-US" sz="2500" dirty="0"/>
              <a:t>클러스터의 순서를 랜덤하게 배치</a:t>
            </a:r>
            <a:endParaRPr lang="en-US" altLang="ko-KR" sz="25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77A76F-4FCE-4E12-A73E-AF047906834B}"/>
              </a:ext>
            </a:extLst>
          </p:cNvPr>
          <p:cNvSpPr/>
          <p:nvPr/>
        </p:nvSpPr>
        <p:spPr>
          <a:xfrm>
            <a:off x="2569458" y="2726505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F5B1A7-4BB0-4255-9A0D-E55BCFFC5D4E}"/>
              </a:ext>
            </a:extLst>
          </p:cNvPr>
          <p:cNvSpPr/>
          <p:nvPr/>
        </p:nvSpPr>
        <p:spPr>
          <a:xfrm>
            <a:off x="4372676" y="2726505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12F393-8A61-4C65-8AA1-BFA4803477BF}"/>
              </a:ext>
            </a:extLst>
          </p:cNvPr>
          <p:cNvSpPr/>
          <p:nvPr/>
        </p:nvSpPr>
        <p:spPr>
          <a:xfrm>
            <a:off x="6175894" y="2726505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D049D9-ABD9-4DFE-86F9-E84D869FA726}"/>
              </a:ext>
            </a:extLst>
          </p:cNvPr>
          <p:cNvSpPr/>
          <p:nvPr/>
        </p:nvSpPr>
        <p:spPr>
          <a:xfrm>
            <a:off x="7979112" y="2726505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4A7825-F186-4E9F-B773-481125A8E497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803454" y="3343503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AD8C1D-779C-4C1D-8FCB-F6CF72C8A69E}"/>
              </a:ext>
            </a:extLst>
          </p:cNvPr>
          <p:cNvCxnSpPr/>
          <p:nvPr/>
        </p:nvCxnSpPr>
        <p:spPr>
          <a:xfrm>
            <a:off x="5606672" y="3306093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40317DC-428F-4D88-BFE5-EFF59C94696A}"/>
              </a:ext>
            </a:extLst>
          </p:cNvPr>
          <p:cNvCxnSpPr/>
          <p:nvPr/>
        </p:nvCxnSpPr>
        <p:spPr>
          <a:xfrm>
            <a:off x="7409890" y="3343503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A06DD2-D0FB-4BEF-BD01-9A90F4DB96D7}"/>
              </a:ext>
            </a:extLst>
          </p:cNvPr>
          <p:cNvCxnSpPr>
            <a:cxnSpLocks/>
          </p:cNvCxnSpPr>
          <p:nvPr/>
        </p:nvCxnSpPr>
        <p:spPr>
          <a:xfrm>
            <a:off x="3186456" y="4419180"/>
            <a:ext cx="5531416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FAD95F-2EAE-48B7-ACED-BEBFEC934CD9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186456" y="3960501"/>
            <a:ext cx="0" cy="458679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5EAED9-572B-4525-83EA-F62CDAEF38FE}"/>
              </a:ext>
            </a:extLst>
          </p:cNvPr>
          <p:cNvCxnSpPr>
            <a:cxnSpLocks/>
          </p:cNvCxnSpPr>
          <p:nvPr/>
        </p:nvCxnSpPr>
        <p:spPr>
          <a:xfrm flipV="1">
            <a:off x="8709846" y="3960500"/>
            <a:ext cx="0" cy="45868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1E6E70-ADF5-4566-A5FF-B9DB8AD091C6}"/>
              </a:ext>
            </a:extLst>
          </p:cNvPr>
          <p:cNvSpPr txBox="1"/>
          <p:nvPr/>
        </p:nvSpPr>
        <p:spPr>
          <a:xfrm>
            <a:off x="1525424" y="1843590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실제로는 </a:t>
            </a:r>
            <a:r>
              <a:rPr lang="en-US" altLang="ko-KR" dirty="0"/>
              <a:t>100</a:t>
            </a:r>
            <a:r>
              <a:rPr lang="ko-KR" altLang="en-US" dirty="0"/>
              <a:t>개의 클러스터</a:t>
            </a:r>
          </a:p>
        </p:txBody>
      </p:sp>
    </p:spTree>
    <p:extLst>
      <p:ext uri="{BB962C8B-B14F-4D97-AF65-F5344CB8AC3E}">
        <p14:creationId xmlns:p14="http://schemas.microsoft.com/office/powerpoint/2010/main" val="321727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705" y="4123303"/>
            <a:ext cx="5712255" cy="13493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클러스터 사이의 거리 계산</a:t>
            </a:r>
            <a:endParaRPr lang="en-US" altLang="ko-KR" sz="2000" dirty="0"/>
          </a:p>
          <a:p>
            <a:r>
              <a:rPr lang="ko-KR" altLang="en-US" sz="2000" dirty="0"/>
              <a:t>거리</a:t>
            </a:r>
            <a:r>
              <a:rPr lang="en-US" altLang="ko-KR" sz="2000" dirty="0"/>
              <a:t> = </a:t>
            </a:r>
            <a:r>
              <a:rPr lang="ko-KR" altLang="en-US" sz="2000" dirty="0"/>
              <a:t>두 클러스터 안의 도시 중 가장 가까운 두 도시의 거리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0B0D532-AE32-47E5-815B-2F29B3CE28C8}"/>
              </a:ext>
            </a:extLst>
          </p:cNvPr>
          <p:cNvSpPr/>
          <p:nvPr/>
        </p:nvSpPr>
        <p:spPr>
          <a:xfrm>
            <a:off x="2503464" y="2484336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0561AC9-9DF2-44BB-A1FB-182A035CED3F}"/>
              </a:ext>
            </a:extLst>
          </p:cNvPr>
          <p:cNvSpPr/>
          <p:nvPr/>
        </p:nvSpPr>
        <p:spPr>
          <a:xfrm>
            <a:off x="4333744" y="2484336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C67DE5-C683-4251-B933-DEEF6A6117CC}"/>
              </a:ext>
            </a:extLst>
          </p:cNvPr>
          <p:cNvSpPr/>
          <p:nvPr/>
        </p:nvSpPr>
        <p:spPr>
          <a:xfrm>
            <a:off x="6164024" y="2484336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3596F3-D676-4293-8831-2F012218AC26}"/>
              </a:ext>
            </a:extLst>
          </p:cNvPr>
          <p:cNvSpPr/>
          <p:nvPr/>
        </p:nvSpPr>
        <p:spPr>
          <a:xfrm>
            <a:off x="8128667" y="2451620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495C7B-5E66-4481-84F1-5BD2689E56F3}"/>
              </a:ext>
            </a:extLst>
          </p:cNvPr>
          <p:cNvSpPr/>
          <p:nvPr/>
        </p:nvSpPr>
        <p:spPr>
          <a:xfrm>
            <a:off x="2763877" y="2756740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19CB8A6-3FEA-4F25-9B60-C811F6E7E794}"/>
              </a:ext>
            </a:extLst>
          </p:cNvPr>
          <p:cNvSpPr/>
          <p:nvPr/>
        </p:nvSpPr>
        <p:spPr>
          <a:xfrm>
            <a:off x="3111583" y="302480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0595D5-716F-4349-B7BC-7347B6B7ACBD}"/>
              </a:ext>
            </a:extLst>
          </p:cNvPr>
          <p:cNvSpPr/>
          <p:nvPr/>
        </p:nvSpPr>
        <p:spPr>
          <a:xfrm>
            <a:off x="2812702" y="3202848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CEF015-D651-4883-9657-B6AF0A1724C4}"/>
              </a:ext>
            </a:extLst>
          </p:cNvPr>
          <p:cNvSpPr/>
          <p:nvPr/>
        </p:nvSpPr>
        <p:spPr>
          <a:xfrm>
            <a:off x="3175691" y="257041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25A45D-EBFE-4507-975F-BB358210CF2B}"/>
              </a:ext>
            </a:extLst>
          </p:cNvPr>
          <p:cNvSpPr/>
          <p:nvPr/>
        </p:nvSpPr>
        <p:spPr>
          <a:xfrm>
            <a:off x="3057808" y="2797609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B7DDF32-C7D3-4496-A42B-93C0A5125D33}"/>
              </a:ext>
            </a:extLst>
          </p:cNvPr>
          <p:cNvSpPr/>
          <p:nvPr/>
        </p:nvSpPr>
        <p:spPr>
          <a:xfrm>
            <a:off x="3051402" y="334744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C80B32-29E0-4DA7-A6EF-A6F0126898B9}"/>
              </a:ext>
            </a:extLst>
          </p:cNvPr>
          <p:cNvSpPr/>
          <p:nvPr/>
        </p:nvSpPr>
        <p:spPr>
          <a:xfrm>
            <a:off x="2827985" y="3486661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58B420-DE0C-4081-BDF7-144E488D4C80}"/>
              </a:ext>
            </a:extLst>
          </p:cNvPr>
          <p:cNvSpPr/>
          <p:nvPr/>
        </p:nvSpPr>
        <p:spPr>
          <a:xfrm>
            <a:off x="3371996" y="286348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5E10FA-9B27-47D9-8FAF-2047E625F663}"/>
              </a:ext>
            </a:extLst>
          </p:cNvPr>
          <p:cNvSpPr/>
          <p:nvPr/>
        </p:nvSpPr>
        <p:spPr>
          <a:xfrm>
            <a:off x="3325132" y="3496990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71AFC9-215A-4482-9220-FDC806DE5A77}"/>
              </a:ext>
            </a:extLst>
          </p:cNvPr>
          <p:cNvSpPr/>
          <p:nvPr/>
        </p:nvSpPr>
        <p:spPr>
          <a:xfrm>
            <a:off x="4704914" y="3127766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051DB1-08BC-4EBF-B92D-2216A8233401}"/>
              </a:ext>
            </a:extLst>
          </p:cNvPr>
          <p:cNvSpPr/>
          <p:nvPr/>
        </p:nvSpPr>
        <p:spPr>
          <a:xfrm>
            <a:off x="4891734" y="286984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467EC3E-AB46-493D-8520-5806A6784EC7}"/>
              </a:ext>
            </a:extLst>
          </p:cNvPr>
          <p:cNvSpPr/>
          <p:nvPr/>
        </p:nvSpPr>
        <p:spPr>
          <a:xfrm>
            <a:off x="4431549" y="3097039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8E4948-1141-46A5-93C2-EBB7E4A661CF}"/>
              </a:ext>
            </a:extLst>
          </p:cNvPr>
          <p:cNvSpPr/>
          <p:nvPr/>
        </p:nvSpPr>
        <p:spPr>
          <a:xfrm>
            <a:off x="5149659" y="269175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A0A93B-AF13-48AE-82B8-11F791D89D2B}"/>
              </a:ext>
            </a:extLst>
          </p:cNvPr>
          <p:cNvSpPr/>
          <p:nvPr/>
        </p:nvSpPr>
        <p:spPr>
          <a:xfrm>
            <a:off x="4658265" y="270852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9FFF56E-C99A-44EF-B550-6AD82492C174}"/>
              </a:ext>
            </a:extLst>
          </p:cNvPr>
          <p:cNvSpPr/>
          <p:nvPr/>
        </p:nvSpPr>
        <p:spPr>
          <a:xfrm>
            <a:off x="4995045" y="332540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6EB5665-E199-4110-A52E-CEB7D207C2D9}"/>
              </a:ext>
            </a:extLst>
          </p:cNvPr>
          <p:cNvSpPr/>
          <p:nvPr/>
        </p:nvSpPr>
        <p:spPr>
          <a:xfrm>
            <a:off x="4786482" y="350897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0A5749D-57C3-4E34-B1DA-D696167044D0}"/>
              </a:ext>
            </a:extLst>
          </p:cNvPr>
          <p:cNvSpPr/>
          <p:nvPr/>
        </p:nvSpPr>
        <p:spPr>
          <a:xfrm>
            <a:off x="5045589" y="303663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D9F991-A365-4B29-A0BB-EEE9485CD650}"/>
              </a:ext>
            </a:extLst>
          </p:cNvPr>
          <p:cNvSpPr/>
          <p:nvPr/>
        </p:nvSpPr>
        <p:spPr>
          <a:xfrm>
            <a:off x="5173806" y="357421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B4F90A-542F-4037-9641-090A1175F664}"/>
              </a:ext>
            </a:extLst>
          </p:cNvPr>
          <p:cNvSpPr/>
          <p:nvPr/>
        </p:nvSpPr>
        <p:spPr>
          <a:xfrm>
            <a:off x="6293472" y="292062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1482924-ABD1-48D2-9A86-250B10F92489}"/>
              </a:ext>
            </a:extLst>
          </p:cNvPr>
          <p:cNvSpPr/>
          <p:nvPr/>
        </p:nvSpPr>
        <p:spPr>
          <a:xfrm>
            <a:off x="6732822" y="305827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E64C31D-BD33-4A59-B75B-AD428D5160A6}"/>
              </a:ext>
            </a:extLst>
          </p:cNvPr>
          <p:cNvSpPr/>
          <p:nvPr/>
        </p:nvSpPr>
        <p:spPr>
          <a:xfrm>
            <a:off x="6471980" y="304604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EA7ABE8-B105-4C2A-AE85-123F2745F7CD}"/>
              </a:ext>
            </a:extLst>
          </p:cNvPr>
          <p:cNvSpPr/>
          <p:nvPr/>
        </p:nvSpPr>
        <p:spPr>
          <a:xfrm>
            <a:off x="6526418" y="2728881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2259A22-6991-4800-ADAC-2AA21D6B832F}"/>
              </a:ext>
            </a:extLst>
          </p:cNvPr>
          <p:cNvSpPr/>
          <p:nvPr/>
        </p:nvSpPr>
        <p:spPr>
          <a:xfrm>
            <a:off x="6654635" y="331428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F539FA-7B82-43DE-8203-447191F233A7}"/>
              </a:ext>
            </a:extLst>
          </p:cNvPr>
          <p:cNvSpPr/>
          <p:nvPr/>
        </p:nvSpPr>
        <p:spPr>
          <a:xfrm>
            <a:off x="6407184" y="3197690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09BEB0-B349-4DB9-97BF-BF8303A11F04}"/>
              </a:ext>
            </a:extLst>
          </p:cNvPr>
          <p:cNvSpPr/>
          <p:nvPr/>
        </p:nvSpPr>
        <p:spPr>
          <a:xfrm>
            <a:off x="7117577" y="294550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D2B0D43-6ECD-449F-A39C-847239386099}"/>
              </a:ext>
            </a:extLst>
          </p:cNvPr>
          <p:cNvSpPr/>
          <p:nvPr/>
        </p:nvSpPr>
        <p:spPr>
          <a:xfrm>
            <a:off x="6784210" y="3634011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0DFCBC6-94A9-41E5-9C88-15E5593F7441}"/>
              </a:ext>
            </a:extLst>
          </p:cNvPr>
          <p:cNvSpPr/>
          <p:nvPr/>
        </p:nvSpPr>
        <p:spPr>
          <a:xfrm>
            <a:off x="6968608" y="353000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3694815-6EA1-4276-B4B0-BDD6CF19BF62}"/>
              </a:ext>
            </a:extLst>
          </p:cNvPr>
          <p:cNvSpPr/>
          <p:nvPr/>
        </p:nvSpPr>
        <p:spPr>
          <a:xfrm>
            <a:off x="8274580" y="2973835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09F2B71-3780-449C-9CEF-3953AC89AB36}"/>
              </a:ext>
            </a:extLst>
          </p:cNvPr>
          <p:cNvSpPr/>
          <p:nvPr/>
        </p:nvSpPr>
        <p:spPr>
          <a:xfrm>
            <a:off x="8548710" y="2964160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352753A-CFC0-48FA-A2A0-A3218181C8AA}"/>
              </a:ext>
            </a:extLst>
          </p:cNvPr>
          <p:cNvSpPr/>
          <p:nvPr/>
        </p:nvSpPr>
        <p:spPr>
          <a:xfrm>
            <a:off x="8693318" y="282056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8878B15-5FD0-4B7B-9F12-597B03A45ADE}"/>
              </a:ext>
            </a:extLst>
          </p:cNvPr>
          <p:cNvSpPr/>
          <p:nvPr/>
        </p:nvSpPr>
        <p:spPr>
          <a:xfrm>
            <a:off x="8502346" y="271980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AF9E452-BC20-481E-A88D-F87A1A7D4562}"/>
              </a:ext>
            </a:extLst>
          </p:cNvPr>
          <p:cNvSpPr/>
          <p:nvPr/>
        </p:nvSpPr>
        <p:spPr>
          <a:xfrm>
            <a:off x="8913150" y="342249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800E63-6511-4596-AFAB-5A93A8F558CB}"/>
              </a:ext>
            </a:extLst>
          </p:cNvPr>
          <p:cNvSpPr/>
          <p:nvPr/>
        </p:nvSpPr>
        <p:spPr>
          <a:xfrm>
            <a:off x="8630563" y="346427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764C81-01C0-4A92-AE9D-987A1FE3133B}"/>
              </a:ext>
            </a:extLst>
          </p:cNvPr>
          <p:cNvSpPr/>
          <p:nvPr/>
        </p:nvSpPr>
        <p:spPr>
          <a:xfrm>
            <a:off x="8929024" y="274399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7C356F4-A002-4480-9C54-B824707E000B}"/>
              </a:ext>
            </a:extLst>
          </p:cNvPr>
          <p:cNvSpPr/>
          <p:nvPr/>
        </p:nvSpPr>
        <p:spPr>
          <a:xfrm>
            <a:off x="8800895" y="3151574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9241FFF-027D-4679-9DA2-D0143407B8FD}"/>
              </a:ext>
            </a:extLst>
          </p:cNvPr>
          <p:cNvSpPr/>
          <p:nvPr/>
        </p:nvSpPr>
        <p:spPr>
          <a:xfrm>
            <a:off x="9101743" y="311436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CF2C66-4882-4E73-8B5B-5E04EF43A5F5}"/>
              </a:ext>
            </a:extLst>
          </p:cNvPr>
          <p:cNvSpPr txBox="1"/>
          <p:nvPr/>
        </p:nvSpPr>
        <p:spPr>
          <a:xfrm>
            <a:off x="2649221" y="401068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AE73FD-BB76-4DE2-A461-01B2CD7FF9E4}"/>
              </a:ext>
            </a:extLst>
          </p:cNvPr>
          <p:cNvSpPr txBox="1"/>
          <p:nvPr/>
        </p:nvSpPr>
        <p:spPr>
          <a:xfrm>
            <a:off x="4471504" y="397532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2BFC42-CF49-45F1-BF6E-D619EF600CCC}"/>
              </a:ext>
            </a:extLst>
          </p:cNvPr>
          <p:cNvSpPr txBox="1"/>
          <p:nvPr/>
        </p:nvSpPr>
        <p:spPr>
          <a:xfrm>
            <a:off x="6337498" y="399436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58C93-0DC6-4BE3-9389-29F9D7417610}"/>
              </a:ext>
            </a:extLst>
          </p:cNvPr>
          <p:cNvSpPr txBox="1"/>
          <p:nvPr/>
        </p:nvSpPr>
        <p:spPr>
          <a:xfrm>
            <a:off x="8341462" y="39797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763D2EB-1406-44FB-84E1-95D655D928B4}"/>
              </a:ext>
            </a:extLst>
          </p:cNvPr>
          <p:cNvSpPr/>
          <p:nvPr/>
        </p:nvSpPr>
        <p:spPr>
          <a:xfrm>
            <a:off x="2876771" y="2992091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366B7E3-5D9B-4297-8C1C-B43BB2686CE2}"/>
              </a:ext>
            </a:extLst>
          </p:cNvPr>
          <p:cNvSpPr/>
          <p:nvPr/>
        </p:nvSpPr>
        <p:spPr>
          <a:xfrm>
            <a:off x="4660347" y="330858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D9D35D9-9E9D-47E1-AD75-482C4A3D94FA}"/>
              </a:ext>
            </a:extLst>
          </p:cNvPr>
          <p:cNvSpPr/>
          <p:nvPr/>
        </p:nvSpPr>
        <p:spPr>
          <a:xfrm>
            <a:off x="6888778" y="289093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82B1996-598D-457F-9638-F865ECAA34A8}"/>
              </a:ext>
            </a:extLst>
          </p:cNvPr>
          <p:cNvSpPr/>
          <p:nvPr/>
        </p:nvSpPr>
        <p:spPr>
          <a:xfrm>
            <a:off x="9187617" y="292062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4DC13-6782-4C5D-ADF5-5D49AA40AF51}"/>
              </a:ext>
            </a:extLst>
          </p:cNvPr>
          <p:cNvCxnSpPr>
            <a:cxnSpLocks/>
            <a:stCxn id="22" idx="2"/>
            <a:endCxn id="26" idx="5"/>
          </p:cNvCxnSpPr>
          <p:nvPr/>
        </p:nvCxnSpPr>
        <p:spPr>
          <a:xfrm>
            <a:off x="3371996" y="2929367"/>
            <a:ext cx="1168993" cy="280134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5886A10-389E-4DA6-86E6-089343D98552}"/>
              </a:ext>
            </a:extLst>
          </p:cNvPr>
          <p:cNvCxnSpPr>
            <a:cxnSpLocks/>
            <a:stCxn id="25" idx="2"/>
            <a:endCxn id="36" idx="6"/>
          </p:cNvCxnSpPr>
          <p:nvPr/>
        </p:nvCxnSpPr>
        <p:spPr>
          <a:xfrm flipV="1">
            <a:off x="4891734" y="2794760"/>
            <a:ext cx="1762901" cy="140961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BE6ABB-22FB-4525-BAEA-F9F8F248A71B}"/>
              </a:ext>
            </a:extLst>
          </p:cNvPr>
          <p:cNvCxnSpPr>
            <a:cxnSpLocks/>
            <a:stCxn id="37" idx="2"/>
            <a:endCxn id="49" idx="6"/>
          </p:cNvCxnSpPr>
          <p:nvPr/>
        </p:nvCxnSpPr>
        <p:spPr>
          <a:xfrm flipV="1">
            <a:off x="6654635" y="3217453"/>
            <a:ext cx="2274477" cy="162712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CE14B3B-409B-4304-BADE-095B4726514B}"/>
              </a:ext>
            </a:extLst>
          </p:cNvPr>
          <p:cNvCxnSpPr>
            <a:cxnSpLocks/>
            <a:stCxn id="18" idx="4"/>
          </p:cNvCxnSpPr>
          <p:nvPr/>
        </p:nvCxnSpPr>
        <p:spPr>
          <a:xfrm flipV="1">
            <a:off x="3239800" y="1920320"/>
            <a:ext cx="105252" cy="781850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285847F-7C57-4DE6-A856-6C81A78475BE}"/>
              </a:ext>
            </a:extLst>
          </p:cNvPr>
          <p:cNvCxnSpPr>
            <a:cxnSpLocks/>
          </p:cNvCxnSpPr>
          <p:nvPr/>
        </p:nvCxnSpPr>
        <p:spPr>
          <a:xfrm flipV="1">
            <a:off x="9259909" y="2249424"/>
            <a:ext cx="105252" cy="781850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1CFBAAD-7285-48F3-A994-89D06A6F45FD}"/>
              </a:ext>
            </a:extLst>
          </p:cNvPr>
          <p:cNvCxnSpPr>
            <a:cxnSpLocks/>
          </p:cNvCxnSpPr>
          <p:nvPr/>
        </p:nvCxnSpPr>
        <p:spPr>
          <a:xfrm flipH="1" flipV="1">
            <a:off x="3345008" y="1920320"/>
            <a:ext cx="5984045" cy="346838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9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641" y="4873249"/>
            <a:ext cx="7844765" cy="8396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다른 클러스터와 연결된 두 점을 시작점</a:t>
            </a:r>
            <a:r>
              <a:rPr lang="en-US" altLang="ko-KR" sz="2000" dirty="0"/>
              <a:t>, </a:t>
            </a:r>
            <a:r>
              <a:rPr lang="ko-KR" altLang="en-US" sz="2000" dirty="0"/>
              <a:t>끝점으로 하는 최소 해밀턴 경로를 구한다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25D26C-C760-45E0-B25A-D423CD6CE70F}"/>
              </a:ext>
            </a:extLst>
          </p:cNvPr>
          <p:cNvSpPr/>
          <p:nvPr/>
        </p:nvSpPr>
        <p:spPr>
          <a:xfrm>
            <a:off x="2503464" y="2484336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C820C7-B4EA-4460-91D4-650B461BE0C6}"/>
              </a:ext>
            </a:extLst>
          </p:cNvPr>
          <p:cNvSpPr/>
          <p:nvPr/>
        </p:nvSpPr>
        <p:spPr>
          <a:xfrm>
            <a:off x="4333744" y="2484336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B1C0AB-8D8B-499A-A3C0-80E7EDB6F5F3}"/>
              </a:ext>
            </a:extLst>
          </p:cNvPr>
          <p:cNvSpPr/>
          <p:nvPr/>
        </p:nvSpPr>
        <p:spPr>
          <a:xfrm>
            <a:off x="6164024" y="2484336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1A0533C-922D-4FAC-9F2A-6B3A5AD0D9B4}"/>
              </a:ext>
            </a:extLst>
          </p:cNvPr>
          <p:cNvSpPr/>
          <p:nvPr/>
        </p:nvSpPr>
        <p:spPr>
          <a:xfrm>
            <a:off x="8128667" y="2451620"/>
            <a:ext cx="1344457" cy="1344457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6AEB1D0-FD5D-41B3-B7A8-2D915519C138}"/>
              </a:ext>
            </a:extLst>
          </p:cNvPr>
          <p:cNvSpPr/>
          <p:nvPr/>
        </p:nvSpPr>
        <p:spPr>
          <a:xfrm>
            <a:off x="2763877" y="2756740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429EE4-E47C-43F1-B35A-3714DF5A0AD1}"/>
              </a:ext>
            </a:extLst>
          </p:cNvPr>
          <p:cNvSpPr/>
          <p:nvPr/>
        </p:nvSpPr>
        <p:spPr>
          <a:xfrm>
            <a:off x="3111583" y="302480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D55BAD-EC19-4A6B-8B4A-209D93FCA664}"/>
              </a:ext>
            </a:extLst>
          </p:cNvPr>
          <p:cNvSpPr/>
          <p:nvPr/>
        </p:nvSpPr>
        <p:spPr>
          <a:xfrm>
            <a:off x="2812702" y="3202848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119DF-C2F5-4143-95F7-79797A2251D1}"/>
              </a:ext>
            </a:extLst>
          </p:cNvPr>
          <p:cNvSpPr/>
          <p:nvPr/>
        </p:nvSpPr>
        <p:spPr>
          <a:xfrm>
            <a:off x="3175691" y="257041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554AB6-21B9-4563-8E6A-78746A36D58D}"/>
              </a:ext>
            </a:extLst>
          </p:cNvPr>
          <p:cNvSpPr/>
          <p:nvPr/>
        </p:nvSpPr>
        <p:spPr>
          <a:xfrm>
            <a:off x="3057808" y="2797609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B46725-9FFB-41AC-87FD-088BF4F72381}"/>
              </a:ext>
            </a:extLst>
          </p:cNvPr>
          <p:cNvSpPr/>
          <p:nvPr/>
        </p:nvSpPr>
        <p:spPr>
          <a:xfrm>
            <a:off x="3051402" y="334744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A5846F3-1CF8-4E94-8792-6F2B91E189C5}"/>
              </a:ext>
            </a:extLst>
          </p:cNvPr>
          <p:cNvSpPr/>
          <p:nvPr/>
        </p:nvSpPr>
        <p:spPr>
          <a:xfrm>
            <a:off x="2827985" y="3486661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E5BBA44-FC81-41AF-B082-DF3D1AD6D202}"/>
              </a:ext>
            </a:extLst>
          </p:cNvPr>
          <p:cNvSpPr/>
          <p:nvPr/>
        </p:nvSpPr>
        <p:spPr>
          <a:xfrm>
            <a:off x="3371996" y="286348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C938C-B97A-4F8F-88F6-FE7A4E776116}"/>
              </a:ext>
            </a:extLst>
          </p:cNvPr>
          <p:cNvSpPr/>
          <p:nvPr/>
        </p:nvSpPr>
        <p:spPr>
          <a:xfrm>
            <a:off x="3325132" y="3496990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63C774-6E29-458C-B476-12B11CB163AC}"/>
              </a:ext>
            </a:extLst>
          </p:cNvPr>
          <p:cNvSpPr/>
          <p:nvPr/>
        </p:nvSpPr>
        <p:spPr>
          <a:xfrm>
            <a:off x="4704914" y="3127766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FAC5907-38C9-4A10-9C96-B32519F0E7EB}"/>
              </a:ext>
            </a:extLst>
          </p:cNvPr>
          <p:cNvSpPr/>
          <p:nvPr/>
        </p:nvSpPr>
        <p:spPr>
          <a:xfrm>
            <a:off x="4891734" y="286984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26F22F-FBD5-4826-96A2-A34ECCA74DC6}"/>
              </a:ext>
            </a:extLst>
          </p:cNvPr>
          <p:cNvSpPr/>
          <p:nvPr/>
        </p:nvSpPr>
        <p:spPr>
          <a:xfrm>
            <a:off x="4431549" y="3097039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E9319E8-D1FB-4366-BD0C-3AA60B6AB7AC}"/>
              </a:ext>
            </a:extLst>
          </p:cNvPr>
          <p:cNvSpPr/>
          <p:nvPr/>
        </p:nvSpPr>
        <p:spPr>
          <a:xfrm>
            <a:off x="5149659" y="269175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81706F-FC8D-4E11-B019-63C6AD355105}"/>
              </a:ext>
            </a:extLst>
          </p:cNvPr>
          <p:cNvSpPr/>
          <p:nvPr/>
        </p:nvSpPr>
        <p:spPr>
          <a:xfrm>
            <a:off x="4658265" y="270852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0F84206-7CF3-43A5-A9F8-37F53656AE9A}"/>
              </a:ext>
            </a:extLst>
          </p:cNvPr>
          <p:cNvSpPr/>
          <p:nvPr/>
        </p:nvSpPr>
        <p:spPr>
          <a:xfrm>
            <a:off x="4995045" y="332540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A2AAFB-6D41-4F1E-A1EF-6A2EBFE92666}"/>
              </a:ext>
            </a:extLst>
          </p:cNvPr>
          <p:cNvSpPr/>
          <p:nvPr/>
        </p:nvSpPr>
        <p:spPr>
          <a:xfrm>
            <a:off x="4786482" y="350897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334F55-72F5-4225-A927-209439F112F2}"/>
              </a:ext>
            </a:extLst>
          </p:cNvPr>
          <p:cNvSpPr/>
          <p:nvPr/>
        </p:nvSpPr>
        <p:spPr>
          <a:xfrm>
            <a:off x="5045589" y="303663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658519B-16B5-4E63-9678-889069E57A06}"/>
              </a:ext>
            </a:extLst>
          </p:cNvPr>
          <p:cNvSpPr/>
          <p:nvPr/>
        </p:nvSpPr>
        <p:spPr>
          <a:xfrm>
            <a:off x="5173806" y="357421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D2B572D-142A-4045-AA65-EBE7A0B88B66}"/>
              </a:ext>
            </a:extLst>
          </p:cNvPr>
          <p:cNvSpPr/>
          <p:nvPr/>
        </p:nvSpPr>
        <p:spPr>
          <a:xfrm>
            <a:off x="6293472" y="292062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EEF7075-ECC9-4A18-A4A2-C8D7532EEF2A}"/>
              </a:ext>
            </a:extLst>
          </p:cNvPr>
          <p:cNvSpPr/>
          <p:nvPr/>
        </p:nvSpPr>
        <p:spPr>
          <a:xfrm>
            <a:off x="6732822" y="305827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F7BF6C-56E3-409B-A4FF-D64B3AB64918}"/>
              </a:ext>
            </a:extLst>
          </p:cNvPr>
          <p:cNvSpPr/>
          <p:nvPr/>
        </p:nvSpPr>
        <p:spPr>
          <a:xfrm>
            <a:off x="6471980" y="304604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547207-70F3-4D0D-8422-FD6C5C450BBA}"/>
              </a:ext>
            </a:extLst>
          </p:cNvPr>
          <p:cNvSpPr/>
          <p:nvPr/>
        </p:nvSpPr>
        <p:spPr>
          <a:xfrm>
            <a:off x="6526418" y="2728881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DCB96D-CDFC-42DE-B085-FF8BDE516503}"/>
              </a:ext>
            </a:extLst>
          </p:cNvPr>
          <p:cNvSpPr/>
          <p:nvPr/>
        </p:nvSpPr>
        <p:spPr>
          <a:xfrm>
            <a:off x="6654635" y="331428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5D47E50-0DCD-4F21-BC05-C7CB84F4ECA0}"/>
              </a:ext>
            </a:extLst>
          </p:cNvPr>
          <p:cNvSpPr/>
          <p:nvPr/>
        </p:nvSpPr>
        <p:spPr>
          <a:xfrm>
            <a:off x="6407184" y="3197690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097B573-7163-4036-A2D8-1FCC58D5EFC5}"/>
              </a:ext>
            </a:extLst>
          </p:cNvPr>
          <p:cNvSpPr/>
          <p:nvPr/>
        </p:nvSpPr>
        <p:spPr>
          <a:xfrm>
            <a:off x="7117577" y="294550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90137C8-D920-45C7-BD50-BB5F9EFD919C}"/>
              </a:ext>
            </a:extLst>
          </p:cNvPr>
          <p:cNvSpPr/>
          <p:nvPr/>
        </p:nvSpPr>
        <p:spPr>
          <a:xfrm>
            <a:off x="6784210" y="3634011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5D6DDDA-0535-4436-83BE-6F8F0A2CCD3F}"/>
              </a:ext>
            </a:extLst>
          </p:cNvPr>
          <p:cNvSpPr/>
          <p:nvPr/>
        </p:nvSpPr>
        <p:spPr>
          <a:xfrm>
            <a:off x="6968608" y="3530002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DFEEA5-19FD-45B7-82EF-11D8BE612826}"/>
              </a:ext>
            </a:extLst>
          </p:cNvPr>
          <p:cNvSpPr/>
          <p:nvPr/>
        </p:nvSpPr>
        <p:spPr>
          <a:xfrm>
            <a:off x="8274580" y="2973835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12D0531-96EE-41E2-A05F-736C84B782EF}"/>
              </a:ext>
            </a:extLst>
          </p:cNvPr>
          <p:cNvSpPr/>
          <p:nvPr/>
        </p:nvSpPr>
        <p:spPr>
          <a:xfrm>
            <a:off x="8548710" y="2964160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29B6B46-007E-43D7-BF24-05E139DAFDBF}"/>
              </a:ext>
            </a:extLst>
          </p:cNvPr>
          <p:cNvSpPr/>
          <p:nvPr/>
        </p:nvSpPr>
        <p:spPr>
          <a:xfrm>
            <a:off x="8693318" y="282056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216560B-505B-4AD7-8E77-AD0D52313A2C}"/>
              </a:ext>
            </a:extLst>
          </p:cNvPr>
          <p:cNvSpPr/>
          <p:nvPr/>
        </p:nvSpPr>
        <p:spPr>
          <a:xfrm>
            <a:off x="8502346" y="2719808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F9F7513-CF55-4412-996A-1934C7E54C8E}"/>
              </a:ext>
            </a:extLst>
          </p:cNvPr>
          <p:cNvSpPr/>
          <p:nvPr/>
        </p:nvSpPr>
        <p:spPr>
          <a:xfrm>
            <a:off x="8913150" y="342249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85F0D90-AF92-4F9D-A7B2-ADB29417C276}"/>
              </a:ext>
            </a:extLst>
          </p:cNvPr>
          <p:cNvSpPr/>
          <p:nvPr/>
        </p:nvSpPr>
        <p:spPr>
          <a:xfrm>
            <a:off x="8630563" y="346427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DA506C-422D-47FA-8AA5-4A38DF3606B3}"/>
              </a:ext>
            </a:extLst>
          </p:cNvPr>
          <p:cNvSpPr/>
          <p:nvPr/>
        </p:nvSpPr>
        <p:spPr>
          <a:xfrm>
            <a:off x="8929024" y="2743996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2060DC3-328F-4CC8-AB55-E7B2D785B752}"/>
              </a:ext>
            </a:extLst>
          </p:cNvPr>
          <p:cNvSpPr/>
          <p:nvPr/>
        </p:nvSpPr>
        <p:spPr>
          <a:xfrm>
            <a:off x="8800895" y="3151574"/>
            <a:ext cx="128217" cy="131758"/>
          </a:xfrm>
          <a:prstGeom prst="ellipse">
            <a:avLst/>
          </a:prstGeom>
          <a:solidFill>
            <a:srgbClr val="C4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C9881E7-1D48-479D-B744-552ED152FB9A}"/>
              </a:ext>
            </a:extLst>
          </p:cNvPr>
          <p:cNvSpPr/>
          <p:nvPr/>
        </p:nvSpPr>
        <p:spPr>
          <a:xfrm>
            <a:off x="9101743" y="3114363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A9D7E3-CBE1-472C-A1AE-3DC9E7B9C1BB}"/>
              </a:ext>
            </a:extLst>
          </p:cNvPr>
          <p:cNvSpPr txBox="1"/>
          <p:nvPr/>
        </p:nvSpPr>
        <p:spPr>
          <a:xfrm>
            <a:off x="2649221" y="401068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7BA002-7386-4CFA-97EE-6F4E2E9F855F}"/>
              </a:ext>
            </a:extLst>
          </p:cNvPr>
          <p:cNvSpPr txBox="1"/>
          <p:nvPr/>
        </p:nvSpPr>
        <p:spPr>
          <a:xfrm>
            <a:off x="4471504" y="397532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3C9D13-F87B-437D-A30A-28687C41541D}"/>
              </a:ext>
            </a:extLst>
          </p:cNvPr>
          <p:cNvSpPr txBox="1"/>
          <p:nvPr/>
        </p:nvSpPr>
        <p:spPr>
          <a:xfrm>
            <a:off x="6337498" y="399436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6637E0-5FB1-4AF5-9D50-416966854F78}"/>
              </a:ext>
            </a:extLst>
          </p:cNvPr>
          <p:cNvSpPr txBox="1"/>
          <p:nvPr/>
        </p:nvSpPr>
        <p:spPr>
          <a:xfrm>
            <a:off x="8341462" y="39797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43EFDB1-FF6B-4BC5-A9A9-A474171BD7F9}"/>
              </a:ext>
            </a:extLst>
          </p:cNvPr>
          <p:cNvSpPr/>
          <p:nvPr/>
        </p:nvSpPr>
        <p:spPr>
          <a:xfrm>
            <a:off x="2876771" y="2992091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DA47AC5-4109-4B91-8F05-A4E30048391E}"/>
              </a:ext>
            </a:extLst>
          </p:cNvPr>
          <p:cNvSpPr/>
          <p:nvPr/>
        </p:nvSpPr>
        <p:spPr>
          <a:xfrm>
            <a:off x="4660347" y="3308584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DCA6A69-FFEF-4295-AB94-67870978D553}"/>
              </a:ext>
            </a:extLst>
          </p:cNvPr>
          <p:cNvSpPr/>
          <p:nvPr/>
        </p:nvSpPr>
        <p:spPr>
          <a:xfrm>
            <a:off x="6888778" y="289093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C4A5D99-0AE6-46CE-AFCE-7491520F161C}"/>
              </a:ext>
            </a:extLst>
          </p:cNvPr>
          <p:cNvSpPr/>
          <p:nvPr/>
        </p:nvSpPr>
        <p:spPr>
          <a:xfrm>
            <a:off x="9187617" y="2920627"/>
            <a:ext cx="128217" cy="131758"/>
          </a:xfrm>
          <a:prstGeom prst="ellipse">
            <a:avLst/>
          </a:prstGeom>
          <a:solidFill>
            <a:srgbClr val="C43A3A"/>
          </a:solidFill>
          <a:ln>
            <a:solidFill>
              <a:srgbClr val="C4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044E57D-CC96-4D22-8D34-62C31774166A}"/>
              </a:ext>
            </a:extLst>
          </p:cNvPr>
          <p:cNvCxnSpPr>
            <a:cxnSpLocks/>
            <a:stCxn id="21" idx="2"/>
            <a:endCxn id="25" idx="5"/>
          </p:cNvCxnSpPr>
          <p:nvPr/>
        </p:nvCxnSpPr>
        <p:spPr>
          <a:xfrm>
            <a:off x="3371996" y="2929367"/>
            <a:ext cx="1168993" cy="280134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17CD660-7C1F-41CD-8063-D1D57B40B4B0}"/>
              </a:ext>
            </a:extLst>
          </p:cNvPr>
          <p:cNvCxnSpPr>
            <a:cxnSpLocks/>
            <a:stCxn id="24" idx="2"/>
            <a:endCxn id="35" idx="6"/>
          </p:cNvCxnSpPr>
          <p:nvPr/>
        </p:nvCxnSpPr>
        <p:spPr>
          <a:xfrm flipV="1">
            <a:off x="4891734" y="2794760"/>
            <a:ext cx="1762901" cy="140961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61A3E5-3793-4DA1-846F-8A636481BB01}"/>
              </a:ext>
            </a:extLst>
          </p:cNvPr>
          <p:cNvCxnSpPr>
            <a:cxnSpLocks/>
            <a:stCxn id="36" idx="2"/>
            <a:endCxn id="48" idx="6"/>
          </p:cNvCxnSpPr>
          <p:nvPr/>
        </p:nvCxnSpPr>
        <p:spPr>
          <a:xfrm flipV="1">
            <a:off x="6654635" y="3217453"/>
            <a:ext cx="2274477" cy="162712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10C15B3-42A9-4FBC-8D6E-9B61C92156AA}"/>
              </a:ext>
            </a:extLst>
          </p:cNvPr>
          <p:cNvCxnSpPr>
            <a:cxnSpLocks/>
            <a:stCxn id="17" idx="4"/>
          </p:cNvCxnSpPr>
          <p:nvPr/>
        </p:nvCxnSpPr>
        <p:spPr>
          <a:xfrm flipV="1">
            <a:off x="3239800" y="1920320"/>
            <a:ext cx="105252" cy="781850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02E7F4-94C3-42B7-ACDC-0EBAC5A91C63}"/>
              </a:ext>
            </a:extLst>
          </p:cNvPr>
          <p:cNvCxnSpPr>
            <a:cxnSpLocks/>
          </p:cNvCxnSpPr>
          <p:nvPr/>
        </p:nvCxnSpPr>
        <p:spPr>
          <a:xfrm flipV="1">
            <a:off x="9259909" y="2249424"/>
            <a:ext cx="105252" cy="781850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9ADA3F9-5B0C-4906-8D74-8B0D5DF8CBC7}"/>
              </a:ext>
            </a:extLst>
          </p:cNvPr>
          <p:cNvCxnSpPr>
            <a:cxnSpLocks/>
          </p:cNvCxnSpPr>
          <p:nvPr/>
        </p:nvCxnSpPr>
        <p:spPr>
          <a:xfrm flipH="1" flipV="1">
            <a:off x="3345008" y="1920320"/>
            <a:ext cx="5984045" cy="346838"/>
          </a:xfrm>
          <a:prstGeom prst="line">
            <a:avLst/>
          </a:prstGeom>
          <a:ln w="381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AE0C2F-D8BC-4CD3-8496-441075F1AA2B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H="1">
            <a:off x="2782654" y="2589708"/>
            <a:ext cx="502477" cy="279494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2358F35-80F6-4822-801E-C43A2008986F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H="1" flipV="1">
            <a:off x="2763877" y="2822619"/>
            <a:ext cx="422148" cy="40869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C24DAB7-E59C-4A1D-9D94-4B26EC1A7665}"/>
              </a:ext>
            </a:extLst>
          </p:cNvPr>
          <p:cNvCxnSpPr>
            <a:cxnSpLocks/>
            <a:stCxn id="18" idx="7"/>
            <a:endCxn id="54" idx="3"/>
          </p:cNvCxnSpPr>
          <p:nvPr/>
        </p:nvCxnSpPr>
        <p:spPr>
          <a:xfrm flipH="1">
            <a:off x="2895548" y="2816905"/>
            <a:ext cx="271700" cy="287648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30C30A0-10EA-4A55-B256-A515EC7CE277}"/>
              </a:ext>
            </a:extLst>
          </p:cNvPr>
          <p:cNvCxnSpPr>
            <a:cxnSpLocks/>
            <a:stCxn id="16" idx="4"/>
            <a:endCxn id="54" idx="3"/>
          </p:cNvCxnSpPr>
          <p:nvPr/>
        </p:nvCxnSpPr>
        <p:spPr>
          <a:xfrm flipV="1">
            <a:off x="2876811" y="3104553"/>
            <a:ext cx="18737" cy="230053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591E0CA-73CB-45C1-B814-F455C23FF05F}"/>
              </a:ext>
            </a:extLst>
          </p:cNvPr>
          <p:cNvCxnSpPr>
            <a:cxnSpLocks/>
            <a:stCxn id="20" idx="4"/>
            <a:endCxn id="16" idx="3"/>
          </p:cNvCxnSpPr>
          <p:nvPr/>
        </p:nvCxnSpPr>
        <p:spPr>
          <a:xfrm flipH="1" flipV="1">
            <a:off x="2831479" y="3315310"/>
            <a:ext cx="60615" cy="303109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1415372-CEE1-4183-AFEF-74DCE3391EE3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>
          <a:xfrm flipH="1">
            <a:off x="2892094" y="3366738"/>
            <a:ext cx="268748" cy="251681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2D571FB-1C8B-49F6-9CB3-3F95A9D3D922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 flipH="1" flipV="1">
            <a:off x="3070179" y="3366738"/>
            <a:ext cx="364393" cy="242714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2D2D0E5-A9C3-470C-829E-E05402CCE766}"/>
              </a:ext>
            </a:extLst>
          </p:cNvPr>
          <p:cNvCxnSpPr>
            <a:cxnSpLocks/>
            <a:stCxn id="15" idx="1"/>
            <a:endCxn id="22" idx="5"/>
          </p:cNvCxnSpPr>
          <p:nvPr/>
        </p:nvCxnSpPr>
        <p:spPr>
          <a:xfrm>
            <a:off x="3130360" y="3044102"/>
            <a:ext cx="304212" cy="565350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C294DDC-3920-4FBC-9C1E-D0FE5B5CC38B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H="1">
            <a:off x="3130360" y="2882784"/>
            <a:ext cx="351076" cy="254484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B6F3933-62C4-4742-8E72-3EB792FE196F}"/>
              </a:ext>
            </a:extLst>
          </p:cNvPr>
          <p:cNvCxnSpPr>
            <a:cxnSpLocks/>
            <a:stCxn id="27" idx="7"/>
            <a:endCxn id="25" idx="4"/>
          </p:cNvCxnSpPr>
          <p:nvPr/>
        </p:nvCxnSpPr>
        <p:spPr>
          <a:xfrm flipH="1">
            <a:off x="4495658" y="2727820"/>
            <a:ext cx="272047" cy="500977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ECFCFBF-E61C-4267-8B1D-276200C7D697}"/>
              </a:ext>
            </a:extLst>
          </p:cNvPr>
          <p:cNvCxnSpPr>
            <a:cxnSpLocks/>
            <a:stCxn id="26" idx="6"/>
            <a:endCxn id="27" idx="3"/>
          </p:cNvCxnSpPr>
          <p:nvPr/>
        </p:nvCxnSpPr>
        <p:spPr>
          <a:xfrm flipH="1">
            <a:off x="4677042" y="2757632"/>
            <a:ext cx="600834" cy="63354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2C22895-83E6-4950-B18C-351A19BA90C3}"/>
              </a:ext>
            </a:extLst>
          </p:cNvPr>
          <p:cNvCxnSpPr>
            <a:cxnSpLocks/>
            <a:stCxn id="30" idx="4"/>
            <a:endCxn id="26" idx="3"/>
          </p:cNvCxnSpPr>
          <p:nvPr/>
        </p:nvCxnSpPr>
        <p:spPr>
          <a:xfrm flipV="1">
            <a:off x="5109698" y="2804215"/>
            <a:ext cx="58738" cy="364177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D8C4F6F-659F-48AD-928B-25A1902842B8}"/>
              </a:ext>
            </a:extLst>
          </p:cNvPr>
          <p:cNvCxnSpPr>
            <a:cxnSpLocks/>
            <a:stCxn id="28" idx="5"/>
            <a:endCxn id="30" idx="2"/>
          </p:cNvCxnSpPr>
          <p:nvPr/>
        </p:nvCxnSpPr>
        <p:spPr>
          <a:xfrm flipH="1" flipV="1">
            <a:off x="5045589" y="3102513"/>
            <a:ext cx="58896" cy="335352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D77D56D-B3BA-4DEE-BBAB-3F3637303B49}"/>
              </a:ext>
            </a:extLst>
          </p:cNvPr>
          <p:cNvCxnSpPr>
            <a:cxnSpLocks/>
            <a:stCxn id="31" idx="5"/>
            <a:endCxn id="28" idx="0"/>
          </p:cNvCxnSpPr>
          <p:nvPr/>
        </p:nvCxnSpPr>
        <p:spPr>
          <a:xfrm flipH="1" flipV="1">
            <a:off x="5059154" y="3325403"/>
            <a:ext cx="224092" cy="361276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DC84443-0AD8-4A0D-AB60-2C5C2945784E}"/>
              </a:ext>
            </a:extLst>
          </p:cNvPr>
          <p:cNvCxnSpPr>
            <a:cxnSpLocks/>
            <a:stCxn id="31" idx="6"/>
            <a:endCxn id="29" idx="3"/>
          </p:cNvCxnSpPr>
          <p:nvPr/>
        </p:nvCxnSpPr>
        <p:spPr>
          <a:xfrm flipH="1" flipV="1">
            <a:off x="4805259" y="3621435"/>
            <a:ext cx="496764" cy="18661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1CBB858-BCB2-431E-8AAA-6FF2AA39B777}"/>
              </a:ext>
            </a:extLst>
          </p:cNvPr>
          <p:cNvCxnSpPr>
            <a:cxnSpLocks/>
            <a:stCxn id="29" idx="5"/>
            <a:endCxn id="55" idx="5"/>
          </p:cNvCxnSpPr>
          <p:nvPr/>
        </p:nvCxnSpPr>
        <p:spPr>
          <a:xfrm flipH="1" flipV="1">
            <a:off x="4769787" y="3421046"/>
            <a:ext cx="126135" cy="200389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6803D31-AA34-4C55-B760-8C5C7060930E}"/>
              </a:ext>
            </a:extLst>
          </p:cNvPr>
          <p:cNvCxnSpPr>
            <a:cxnSpLocks/>
            <a:stCxn id="23" idx="0"/>
            <a:endCxn id="55" idx="4"/>
          </p:cNvCxnSpPr>
          <p:nvPr/>
        </p:nvCxnSpPr>
        <p:spPr>
          <a:xfrm flipH="1">
            <a:off x="4724456" y="3127766"/>
            <a:ext cx="44567" cy="312576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C63326A-7359-4345-A99E-19EB7EA5F39C}"/>
              </a:ext>
            </a:extLst>
          </p:cNvPr>
          <p:cNvCxnSpPr>
            <a:cxnSpLocks/>
            <a:stCxn id="23" idx="4"/>
            <a:endCxn id="24" idx="7"/>
          </p:cNvCxnSpPr>
          <p:nvPr/>
        </p:nvCxnSpPr>
        <p:spPr>
          <a:xfrm flipV="1">
            <a:off x="4769023" y="2889138"/>
            <a:ext cx="232151" cy="370386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683568D-035F-4BDE-9A9C-EFFA346074C7}"/>
              </a:ext>
            </a:extLst>
          </p:cNvPr>
          <p:cNvCxnSpPr>
            <a:cxnSpLocks/>
            <a:stCxn id="32" idx="4"/>
          </p:cNvCxnSpPr>
          <p:nvPr/>
        </p:nvCxnSpPr>
        <p:spPr>
          <a:xfrm flipV="1">
            <a:off x="6357581" y="2739826"/>
            <a:ext cx="225652" cy="312559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6EA9572-A802-42B7-A9FD-269CA6B5C0BF}"/>
              </a:ext>
            </a:extLst>
          </p:cNvPr>
          <p:cNvCxnSpPr>
            <a:cxnSpLocks/>
            <a:stCxn id="34" idx="5"/>
            <a:endCxn id="32" idx="2"/>
          </p:cNvCxnSpPr>
          <p:nvPr/>
        </p:nvCxnSpPr>
        <p:spPr>
          <a:xfrm flipH="1" flipV="1">
            <a:off x="6293472" y="2986506"/>
            <a:ext cx="287948" cy="172004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2D5AE6F-AAB0-4252-9A04-D24FF7CEDAFD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 flipV="1">
            <a:off x="6471293" y="3046048"/>
            <a:ext cx="64796" cy="283400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00B493-51A4-4EF5-B8E3-EFFC7F1ABC20}"/>
              </a:ext>
            </a:extLst>
          </p:cNvPr>
          <p:cNvCxnSpPr>
            <a:cxnSpLocks/>
            <a:stCxn id="33" idx="6"/>
          </p:cNvCxnSpPr>
          <p:nvPr/>
        </p:nvCxnSpPr>
        <p:spPr>
          <a:xfrm flipH="1">
            <a:off x="6482792" y="3124155"/>
            <a:ext cx="378247" cy="165743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1A16B89-1417-497B-81E6-1FAF427189F3}"/>
              </a:ext>
            </a:extLst>
          </p:cNvPr>
          <p:cNvCxnSpPr>
            <a:cxnSpLocks/>
            <a:stCxn id="56" idx="7"/>
            <a:endCxn id="33" idx="3"/>
          </p:cNvCxnSpPr>
          <p:nvPr/>
        </p:nvCxnSpPr>
        <p:spPr>
          <a:xfrm flipH="1">
            <a:off x="6751599" y="2910233"/>
            <a:ext cx="246619" cy="260505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84219A8-9602-4753-BA42-5D5E25A5AD50}"/>
              </a:ext>
            </a:extLst>
          </p:cNvPr>
          <p:cNvCxnSpPr>
            <a:cxnSpLocks/>
            <a:stCxn id="38" idx="6"/>
            <a:endCxn id="56" idx="1"/>
          </p:cNvCxnSpPr>
          <p:nvPr/>
        </p:nvCxnSpPr>
        <p:spPr>
          <a:xfrm flipH="1" flipV="1">
            <a:off x="6907555" y="2910233"/>
            <a:ext cx="338239" cy="101154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8319014-1438-48EE-BDB0-F70E54C0AB40}"/>
              </a:ext>
            </a:extLst>
          </p:cNvPr>
          <p:cNvCxnSpPr>
            <a:cxnSpLocks/>
            <a:stCxn id="38" idx="6"/>
            <a:endCxn id="40" idx="5"/>
          </p:cNvCxnSpPr>
          <p:nvPr/>
        </p:nvCxnSpPr>
        <p:spPr>
          <a:xfrm flipH="1">
            <a:off x="7078048" y="3011387"/>
            <a:ext cx="167746" cy="631077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BCCB373-FBFE-4372-A6DC-F6D1E4CE0F10}"/>
              </a:ext>
            </a:extLst>
          </p:cNvPr>
          <p:cNvCxnSpPr>
            <a:cxnSpLocks/>
            <a:stCxn id="40" idx="6"/>
            <a:endCxn id="39" idx="3"/>
          </p:cNvCxnSpPr>
          <p:nvPr/>
        </p:nvCxnSpPr>
        <p:spPr>
          <a:xfrm flipH="1">
            <a:off x="6802987" y="3595881"/>
            <a:ext cx="293838" cy="150592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210F1BD-6D39-4EDC-A130-43841555A586}"/>
              </a:ext>
            </a:extLst>
          </p:cNvPr>
          <p:cNvCxnSpPr>
            <a:cxnSpLocks/>
            <a:stCxn id="36" idx="1"/>
            <a:endCxn id="39" idx="5"/>
          </p:cNvCxnSpPr>
          <p:nvPr/>
        </p:nvCxnSpPr>
        <p:spPr>
          <a:xfrm>
            <a:off x="6673412" y="3333582"/>
            <a:ext cx="220238" cy="412891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92AA83C-B667-421C-825F-784D2E57C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8293357" y="3086297"/>
            <a:ext cx="526315" cy="84573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7A29ACE-8960-4C85-8EEA-8145D138C81A}"/>
              </a:ext>
            </a:extLst>
          </p:cNvPr>
          <p:cNvCxnSpPr>
            <a:cxnSpLocks/>
            <a:stCxn id="41" idx="2"/>
            <a:endCxn id="42" idx="6"/>
          </p:cNvCxnSpPr>
          <p:nvPr/>
        </p:nvCxnSpPr>
        <p:spPr>
          <a:xfrm flipV="1">
            <a:off x="8274580" y="3030039"/>
            <a:ext cx="402347" cy="9675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AA52A633-E0D5-4F1D-B7FC-7AD29C2362BF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 flipV="1">
            <a:off x="8566455" y="2719808"/>
            <a:ext cx="46364" cy="376110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38F3A74-FE21-4D4B-9AA1-B01537239591}"/>
              </a:ext>
            </a:extLst>
          </p:cNvPr>
          <p:cNvCxnSpPr>
            <a:cxnSpLocks/>
            <a:stCxn id="43" idx="5"/>
            <a:endCxn id="44" idx="7"/>
          </p:cNvCxnSpPr>
          <p:nvPr/>
        </p:nvCxnSpPr>
        <p:spPr>
          <a:xfrm flipH="1" flipV="1">
            <a:off x="8611786" y="2739104"/>
            <a:ext cx="190972" cy="193921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B1DAAA7A-89B3-4181-A916-3E8728A5D40C}"/>
              </a:ext>
            </a:extLst>
          </p:cNvPr>
          <p:cNvCxnSpPr>
            <a:cxnSpLocks/>
            <a:stCxn id="47" idx="6"/>
          </p:cNvCxnSpPr>
          <p:nvPr/>
        </p:nvCxnSpPr>
        <p:spPr>
          <a:xfrm flipH="1">
            <a:off x="8764186" y="2809875"/>
            <a:ext cx="293055" cy="81629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8D39A1A-87C1-40D3-8BA0-9CAF81DFF795}"/>
              </a:ext>
            </a:extLst>
          </p:cNvPr>
          <p:cNvCxnSpPr>
            <a:cxnSpLocks/>
            <a:stCxn id="49" idx="4"/>
            <a:endCxn id="47" idx="0"/>
          </p:cNvCxnSpPr>
          <p:nvPr/>
        </p:nvCxnSpPr>
        <p:spPr>
          <a:xfrm flipH="1" flipV="1">
            <a:off x="8993133" y="2743996"/>
            <a:ext cx="172719" cy="502125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E34D0FA8-EA40-44FF-AFC8-E6F4F75C8405}"/>
              </a:ext>
            </a:extLst>
          </p:cNvPr>
          <p:cNvCxnSpPr>
            <a:cxnSpLocks/>
            <a:stCxn id="45" idx="4"/>
            <a:endCxn id="49" idx="5"/>
          </p:cNvCxnSpPr>
          <p:nvPr/>
        </p:nvCxnSpPr>
        <p:spPr>
          <a:xfrm flipV="1">
            <a:off x="8977259" y="3226825"/>
            <a:ext cx="233924" cy="327429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7D873999-C55F-4597-93F4-84B57C7B153E}"/>
              </a:ext>
            </a:extLst>
          </p:cNvPr>
          <p:cNvCxnSpPr>
            <a:cxnSpLocks/>
            <a:stCxn id="46" idx="3"/>
            <a:endCxn id="45" idx="6"/>
          </p:cNvCxnSpPr>
          <p:nvPr/>
        </p:nvCxnSpPr>
        <p:spPr>
          <a:xfrm flipV="1">
            <a:off x="8649340" y="3488375"/>
            <a:ext cx="392027" cy="88361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286C6A1F-29E7-47E0-84DA-E013F0702293}"/>
              </a:ext>
            </a:extLst>
          </p:cNvPr>
          <p:cNvCxnSpPr>
            <a:cxnSpLocks/>
            <a:stCxn id="46" idx="6"/>
            <a:endCxn id="57" idx="7"/>
          </p:cNvCxnSpPr>
          <p:nvPr/>
        </p:nvCxnSpPr>
        <p:spPr>
          <a:xfrm flipV="1">
            <a:off x="8758780" y="2939923"/>
            <a:ext cx="538277" cy="590230"/>
          </a:xfrm>
          <a:prstGeom prst="line">
            <a:avLst/>
          </a:prstGeom>
          <a:ln w="127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2212ACD1-B724-43F1-BB6A-4D70A301F486}"/>
                  </a:ext>
                </a:extLst>
              </p14:cNvPr>
              <p14:cNvContentPartPr/>
              <p14:nvPr/>
            </p14:nvContentPartPr>
            <p14:xfrm>
              <a:off x="2831543" y="4909117"/>
              <a:ext cx="360" cy="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2212ACD1-B724-43F1-BB6A-4D70A301F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543" y="49004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71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49" y="2844060"/>
            <a:ext cx="8779512" cy="30469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4DC2189-E025-4185-9A8E-85677B779369}"/>
              </a:ext>
            </a:extLst>
          </p:cNvPr>
          <p:cNvSpPr/>
          <p:nvPr/>
        </p:nvSpPr>
        <p:spPr>
          <a:xfrm>
            <a:off x="2672992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E0AE51C-2F80-4B77-80EC-C15DBC654F23}"/>
              </a:ext>
            </a:extLst>
          </p:cNvPr>
          <p:cNvSpPr/>
          <p:nvPr/>
        </p:nvSpPr>
        <p:spPr>
          <a:xfrm>
            <a:off x="4476210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07B7E04-2B56-46F2-82EA-BB8E6B917518}"/>
              </a:ext>
            </a:extLst>
          </p:cNvPr>
          <p:cNvSpPr/>
          <p:nvPr/>
        </p:nvSpPr>
        <p:spPr>
          <a:xfrm>
            <a:off x="6279428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2A5DD8C-131C-43EA-8CB1-82BD0345605D}"/>
              </a:ext>
            </a:extLst>
          </p:cNvPr>
          <p:cNvSpPr/>
          <p:nvPr/>
        </p:nvSpPr>
        <p:spPr>
          <a:xfrm>
            <a:off x="8082646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5FCA06D-B126-42E0-856C-2110F32DFF22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>
            <a:off x="3906988" y="3252042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4C3327A-F989-481D-831E-2DE02C9DE6F2}"/>
              </a:ext>
            </a:extLst>
          </p:cNvPr>
          <p:cNvCxnSpPr/>
          <p:nvPr/>
        </p:nvCxnSpPr>
        <p:spPr>
          <a:xfrm>
            <a:off x="5710206" y="3214632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EC6E732-4C65-46A7-8907-5DBFD1DA8568}"/>
              </a:ext>
            </a:extLst>
          </p:cNvPr>
          <p:cNvCxnSpPr/>
          <p:nvPr/>
        </p:nvCxnSpPr>
        <p:spPr>
          <a:xfrm>
            <a:off x="7513424" y="3252042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E15D00-7EAD-4E74-9510-C6DDF734A6DD}"/>
              </a:ext>
            </a:extLst>
          </p:cNvPr>
          <p:cNvCxnSpPr>
            <a:cxnSpLocks/>
          </p:cNvCxnSpPr>
          <p:nvPr/>
        </p:nvCxnSpPr>
        <p:spPr>
          <a:xfrm>
            <a:off x="4347946" y="4276080"/>
            <a:ext cx="5531416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1D19F3-B5DB-48DC-8233-04CD3A2D9A8D}"/>
              </a:ext>
            </a:extLst>
          </p:cNvPr>
          <p:cNvCxnSpPr>
            <a:cxnSpLocks/>
            <a:endCxn id="64" idx="5"/>
          </p:cNvCxnSpPr>
          <p:nvPr/>
        </p:nvCxnSpPr>
        <p:spPr>
          <a:xfrm flipH="1" flipV="1">
            <a:off x="3726273" y="3688325"/>
            <a:ext cx="700048" cy="587755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E066BA0-C4E8-42F3-83B7-8503EA6A05C7}"/>
              </a:ext>
            </a:extLst>
          </p:cNvPr>
          <p:cNvCxnSpPr>
            <a:cxnSpLocks/>
            <a:endCxn id="67" idx="5"/>
          </p:cNvCxnSpPr>
          <p:nvPr/>
        </p:nvCxnSpPr>
        <p:spPr>
          <a:xfrm flipH="1" flipV="1">
            <a:off x="9135927" y="3688325"/>
            <a:ext cx="693546" cy="587755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B5DC50-5BDE-48DB-A6D2-B1ED9F0A4F53}"/>
              </a:ext>
            </a:extLst>
          </p:cNvPr>
          <p:cNvSpPr txBox="1"/>
          <p:nvPr/>
        </p:nvSpPr>
        <p:spPr>
          <a:xfrm>
            <a:off x="7700876" y="3868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E120FA-36DE-43B3-ACEB-BC3BCCE68991}"/>
              </a:ext>
            </a:extLst>
          </p:cNvPr>
          <p:cNvSpPr txBox="1"/>
          <p:nvPr/>
        </p:nvSpPr>
        <p:spPr>
          <a:xfrm>
            <a:off x="5825968" y="26787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69AFDA-6712-4890-86C7-BC31141D962E}"/>
              </a:ext>
            </a:extLst>
          </p:cNvPr>
          <p:cNvSpPr txBox="1"/>
          <p:nvPr/>
        </p:nvSpPr>
        <p:spPr>
          <a:xfrm>
            <a:off x="7650661" y="2667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A9922E-5C14-45AD-A986-5F3D3FA3B4E6}"/>
              </a:ext>
            </a:extLst>
          </p:cNvPr>
          <p:cNvSpPr txBox="1"/>
          <p:nvPr/>
        </p:nvSpPr>
        <p:spPr>
          <a:xfrm>
            <a:off x="4036359" y="26787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519D839-254C-466D-8785-BCDC593098A8}"/>
              </a:ext>
            </a:extLst>
          </p:cNvPr>
          <p:cNvGrpSpPr/>
          <p:nvPr/>
        </p:nvGrpSpPr>
        <p:grpSpPr>
          <a:xfrm>
            <a:off x="6995303" y="1828597"/>
            <a:ext cx="804960" cy="790200"/>
            <a:chOff x="6995303" y="1828597"/>
            <a:chExt cx="804960" cy="79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1D32DF2A-CF77-4B8E-ACB9-80A89A1FCD2D}"/>
                    </a:ext>
                  </a:extLst>
                </p14:cNvPr>
                <p14:cNvContentPartPr/>
                <p14:nvPr/>
              </p14:nvContentPartPr>
              <p14:xfrm>
                <a:off x="6995303" y="1982317"/>
                <a:ext cx="641880" cy="6364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1D32DF2A-CF77-4B8E-ACB9-80A89A1FCD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86303" y="1973677"/>
                  <a:ext cx="6595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B3D8AF9-6444-40C9-8E29-6A0A7BABAF11}"/>
                    </a:ext>
                  </a:extLst>
                </p14:cNvPr>
                <p14:cNvContentPartPr/>
                <p14:nvPr/>
              </p14:nvContentPartPr>
              <p14:xfrm>
                <a:off x="7634303" y="1828597"/>
                <a:ext cx="165960" cy="2509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B3D8AF9-6444-40C9-8E29-6A0A7BABAF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25663" y="1819957"/>
                  <a:ext cx="183600" cy="268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E60F7D29-8640-4D11-964D-EF4212E41ACC}"/>
              </a:ext>
            </a:extLst>
          </p:cNvPr>
          <p:cNvSpPr txBox="1">
            <a:spLocks/>
          </p:cNvSpPr>
          <p:nvPr/>
        </p:nvSpPr>
        <p:spPr>
          <a:xfrm>
            <a:off x="1954454" y="4631678"/>
            <a:ext cx="8531302" cy="99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양 옆 클러스터와의 거리 합  </a:t>
            </a:r>
            <a:r>
              <a:rPr lang="en-US" altLang="ko-KR" sz="2000" dirty="0"/>
              <a:t>+ </a:t>
            </a:r>
            <a:r>
              <a:rPr lang="ko-KR" altLang="en-US" sz="2000" dirty="0"/>
              <a:t>내부 해밀턴 경로 길이가 가장 큰 클러스터 </a:t>
            </a:r>
            <a:r>
              <a:rPr lang="en-US" altLang="ko-KR" sz="2000" dirty="0"/>
              <a:t>n</a:t>
            </a:r>
            <a:r>
              <a:rPr lang="ko-KR" altLang="en-US" sz="2000" dirty="0"/>
              <a:t>개를 떼어낸다</a:t>
            </a:r>
            <a:endParaRPr lang="en-US" altLang="ko-KR" sz="2000" dirty="0"/>
          </a:p>
          <a:p>
            <a:r>
              <a:rPr lang="ko-KR" altLang="en-US" sz="2000" dirty="0"/>
              <a:t>돌연변이 존재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20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ABACE6-2E2F-475D-93E5-6EE8E55F4A2D}"/>
              </a:ext>
            </a:extLst>
          </p:cNvPr>
          <p:cNvSpPr/>
          <p:nvPr/>
        </p:nvSpPr>
        <p:spPr>
          <a:xfrm>
            <a:off x="6456968" y="3729935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1B344F0-0D46-405F-B997-506B452DCC38}"/>
              </a:ext>
            </a:extLst>
          </p:cNvPr>
          <p:cNvSpPr/>
          <p:nvPr/>
        </p:nvSpPr>
        <p:spPr>
          <a:xfrm>
            <a:off x="6208435" y="1957347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DA58E6-1797-4A93-A74B-12B837E6C031}"/>
              </a:ext>
            </a:extLst>
          </p:cNvPr>
          <p:cNvSpPr/>
          <p:nvPr/>
        </p:nvSpPr>
        <p:spPr>
          <a:xfrm>
            <a:off x="3112060" y="1783706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99C520-63F2-4B28-A484-0E5F8E0021E6}"/>
              </a:ext>
            </a:extLst>
          </p:cNvPr>
          <p:cNvSpPr/>
          <p:nvPr/>
        </p:nvSpPr>
        <p:spPr>
          <a:xfrm>
            <a:off x="8082646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933B89-4A04-4DFD-ADB1-B5930007346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6825433" y="3191343"/>
            <a:ext cx="248533" cy="538592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07AB7-DF74-42A6-A0A1-492D31A9E12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7638271" y="3688325"/>
            <a:ext cx="625090" cy="389312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8C1B38-28B2-4182-8632-8C3D2E4488A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442431" y="2574345"/>
            <a:ext cx="744796" cy="401328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BDD37BF-302B-44BB-AB49-1B1C33BF4BF0}"/>
              </a:ext>
            </a:extLst>
          </p:cNvPr>
          <p:cNvGrpSpPr/>
          <p:nvPr/>
        </p:nvGrpSpPr>
        <p:grpSpPr>
          <a:xfrm>
            <a:off x="4509503" y="1854877"/>
            <a:ext cx="3405240" cy="585720"/>
            <a:chOff x="4509503" y="1854877"/>
            <a:chExt cx="340524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8A77B75-5BAB-41DF-A3CE-551EE5FCB01D}"/>
                    </a:ext>
                  </a:extLst>
                </p14:cNvPr>
                <p14:cNvContentPartPr/>
                <p14:nvPr/>
              </p14:nvContentPartPr>
              <p14:xfrm>
                <a:off x="4509503" y="1854877"/>
                <a:ext cx="3260520" cy="5320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8A77B75-5BAB-41DF-A3CE-551EE5FCB0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00863" y="1845877"/>
                  <a:ext cx="32781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DFC68FF-AE1F-4ECA-8AE2-3D66D11E0232}"/>
                    </a:ext>
                  </a:extLst>
                </p14:cNvPr>
                <p14:cNvContentPartPr/>
                <p14:nvPr/>
              </p14:nvContentPartPr>
              <p14:xfrm>
                <a:off x="7669583" y="2263477"/>
                <a:ext cx="245160" cy="177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DFC68FF-AE1F-4ECA-8AE2-3D66D11E02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0583" y="2254477"/>
                  <a:ext cx="2628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F2E5487-7995-4F79-A6E0-A8B3EE88E1F4}"/>
              </a:ext>
            </a:extLst>
          </p:cNvPr>
          <p:cNvGrpSpPr/>
          <p:nvPr/>
        </p:nvGrpSpPr>
        <p:grpSpPr>
          <a:xfrm>
            <a:off x="4332023" y="2893837"/>
            <a:ext cx="4069800" cy="2363040"/>
            <a:chOff x="4332023" y="2893837"/>
            <a:chExt cx="4069800" cy="23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F12B5AC-DD1D-446F-92D5-509FEEF04D98}"/>
                    </a:ext>
                  </a:extLst>
                </p14:cNvPr>
                <p14:cNvContentPartPr/>
                <p14:nvPr/>
              </p14:nvContentPartPr>
              <p14:xfrm>
                <a:off x="4553783" y="2893837"/>
                <a:ext cx="1659600" cy="631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F12B5AC-DD1D-446F-92D5-509FEEF04D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5143" y="2885197"/>
                  <a:ext cx="167724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E472226-A4F4-4B58-9047-3E193E4E7300}"/>
                    </a:ext>
                  </a:extLst>
                </p14:cNvPr>
                <p14:cNvContentPartPr/>
                <p14:nvPr/>
              </p14:nvContentPartPr>
              <p14:xfrm>
                <a:off x="6060383" y="3257797"/>
                <a:ext cx="324000" cy="414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E472226-A4F4-4B58-9047-3E193E4E73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1383" y="3248797"/>
                  <a:ext cx="341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8B0D1A4-80A3-4479-B4E0-510FCFDA27C7}"/>
                    </a:ext>
                  </a:extLst>
                </p14:cNvPr>
                <p14:cNvContentPartPr/>
                <p14:nvPr/>
              </p14:nvContentPartPr>
              <p14:xfrm>
                <a:off x="4332023" y="2956117"/>
                <a:ext cx="3791160" cy="23007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8B0D1A4-80A3-4479-B4E0-510FCFDA27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3383" y="2947117"/>
                  <a:ext cx="3808800" cy="23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3B31643-E4A4-4846-8F46-8D836577D51D}"/>
                    </a:ext>
                  </a:extLst>
                </p14:cNvPr>
                <p14:cNvContentPartPr/>
                <p14:nvPr/>
              </p14:nvContentPartPr>
              <p14:xfrm>
                <a:off x="8122463" y="4198837"/>
                <a:ext cx="279360" cy="1378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3B31643-E4A4-4846-8F46-8D836577D5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3823" y="4189837"/>
                  <a:ext cx="297000" cy="15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91FF2398-EB57-4874-BD6E-9E6866366715}"/>
              </a:ext>
            </a:extLst>
          </p:cNvPr>
          <p:cNvSpPr txBox="1">
            <a:spLocks/>
          </p:cNvSpPr>
          <p:nvPr/>
        </p:nvSpPr>
        <p:spPr>
          <a:xfrm>
            <a:off x="1292367" y="3929739"/>
            <a:ext cx="7620498" cy="1575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떨어져나간</a:t>
            </a:r>
            <a:r>
              <a:rPr lang="ko-KR" altLang="en-US" sz="2000" dirty="0"/>
              <a:t> 클러스터들을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양옆 클러스터와의 거리 합 </a:t>
            </a:r>
            <a:r>
              <a:rPr lang="en-US" altLang="ko-KR" sz="2000" dirty="0"/>
              <a:t>+ </a:t>
            </a:r>
            <a:r>
              <a:rPr lang="ko-KR" altLang="en-US" sz="2000" dirty="0"/>
              <a:t>내부 해밀턴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경로의 길이가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가장 작아지는 곳에 </a:t>
            </a:r>
            <a:r>
              <a:rPr lang="ko-KR" altLang="en-US" sz="2000" dirty="0" err="1"/>
              <a:t>끼워넣는다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584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49" y="2844060"/>
            <a:ext cx="8779512" cy="30469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24B1CC-DC79-4AE3-B96E-328E82E68D5C}"/>
              </a:ext>
            </a:extLst>
          </p:cNvPr>
          <p:cNvSpPr/>
          <p:nvPr/>
        </p:nvSpPr>
        <p:spPr>
          <a:xfrm>
            <a:off x="2672992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9E9080-48E1-483F-9992-FD78C4B3A9E8}"/>
              </a:ext>
            </a:extLst>
          </p:cNvPr>
          <p:cNvSpPr/>
          <p:nvPr/>
        </p:nvSpPr>
        <p:spPr>
          <a:xfrm>
            <a:off x="4476210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6776F4-DE40-47E6-9EA8-E8AAC622C657}"/>
              </a:ext>
            </a:extLst>
          </p:cNvPr>
          <p:cNvSpPr/>
          <p:nvPr/>
        </p:nvSpPr>
        <p:spPr>
          <a:xfrm>
            <a:off x="6279428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A1204F7-8B9C-46CA-B65D-0F9F2A379CCE}"/>
              </a:ext>
            </a:extLst>
          </p:cNvPr>
          <p:cNvSpPr/>
          <p:nvPr/>
        </p:nvSpPr>
        <p:spPr>
          <a:xfrm>
            <a:off x="8082646" y="2635044"/>
            <a:ext cx="1233996" cy="1233996"/>
          </a:xfrm>
          <a:prstGeom prst="ellipse">
            <a:avLst/>
          </a:prstGeom>
          <a:noFill/>
          <a:ln w="76200">
            <a:solidFill>
              <a:srgbClr val="F2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클러스터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7FBAAE-F5F2-4FD2-AFE5-2E0353C8A580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906988" y="3252042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F930811-5583-4C76-ADED-8D0C8EF39C4B}"/>
              </a:ext>
            </a:extLst>
          </p:cNvPr>
          <p:cNvCxnSpPr/>
          <p:nvPr/>
        </p:nvCxnSpPr>
        <p:spPr>
          <a:xfrm>
            <a:off x="5710206" y="3214632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98E2C2-60AB-421C-9CC8-87C4C4580541}"/>
              </a:ext>
            </a:extLst>
          </p:cNvPr>
          <p:cNvCxnSpPr/>
          <p:nvPr/>
        </p:nvCxnSpPr>
        <p:spPr>
          <a:xfrm>
            <a:off x="7513424" y="3252042"/>
            <a:ext cx="569222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250371B-84BC-465A-A8D9-B97DF224978F}"/>
              </a:ext>
            </a:extLst>
          </p:cNvPr>
          <p:cNvCxnSpPr>
            <a:cxnSpLocks/>
          </p:cNvCxnSpPr>
          <p:nvPr/>
        </p:nvCxnSpPr>
        <p:spPr>
          <a:xfrm>
            <a:off x="4347946" y="4276080"/>
            <a:ext cx="5531416" cy="0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427FDC-A2E3-46A0-A560-D7999BC2DF95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3726273" y="3688325"/>
            <a:ext cx="700048" cy="587755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D8A5ED-18A2-4181-A640-A9121AF5428E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9135927" y="3688325"/>
            <a:ext cx="693546" cy="587755"/>
          </a:xfrm>
          <a:prstGeom prst="line">
            <a:avLst/>
          </a:prstGeom>
          <a:ln w="76200">
            <a:solidFill>
              <a:srgbClr val="C4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E9528D-CB5F-4439-B64E-9CA974FD6061}"/>
              </a:ext>
            </a:extLst>
          </p:cNvPr>
          <p:cNvSpPr txBox="1"/>
          <p:nvPr/>
        </p:nvSpPr>
        <p:spPr>
          <a:xfrm>
            <a:off x="5839053" y="2733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10BA0-E07A-486F-85AA-7E034E0BDF74}"/>
              </a:ext>
            </a:extLst>
          </p:cNvPr>
          <p:cNvSpPr txBox="1"/>
          <p:nvPr/>
        </p:nvSpPr>
        <p:spPr>
          <a:xfrm>
            <a:off x="7642271" y="26952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479D63-8320-4912-8221-09B20A0D21A2}"/>
              </a:ext>
            </a:extLst>
          </p:cNvPr>
          <p:cNvSpPr txBox="1"/>
          <p:nvPr/>
        </p:nvSpPr>
        <p:spPr>
          <a:xfrm>
            <a:off x="4197905" y="2918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ACD1A-63C4-47DE-AD14-BE0C78D7F06A}"/>
              </a:ext>
            </a:extLst>
          </p:cNvPr>
          <p:cNvSpPr txBox="1"/>
          <p:nvPr/>
        </p:nvSpPr>
        <p:spPr>
          <a:xfrm>
            <a:off x="7465599" y="3868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144832C7-0E2E-47E8-A5EA-DCB41C318915}"/>
              </a:ext>
            </a:extLst>
          </p:cNvPr>
          <p:cNvSpPr txBox="1">
            <a:spLocks/>
          </p:cNvSpPr>
          <p:nvPr/>
        </p:nvSpPr>
        <p:spPr>
          <a:xfrm>
            <a:off x="4777261" y="4841958"/>
            <a:ext cx="7844765" cy="83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이후 위 과정을 반복한다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9345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49" y="2844060"/>
            <a:ext cx="8779512" cy="30469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BE34C3-9434-4BB5-96FA-6EBEFBEBA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6222"/>
              </p:ext>
            </p:extLst>
          </p:nvPr>
        </p:nvGraphicFramePr>
        <p:xfrm>
          <a:off x="2041370" y="2024108"/>
          <a:ext cx="8109260" cy="333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852">
                  <a:extLst>
                    <a:ext uri="{9D8B030D-6E8A-4147-A177-3AD203B41FA5}">
                      <a16:colId xmlns:a16="http://schemas.microsoft.com/office/drawing/2014/main" val="683348101"/>
                    </a:ext>
                  </a:extLst>
                </a:gridCol>
                <a:gridCol w="1621852">
                  <a:extLst>
                    <a:ext uri="{9D8B030D-6E8A-4147-A177-3AD203B41FA5}">
                      <a16:colId xmlns:a16="http://schemas.microsoft.com/office/drawing/2014/main" val="1422049079"/>
                    </a:ext>
                  </a:extLst>
                </a:gridCol>
                <a:gridCol w="1621852">
                  <a:extLst>
                    <a:ext uri="{9D8B030D-6E8A-4147-A177-3AD203B41FA5}">
                      <a16:colId xmlns:a16="http://schemas.microsoft.com/office/drawing/2014/main" val="558961726"/>
                    </a:ext>
                  </a:extLst>
                </a:gridCol>
                <a:gridCol w="1621852">
                  <a:extLst>
                    <a:ext uri="{9D8B030D-6E8A-4147-A177-3AD203B41FA5}">
                      <a16:colId xmlns:a16="http://schemas.microsoft.com/office/drawing/2014/main" val="3239775249"/>
                    </a:ext>
                  </a:extLst>
                </a:gridCol>
                <a:gridCol w="1621852">
                  <a:extLst>
                    <a:ext uri="{9D8B030D-6E8A-4147-A177-3AD203B41FA5}">
                      <a16:colId xmlns:a16="http://schemas.microsoft.com/office/drawing/2014/main" val="972114228"/>
                    </a:ext>
                  </a:extLst>
                </a:gridCol>
              </a:tblGrid>
              <a:tr h="1245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완전 무작위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전체 유전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랜덤 클러스터링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최소 신장 트리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클러스터링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최소 해밀턴 순환 클러스터링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793768"/>
                  </a:ext>
                </a:extLst>
              </a:tr>
              <a:tr h="417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53176.03214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5853.197296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24176.387481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3597.931049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4995.500407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054891"/>
                  </a:ext>
                </a:extLst>
              </a:tr>
              <a:tr h="417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53303.81974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5368.142632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24072.427228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3391.611106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5477.151865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1711"/>
                  </a:ext>
                </a:extLst>
              </a:tr>
              <a:tr h="417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52406.03474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5709.056035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24023.431297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3447.291341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5728.613889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05519"/>
                  </a:ext>
                </a:extLst>
              </a:tr>
              <a:tr h="417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53257.09959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5495.127366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24091.554285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3243.344138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5539.289516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59732"/>
                  </a:ext>
                </a:extLst>
              </a:tr>
              <a:tr h="417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52914.11712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5895.196555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23984.545605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3785.817537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5863.58574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41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64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143" y="2716842"/>
            <a:ext cx="8779512" cy="304696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가장 좋은 방법은 최소 신장 트리 기반 클러스터링 방식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가장 빨랐던 </a:t>
            </a:r>
            <a:r>
              <a:rPr lang="en-US" altLang="ko-KR" sz="3000" dirty="0"/>
              <a:t>TSP </a:t>
            </a:r>
            <a:r>
              <a:rPr lang="ko-KR" altLang="en-US" sz="3000" dirty="0"/>
              <a:t>경로 길이는 </a:t>
            </a:r>
            <a:r>
              <a:rPr lang="en-US" altLang="ko-KR" sz="3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3243.34</a:t>
            </a:r>
          </a:p>
          <a:p>
            <a:endParaRPr lang="en-US" altLang="ko-KR" sz="2000" dirty="0">
              <a:solidFill>
                <a:schemeClr val="dk1"/>
              </a:solidFill>
            </a:endParaRPr>
          </a:p>
          <a:p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6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7452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49" y="2844060"/>
            <a:ext cx="8779512" cy="30469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FA6CB-A595-4210-8205-1274857B1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94" y="1387259"/>
            <a:ext cx="5493611" cy="41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2943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49" y="2844060"/>
            <a:ext cx="8779512" cy="30469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415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4E82BDDE-B75C-4577-8338-C02BF98C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완전 무작위 탐색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6A3173-F29F-4265-B69A-4056CF77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583402"/>
            <a:ext cx="8779512" cy="258711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404040"/>
                </a:solidFill>
              </a:rPr>
              <a:t>기준이 되는 값</a:t>
            </a:r>
            <a:endParaRPr lang="en-US" altLang="ko-KR" sz="3000" dirty="0">
              <a:solidFill>
                <a:srgbClr val="404040"/>
              </a:solidFill>
            </a:endParaRPr>
          </a:p>
          <a:p>
            <a:endParaRPr lang="en-US" altLang="ko-KR" sz="3000" dirty="0">
              <a:solidFill>
                <a:srgbClr val="404040"/>
              </a:solidFill>
            </a:endParaRPr>
          </a:p>
          <a:p>
            <a:r>
              <a:rPr lang="ko-KR" altLang="en-US" sz="3000" dirty="0">
                <a:solidFill>
                  <a:srgbClr val="404040"/>
                </a:solidFill>
              </a:rPr>
              <a:t>가장 좋지 않은 결과가 나올 것이라 예상됨 </a:t>
            </a:r>
          </a:p>
        </p:txBody>
      </p:sp>
    </p:spTree>
    <p:extLst>
      <p:ext uri="{BB962C8B-B14F-4D97-AF65-F5344CB8AC3E}">
        <p14:creationId xmlns:p14="http://schemas.microsoft.com/office/powerpoint/2010/main" val="244761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유전 알고리즘만을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123556"/>
            <a:ext cx="8779512" cy="304696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404040"/>
                </a:solidFill>
              </a:rPr>
              <a:t>전체 도시를 대상으로 유전 알고리즘을 사용</a:t>
            </a:r>
            <a:endParaRPr lang="en-US" altLang="ko-KR" sz="2500" dirty="0">
              <a:solidFill>
                <a:srgbClr val="404040"/>
              </a:solidFill>
            </a:endParaRPr>
          </a:p>
          <a:p>
            <a:endParaRPr lang="en-US" altLang="ko-KR" sz="2500" dirty="0">
              <a:solidFill>
                <a:srgbClr val="404040"/>
              </a:solidFill>
            </a:endParaRPr>
          </a:p>
          <a:p>
            <a:r>
              <a:rPr lang="ko-KR" altLang="en-US" sz="2500" dirty="0">
                <a:solidFill>
                  <a:srgbClr val="404040"/>
                </a:solidFill>
              </a:rPr>
              <a:t>여러 세대를 거친 후</a:t>
            </a:r>
            <a:r>
              <a:rPr lang="en-US" altLang="ko-KR" sz="2500" dirty="0">
                <a:solidFill>
                  <a:srgbClr val="404040"/>
                </a:solidFill>
              </a:rPr>
              <a:t>, </a:t>
            </a:r>
            <a:r>
              <a:rPr lang="ko-KR" altLang="en-US" sz="2500" dirty="0">
                <a:solidFill>
                  <a:srgbClr val="404040"/>
                </a:solidFill>
              </a:rPr>
              <a:t>최선의 값을 결과값으로 사용</a:t>
            </a:r>
            <a:endParaRPr lang="en-US" altLang="ko-KR" sz="2500" dirty="0">
              <a:solidFill>
                <a:srgbClr val="404040"/>
              </a:solidFill>
            </a:endParaRPr>
          </a:p>
          <a:p>
            <a:endParaRPr lang="en-US" altLang="ko-KR" sz="2500" dirty="0">
              <a:solidFill>
                <a:srgbClr val="404040"/>
              </a:solidFill>
            </a:endParaRPr>
          </a:p>
          <a:p>
            <a:r>
              <a:rPr lang="ko-KR" altLang="en-US" sz="2500" dirty="0">
                <a:solidFill>
                  <a:srgbClr val="404040"/>
                </a:solidFill>
              </a:rPr>
              <a:t>완전 무작위 탐색과 클러스터 방식의 중간 정도 결과가 나타날 것이라 예상됨</a:t>
            </a:r>
          </a:p>
        </p:txBody>
      </p:sp>
    </p:spTree>
    <p:extLst>
      <p:ext uri="{BB962C8B-B14F-4D97-AF65-F5344CB8AC3E}">
        <p14:creationId xmlns:p14="http://schemas.microsoft.com/office/powerpoint/2010/main" val="383385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유전 알고리즘만을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02" y="2082080"/>
            <a:ext cx="5129770" cy="1240848"/>
          </a:xfrm>
        </p:spPr>
        <p:txBody>
          <a:bodyPr>
            <a:normAutofit fontScale="92500"/>
          </a:bodyPr>
          <a:lstStyle/>
          <a:p>
            <a:r>
              <a:rPr lang="ko-KR" altLang="en-US" sz="2500" dirty="0">
                <a:solidFill>
                  <a:srgbClr val="404040"/>
                </a:solidFill>
              </a:rPr>
              <a:t>양 옆 도시와 가장 먼 도시를 </a:t>
            </a:r>
            <a:r>
              <a:rPr lang="en-US" altLang="ko-KR" sz="2500" dirty="0">
                <a:solidFill>
                  <a:srgbClr val="404040"/>
                </a:solidFill>
              </a:rPr>
              <a:t>n</a:t>
            </a:r>
            <a:r>
              <a:rPr lang="ko-KR" altLang="en-US" sz="2500" dirty="0">
                <a:solidFill>
                  <a:srgbClr val="404040"/>
                </a:solidFill>
              </a:rPr>
              <a:t>개 떼어낸다</a:t>
            </a:r>
            <a:endParaRPr lang="en-US" altLang="ko-KR" sz="2500" dirty="0">
              <a:solidFill>
                <a:srgbClr val="404040"/>
              </a:solidFill>
            </a:endParaRPr>
          </a:p>
          <a:p>
            <a:r>
              <a:rPr lang="ko-KR" altLang="en-US" sz="2500" dirty="0">
                <a:solidFill>
                  <a:srgbClr val="404040"/>
                </a:solidFill>
              </a:rPr>
              <a:t>돌연변이의 존재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EB6A42-9ECF-43D2-819C-EB2A14615982}"/>
              </a:ext>
            </a:extLst>
          </p:cNvPr>
          <p:cNvSpPr/>
          <p:nvPr/>
        </p:nvSpPr>
        <p:spPr>
          <a:xfrm>
            <a:off x="4105292" y="3655703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73335D-1790-4AD9-AB6F-6ABDDACBAC1B}"/>
              </a:ext>
            </a:extLst>
          </p:cNvPr>
          <p:cNvSpPr/>
          <p:nvPr/>
        </p:nvSpPr>
        <p:spPr>
          <a:xfrm>
            <a:off x="5448710" y="3649045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A3F0C1-2EBB-47E5-AEDB-BD5EBC282368}"/>
              </a:ext>
            </a:extLst>
          </p:cNvPr>
          <p:cNvSpPr/>
          <p:nvPr/>
        </p:nvSpPr>
        <p:spPr>
          <a:xfrm>
            <a:off x="6792128" y="3649045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334B2B-C97F-462F-85B5-937992438704}"/>
              </a:ext>
            </a:extLst>
          </p:cNvPr>
          <p:cNvSpPr/>
          <p:nvPr/>
        </p:nvSpPr>
        <p:spPr>
          <a:xfrm>
            <a:off x="8135546" y="3655703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BB6896-E12D-4C7A-8305-BC7CDFEE5FB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5072958" y="4132878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F976098-CCB0-4932-9580-6C03552409C0}"/>
              </a:ext>
            </a:extLst>
          </p:cNvPr>
          <p:cNvCxnSpPr/>
          <p:nvPr/>
        </p:nvCxnSpPr>
        <p:spPr>
          <a:xfrm flipV="1">
            <a:off x="6416376" y="4126220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0B8D4D-FD9A-4A05-855E-7D9CF5D1F823}"/>
              </a:ext>
            </a:extLst>
          </p:cNvPr>
          <p:cNvCxnSpPr/>
          <p:nvPr/>
        </p:nvCxnSpPr>
        <p:spPr>
          <a:xfrm flipV="1">
            <a:off x="7759370" y="4119562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73A61D-3280-45D8-8C0E-057CA26C3B00}"/>
              </a:ext>
            </a:extLst>
          </p:cNvPr>
          <p:cNvSpPr txBox="1"/>
          <p:nvPr/>
        </p:nvSpPr>
        <p:spPr>
          <a:xfrm>
            <a:off x="5110581" y="3669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482E32-6DA8-4BDA-B8D9-5B34863ADDA2}"/>
              </a:ext>
            </a:extLst>
          </p:cNvPr>
          <p:cNvSpPr txBox="1"/>
          <p:nvPr/>
        </p:nvSpPr>
        <p:spPr>
          <a:xfrm>
            <a:off x="6492046" y="3669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C3A2E-759E-453B-B68C-707789FE381D}"/>
              </a:ext>
            </a:extLst>
          </p:cNvPr>
          <p:cNvSpPr txBox="1"/>
          <p:nvPr/>
        </p:nvSpPr>
        <p:spPr>
          <a:xfrm>
            <a:off x="7824227" y="3669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000B4A-455C-4AB5-86C3-393F50972433}"/>
              </a:ext>
            </a:extLst>
          </p:cNvPr>
          <p:cNvSpPr/>
          <p:nvPr/>
        </p:nvSpPr>
        <p:spPr>
          <a:xfrm>
            <a:off x="9477031" y="3655703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EA1798-B5B4-4FEB-8EEF-80089609CC1C}"/>
              </a:ext>
            </a:extLst>
          </p:cNvPr>
          <p:cNvCxnSpPr/>
          <p:nvPr/>
        </p:nvCxnSpPr>
        <p:spPr>
          <a:xfrm flipV="1">
            <a:off x="9114449" y="4112904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7BE6E7-8C7F-470A-A5F4-2AD9B56E03C8}"/>
              </a:ext>
            </a:extLst>
          </p:cNvPr>
          <p:cNvSpPr txBox="1"/>
          <p:nvPr/>
        </p:nvSpPr>
        <p:spPr>
          <a:xfrm>
            <a:off x="9139538" y="3669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66A04BD-CB0C-42CE-8493-30C2A76FD52C}"/>
              </a:ext>
            </a:extLst>
          </p:cNvPr>
          <p:cNvGrpSpPr/>
          <p:nvPr/>
        </p:nvGrpSpPr>
        <p:grpSpPr>
          <a:xfrm>
            <a:off x="7242083" y="2535646"/>
            <a:ext cx="838440" cy="1083600"/>
            <a:chOff x="6220943" y="1970437"/>
            <a:chExt cx="838440" cy="10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5DB9E1B-F78A-425D-8E0A-1ED7690F1A70}"/>
                    </a:ext>
                  </a:extLst>
                </p14:cNvPr>
                <p14:cNvContentPartPr/>
                <p14:nvPr/>
              </p14:nvContentPartPr>
              <p14:xfrm>
                <a:off x="6220943" y="2110477"/>
                <a:ext cx="633240" cy="9435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5DB9E1B-F78A-425D-8E0A-1ED7690F1A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2303" y="2101477"/>
                  <a:ext cx="65088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315E710-6105-40E2-99D8-1F0AEA1F6D23}"/>
                    </a:ext>
                  </a:extLst>
                </p14:cNvPr>
                <p14:cNvContentPartPr/>
                <p14:nvPr/>
              </p14:nvContentPartPr>
              <p14:xfrm>
                <a:off x="6844103" y="1970437"/>
                <a:ext cx="215280" cy="2739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315E710-6105-40E2-99D8-1F0AEA1F6D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5463" y="1961797"/>
                  <a:ext cx="232920" cy="291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466696D-AD57-44F9-B0BF-B0581F02D481}"/>
              </a:ext>
            </a:extLst>
          </p:cNvPr>
          <p:cNvCxnSpPr>
            <a:cxnSpLocks/>
          </p:cNvCxnSpPr>
          <p:nvPr/>
        </p:nvCxnSpPr>
        <p:spPr>
          <a:xfrm>
            <a:off x="4589125" y="4956145"/>
            <a:ext cx="54761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5EB737E-7A2A-4789-8CB6-A2C9D7DDCAAD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9960864" y="4623369"/>
            <a:ext cx="76678" cy="343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1DF1121-EA1F-4DC9-9763-D51D42678E68}"/>
              </a:ext>
            </a:extLst>
          </p:cNvPr>
          <p:cNvCxnSpPr>
            <a:cxnSpLocks/>
          </p:cNvCxnSpPr>
          <p:nvPr/>
        </p:nvCxnSpPr>
        <p:spPr>
          <a:xfrm flipH="1" flipV="1">
            <a:off x="4550786" y="4602325"/>
            <a:ext cx="76678" cy="343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218170-0149-484C-A5D8-1A360F08899A}"/>
              </a:ext>
            </a:extLst>
          </p:cNvPr>
          <p:cNvSpPr txBox="1"/>
          <p:nvPr/>
        </p:nvSpPr>
        <p:spPr>
          <a:xfrm>
            <a:off x="6975879" y="50253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5C58406-9976-4392-95BA-7180ADDA6586}"/>
              </a:ext>
            </a:extLst>
          </p:cNvPr>
          <p:cNvGrpSpPr/>
          <p:nvPr/>
        </p:nvGrpSpPr>
        <p:grpSpPr>
          <a:xfrm>
            <a:off x="8639215" y="2373460"/>
            <a:ext cx="843840" cy="1296360"/>
            <a:chOff x="7661303" y="1739677"/>
            <a:chExt cx="843840" cy="12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4E08DB5-84AF-483C-8BB8-7CA53FFF334D}"/>
                    </a:ext>
                  </a:extLst>
                </p14:cNvPr>
                <p14:cNvContentPartPr/>
                <p14:nvPr/>
              </p14:nvContentPartPr>
              <p14:xfrm>
                <a:off x="7661303" y="1934437"/>
                <a:ext cx="655920" cy="1101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4E08DB5-84AF-483C-8BB8-7CA53FFF33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2303" y="1925797"/>
                  <a:ext cx="673560" cy="11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1AFCF36-984C-4FA9-96E4-D7754829920F}"/>
                    </a:ext>
                  </a:extLst>
                </p14:cNvPr>
                <p14:cNvContentPartPr/>
                <p14:nvPr/>
              </p14:nvContentPartPr>
              <p14:xfrm>
                <a:off x="8291303" y="1739677"/>
                <a:ext cx="213840" cy="3384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1AFCF36-984C-4FA9-96E4-D775482992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2663" y="1731037"/>
                  <a:ext cx="231480" cy="35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9D9B1D-A086-4DFE-BE9F-E8D6E2181BB9}"/>
              </a:ext>
            </a:extLst>
          </p:cNvPr>
          <p:cNvSpPr txBox="1"/>
          <p:nvPr/>
        </p:nvSpPr>
        <p:spPr>
          <a:xfrm>
            <a:off x="1585164" y="5025331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실제로는 </a:t>
            </a:r>
            <a:r>
              <a:rPr lang="en-US" altLang="ko-KR" dirty="0"/>
              <a:t>1000</a:t>
            </a:r>
            <a:r>
              <a:rPr lang="ko-KR" altLang="en-US" dirty="0"/>
              <a:t>개의 도시</a:t>
            </a:r>
          </a:p>
        </p:txBody>
      </p:sp>
    </p:spTree>
    <p:extLst>
      <p:ext uri="{BB962C8B-B14F-4D97-AF65-F5344CB8AC3E}">
        <p14:creationId xmlns:p14="http://schemas.microsoft.com/office/powerpoint/2010/main" val="13047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유전 알고리즘만을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971" y="4968808"/>
            <a:ext cx="5789285" cy="616548"/>
          </a:xfrm>
        </p:spPr>
        <p:txBody>
          <a:bodyPr>
            <a:normAutofit/>
          </a:bodyPr>
          <a:lstStyle/>
          <a:p>
            <a:r>
              <a:rPr lang="ko-KR" altLang="en-US" sz="2500" dirty="0" err="1">
                <a:solidFill>
                  <a:srgbClr val="404040"/>
                </a:solidFill>
              </a:rPr>
              <a:t>떨어져나간</a:t>
            </a:r>
            <a:r>
              <a:rPr lang="ko-KR" altLang="en-US" sz="2500" dirty="0">
                <a:solidFill>
                  <a:srgbClr val="404040"/>
                </a:solidFill>
              </a:rPr>
              <a:t> 도시들을 가까운 도시 옆으로 삽입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4FDEAB-BDD0-48FC-974D-B53AF87BA29F}"/>
              </a:ext>
            </a:extLst>
          </p:cNvPr>
          <p:cNvSpPr/>
          <p:nvPr/>
        </p:nvSpPr>
        <p:spPr>
          <a:xfrm>
            <a:off x="6280497" y="3620731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B46856-75EF-4A7A-9BEC-88A8AC341E91}"/>
              </a:ext>
            </a:extLst>
          </p:cNvPr>
          <p:cNvSpPr/>
          <p:nvPr/>
        </p:nvSpPr>
        <p:spPr>
          <a:xfrm>
            <a:off x="6955984" y="2233801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373622-ABE8-4C43-B887-C230880397A4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764330" y="2717634"/>
            <a:ext cx="191654" cy="9030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2C50E4D-3BE1-4802-B9A6-7E887DB8E510}"/>
              </a:ext>
            </a:extLst>
          </p:cNvPr>
          <p:cNvSpPr/>
          <p:nvPr/>
        </p:nvSpPr>
        <p:spPr>
          <a:xfrm>
            <a:off x="8310391" y="3261158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4F013AF-BA94-4C47-BC6B-8F3BA26D277E}"/>
              </a:ext>
            </a:extLst>
          </p:cNvPr>
          <p:cNvSpPr/>
          <p:nvPr/>
        </p:nvSpPr>
        <p:spPr>
          <a:xfrm>
            <a:off x="2728880" y="2118001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6DB10CC-72DC-4050-98C4-BA9DEB1FC25A}"/>
              </a:ext>
            </a:extLst>
          </p:cNvPr>
          <p:cNvSpPr/>
          <p:nvPr/>
        </p:nvSpPr>
        <p:spPr>
          <a:xfrm>
            <a:off x="4276206" y="2118001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B491DF-0512-4614-B9E6-7410B46FD85F}"/>
              </a:ext>
            </a:extLst>
          </p:cNvPr>
          <p:cNvCxnSpPr>
            <a:cxnSpLocks/>
            <a:stCxn id="20" idx="1"/>
            <a:endCxn id="9" idx="6"/>
          </p:cNvCxnSpPr>
          <p:nvPr/>
        </p:nvCxnSpPr>
        <p:spPr>
          <a:xfrm flipH="1" flipV="1">
            <a:off x="7923650" y="2717634"/>
            <a:ext cx="528452" cy="6852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2A4A96-0771-4260-8FE1-61EC9E606D72}"/>
              </a:ext>
            </a:extLst>
          </p:cNvPr>
          <p:cNvCxnSpPr>
            <a:cxnSpLocks/>
            <a:stCxn id="7" idx="6"/>
            <a:endCxn id="20" idx="3"/>
          </p:cNvCxnSpPr>
          <p:nvPr/>
        </p:nvCxnSpPr>
        <p:spPr>
          <a:xfrm flipV="1">
            <a:off x="7248163" y="4087113"/>
            <a:ext cx="1203939" cy="174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303D410-6DB1-4D00-B5A4-F829C1A1E437}"/>
              </a:ext>
            </a:extLst>
          </p:cNvPr>
          <p:cNvGrpSpPr/>
          <p:nvPr/>
        </p:nvGrpSpPr>
        <p:grpSpPr>
          <a:xfrm>
            <a:off x="4451229" y="1957193"/>
            <a:ext cx="4489200" cy="2921760"/>
            <a:chOff x="4451229" y="1957193"/>
            <a:chExt cx="4489200" cy="29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BEEECAD-D10B-4E3F-8EE4-45F1F95BB722}"/>
                    </a:ext>
                  </a:extLst>
                </p14:cNvPr>
                <p14:cNvContentPartPr/>
                <p14:nvPr/>
              </p14:nvContentPartPr>
              <p14:xfrm>
                <a:off x="5957109" y="1957193"/>
                <a:ext cx="2670120" cy="891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BEEECAD-D10B-4E3F-8EE4-45F1F95BB7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8109" y="1948553"/>
                  <a:ext cx="268776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4DD5EB3-A2D7-4381-B4EE-61CC52D437B6}"/>
                    </a:ext>
                  </a:extLst>
                </p14:cNvPr>
                <p14:cNvContentPartPr/>
                <p14:nvPr/>
              </p14:nvContentPartPr>
              <p14:xfrm>
                <a:off x="8386389" y="2585753"/>
                <a:ext cx="554040" cy="351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4DD5EB3-A2D7-4381-B4EE-61CC52D437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77749" y="2576753"/>
                  <a:ext cx="571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269FE4-051D-48C8-A085-D3C2EAF74AA0}"/>
                    </a:ext>
                  </a:extLst>
                </p14:cNvPr>
                <p14:cNvContentPartPr/>
                <p14:nvPr/>
              </p14:nvContentPartPr>
              <p14:xfrm>
                <a:off x="5735349" y="2909033"/>
                <a:ext cx="664560" cy="240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269FE4-051D-48C8-A085-D3C2EAF74A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26709" y="2900033"/>
                  <a:ext cx="682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70C623A-7E55-4830-BA81-B5AACC4CD14E}"/>
                    </a:ext>
                  </a:extLst>
                </p14:cNvPr>
                <p14:cNvContentPartPr/>
                <p14:nvPr/>
              </p14:nvContentPartPr>
              <p14:xfrm>
                <a:off x="6233589" y="2973833"/>
                <a:ext cx="343080" cy="3776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70C623A-7E55-4830-BA81-B5AACC4CD1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24589" y="2965193"/>
                  <a:ext cx="3607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271145B-CC25-426A-9262-93E227CCB6E3}"/>
                    </a:ext>
                  </a:extLst>
                </p14:cNvPr>
                <p14:cNvContentPartPr/>
                <p14:nvPr/>
              </p14:nvContentPartPr>
              <p14:xfrm>
                <a:off x="4451229" y="3583313"/>
                <a:ext cx="3389760" cy="12956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271145B-CC25-426A-9262-93E227CCB6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2589" y="3574673"/>
                  <a:ext cx="3407400" cy="13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B600CC6-3717-4699-B818-46EBC9726C00}"/>
                    </a:ext>
                  </a:extLst>
                </p14:cNvPr>
                <p14:cNvContentPartPr/>
                <p14:nvPr/>
              </p14:nvContentPartPr>
              <p14:xfrm>
                <a:off x="7822989" y="4405553"/>
                <a:ext cx="211680" cy="1605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B600CC6-3717-4699-B818-46EBC9726C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349" y="4396553"/>
                  <a:ext cx="229320" cy="17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94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유전 알고리즘만을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543" y="4755226"/>
            <a:ext cx="5088382" cy="57329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404040"/>
                </a:solidFill>
              </a:rPr>
              <a:t>전체적인 경로의 길이가 줄어들게 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D448E87-1283-42F4-8DA7-C764C5AEECCC}"/>
              </a:ext>
            </a:extLst>
          </p:cNvPr>
          <p:cNvSpPr/>
          <p:nvPr/>
        </p:nvSpPr>
        <p:spPr>
          <a:xfrm>
            <a:off x="2899353" y="2523655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B2B2A9-FF1A-4CAA-95AD-DBE13C9139CE}"/>
              </a:ext>
            </a:extLst>
          </p:cNvPr>
          <p:cNvSpPr/>
          <p:nvPr/>
        </p:nvSpPr>
        <p:spPr>
          <a:xfrm>
            <a:off x="4242771" y="2516997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89146C-964C-4B88-858F-C35200436206}"/>
              </a:ext>
            </a:extLst>
          </p:cNvPr>
          <p:cNvSpPr/>
          <p:nvPr/>
        </p:nvSpPr>
        <p:spPr>
          <a:xfrm>
            <a:off x="5586189" y="2516997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960521-4F69-4191-BF6B-73439B2772A3}"/>
              </a:ext>
            </a:extLst>
          </p:cNvPr>
          <p:cNvSpPr/>
          <p:nvPr/>
        </p:nvSpPr>
        <p:spPr>
          <a:xfrm>
            <a:off x="6929607" y="2523655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BD08E6-D35C-4244-829A-078D50B0E33A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867019" y="3000830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A2AF208-1CD3-4B55-BB05-8126819DF239}"/>
              </a:ext>
            </a:extLst>
          </p:cNvPr>
          <p:cNvCxnSpPr/>
          <p:nvPr/>
        </p:nvCxnSpPr>
        <p:spPr>
          <a:xfrm flipV="1">
            <a:off x="5210437" y="2994172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1DD36E-8E03-4633-BFFE-637E583A1014}"/>
              </a:ext>
            </a:extLst>
          </p:cNvPr>
          <p:cNvCxnSpPr/>
          <p:nvPr/>
        </p:nvCxnSpPr>
        <p:spPr>
          <a:xfrm flipV="1">
            <a:off x="6553431" y="2987514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27E009-CDE0-40A2-8B30-AD5347636D44}"/>
              </a:ext>
            </a:extLst>
          </p:cNvPr>
          <p:cNvSpPr txBox="1"/>
          <p:nvPr/>
        </p:nvSpPr>
        <p:spPr>
          <a:xfrm>
            <a:off x="3904642" y="2537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A847E-AF99-43C1-9DB3-E3D3DC4B89E4}"/>
              </a:ext>
            </a:extLst>
          </p:cNvPr>
          <p:cNvSpPr txBox="1"/>
          <p:nvPr/>
        </p:nvSpPr>
        <p:spPr>
          <a:xfrm>
            <a:off x="5286107" y="2537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FC793-5471-4A85-8013-830399491713}"/>
              </a:ext>
            </a:extLst>
          </p:cNvPr>
          <p:cNvSpPr txBox="1"/>
          <p:nvPr/>
        </p:nvSpPr>
        <p:spPr>
          <a:xfrm>
            <a:off x="6618288" y="2537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9EB45C2-DF05-484D-8D3D-92F8FC14809A}"/>
              </a:ext>
            </a:extLst>
          </p:cNvPr>
          <p:cNvSpPr/>
          <p:nvPr/>
        </p:nvSpPr>
        <p:spPr>
          <a:xfrm>
            <a:off x="8271092" y="2523655"/>
            <a:ext cx="967666" cy="9676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city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DFDB40-028A-44A4-B629-32007E32D1E6}"/>
              </a:ext>
            </a:extLst>
          </p:cNvPr>
          <p:cNvCxnSpPr/>
          <p:nvPr/>
        </p:nvCxnSpPr>
        <p:spPr>
          <a:xfrm flipV="1">
            <a:off x="7908510" y="2980856"/>
            <a:ext cx="375752" cy="6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C8307B-68E1-494E-82C3-3A6EDFB1A280}"/>
              </a:ext>
            </a:extLst>
          </p:cNvPr>
          <p:cNvSpPr txBox="1"/>
          <p:nvPr/>
        </p:nvSpPr>
        <p:spPr>
          <a:xfrm>
            <a:off x="7933599" y="2537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9628F9-A23B-439B-AFAC-C6019D5F4191}"/>
              </a:ext>
            </a:extLst>
          </p:cNvPr>
          <p:cNvCxnSpPr>
            <a:cxnSpLocks/>
          </p:cNvCxnSpPr>
          <p:nvPr/>
        </p:nvCxnSpPr>
        <p:spPr>
          <a:xfrm>
            <a:off x="3383186" y="3824097"/>
            <a:ext cx="54761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9E1F9D-BF34-4394-B8B1-B9DB48D41B70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8754925" y="3491321"/>
            <a:ext cx="76678" cy="343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9E8CEC8-270C-4BFA-BE6E-9719F3E5EA4A}"/>
              </a:ext>
            </a:extLst>
          </p:cNvPr>
          <p:cNvCxnSpPr>
            <a:cxnSpLocks/>
          </p:cNvCxnSpPr>
          <p:nvPr/>
        </p:nvCxnSpPr>
        <p:spPr>
          <a:xfrm flipH="1" flipV="1">
            <a:off x="3344847" y="3470277"/>
            <a:ext cx="76678" cy="343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C8CCAD-E729-4EED-9080-F864FAAA793F}"/>
              </a:ext>
            </a:extLst>
          </p:cNvPr>
          <p:cNvSpPr txBox="1"/>
          <p:nvPr/>
        </p:nvSpPr>
        <p:spPr>
          <a:xfrm>
            <a:off x="5858118" y="3885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0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클러스터링을 이용한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123556"/>
            <a:ext cx="8779512" cy="304696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404040"/>
                </a:solidFill>
              </a:rPr>
              <a:t>전체 도시들을 몇 개의 도시 집합</a:t>
            </a:r>
            <a:r>
              <a:rPr lang="en-US" altLang="ko-KR" sz="3000" dirty="0">
                <a:solidFill>
                  <a:srgbClr val="404040"/>
                </a:solidFill>
              </a:rPr>
              <a:t>(</a:t>
            </a:r>
            <a:r>
              <a:rPr lang="ko-KR" altLang="en-US" sz="3000" dirty="0">
                <a:solidFill>
                  <a:srgbClr val="404040"/>
                </a:solidFill>
              </a:rPr>
              <a:t>클러스터</a:t>
            </a:r>
            <a:r>
              <a:rPr lang="en-US" altLang="ko-KR" sz="3000" dirty="0">
                <a:solidFill>
                  <a:srgbClr val="404040"/>
                </a:solidFill>
              </a:rPr>
              <a:t>)</a:t>
            </a:r>
            <a:r>
              <a:rPr lang="ko-KR" altLang="en-US" sz="3000" dirty="0">
                <a:solidFill>
                  <a:srgbClr val="404040"/>
                </a:solidFill>
              </a:rPr>
              <a:t>으로 나눈다</a:t>
            </a:r>
            <a:endParaRPr lang="en-US" altLang="ko-KR" sz="3000" dirty="0">
              <a:solidFill>
                <a:srgbClr val="404040"/>
              </a:solidFill>
            </a:endParaRPr>
          </a:p>
          <a:p>
            <a:endParaRPr lang="en-US" altLang="ko-KR" sz="3000" dirty="0">
              <a:solidFill>
                <a:srgbClr val="404040"/>
              </a:solidFill>
            </a:endParaRPr>
          </a:p>
          <a:p>
            <a:r>
              <a:rPr lang="ko-KR" altLang="en-US" sz="3000" dirty="0">
                <a:solidFill>
                  <a:srgbClr val="404040"/>
                </a:solidFill>
              </a:rPr>
              <a:t>클러스터들의 순서를 유전 알고리즘을 이용해 배열</a:t>
            </a:r>
            <a:endParaRPr lang="en-US" altLang="ko-KR" sz="3000" dirty="0">
              <a:solidFill>
                <a:srgbClr val="404040"/>
              </a:solidFill>
            </a:endParaRPr>
          </a:p>
          <a:p>
            <a:endParaRPr lang="en-US" altLang="ko-KR" sz="3000" dirty="0">
              <a:solidFill>
                <a:srgbClr val="404040"/>
              </a:solidFill>
            </a:endParaRPr>
          </a:p>
          <a:p>
            <a:r>
              <a:rPr lang="ko-KR" altLang="en-US" sz="3000" dirty="0">
                <a:solidFill>
                  <a:srgbClr val="404040"/>
                </a:solidFill>
              </a:rPr>
              <a:t>클러스터를 나누는 알고리즘이 추가적으로 필요하다</a:t>
            </a:r>
            <a:endParaRPr lang="en-US" altLang="ko-KR" sz="3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5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F97E2B-86E1-4EB7-A532-D150E256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ko-KR" altLang="en-US" dirty="0"/>
              <a:t>클러스터를 나누는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DE0EC-6D4B-44B0-8084-CDB7CCF8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123556"/>
            <a:ext cx="8779512" cy="304696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404040"/>
                </a:solidFill>
              </a:rPr>
              <a:t>완전 무작위</a:t>
            </a:r>
            <a:endParaRPr lang="en-US" altLang="ko-KR" sz="3000" dirty="0">
              <a:solidFill>
                <a:srgbClr val="404040"/>
              </a:solidFill>
            </a:endParaRPr>
          </a:p>
          <a:p>
            <a:endParaRPr lang="en-US" altLang="ko-KR" sz="3000" dirty="0">
              <a:solidFill>
                <a:srgbClr val="404040"/>
              </a:solidFill>
            </a:endParaRPr>
          </a:p>
          <a:p>
            <a:r>
              <a:rPr lang="ko-KR" altLang="en-US" sz="3000" dirty="0">
                <a:solidFill>
                  <a:srgbClr val="404040"/>
                </a:solidFill>
              </a:rPr>
              <a:t>클러스터의 최소 </a:t>
            </a:r>
            <a:r>
              <a:rPr lang="ko-KR" altLang="en-US" sz="3000" dirty="0" err="1">
                <a:solidFill>
                  <a:srgbClr val="404040"/>
                </a:solidFill>
              </a:rPr>
              <a:t>스패닝</a:t>
            </a:r>
            <a:r>
              <a:rPr lang="ko-KR" altLang="en-US" sz="3000" dirty="0">
                <a:solidFill>
                  <a:srgbClr val="404040"/>
                </a:solidFill>
              </a:rPr>
              <a:t> 트리 경로 길이의 합이 작아지도록</a:t>
            </a:r>
            <a:endParaRPr lang="en-US" altLang="ko-KR" sz="3000" dirty="0">
              <a:solidFill>
                <a:srgbClr val="404040"/>
              </a:solidFill>
            </a:endParaRPr>
          </a:p>
          <a:p>
            <a:endParaRPr lang="en-US" altLang="ko-KR" sz="3000" dirty="0">
              <a:solidFill>
                <a:srgbClr val="404040"/>
              </a:solidFill>
            </a:endParaRPr>
          </a:p>
          <a:p>
            <a:r>
              <a:rPr lang="ko-KR" altLang="en-US" sz="3000" dirty="0">
                <a:solidFill>
                  <a:srgbClr val="404040"/>
                </a:solidFill>
              </a:rPr>
              <a:t>클러스터의 최소 해밀턴 순환 길이의 합이 작아지도록</a:t>
            </a:r>
            <a:endParaRPr lang="en-US" altLang="ko-KR" sz="3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186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607</TotalTime>
  <Words>687</Words>
  <Application>Microsoft Office PowerPoint</Application>
  <PresentationFormat>와이드스크린</PresentationFormat>
  <Paragraphs>217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소포</vt:lpstr>
      <vt:lpstr>부분 트리 및 유전 알고리즘 기법을 이용한 TSP 문제 최적화</vt:lpstr>
      <vt:lpstr>사용한 경로 탐색 방법들</vt:lpstr>
      <vt:lpstr>완전 무작위 탐색</vt:lpstr>
      <vt:lpstr>유전 알고리즘만을 이용한 탐색</vt:lpstr>
      <vt:lpstr>유전 알고리즘만을 이용한 탐색</vt:lpstr>
      <vt:lpstr>유전 알고리즘만을 이용한 탐색</vt:lpstr>
      <vt:lpstr>유전 알고리즘만을 이용한 탐색</vt:lpstr>
      <vt:lpstr>클러스터링을 이용한 탐색</vt:lpstr>
      <vt:lpstr>클러스터를 나누는 방법</vt:lpstr>
      <vt:lpstr>완전 무작위 방식으로 클러스터 나누기</vt:lpstr>
      <vt:lpstr>최소 신장 트리 경로 길이 합이 최소가 되도록  클러스터를 나누는 방법</vt:lpstr>
      <vt:lpstr>최소 신장 트리 경로 길이 합이 최소가 되도록  클러스터를 나누는 방법</vt:lpstr>
      <vt:lpstr>최소 신장 트리 경로 길이 합이 최소가 되도록  클러스터를 나누는 방법</vt:lpstr>
      <vt:lpstr>최소 신장 트리 경로 길이 합이 최소가 되도록  클러스터를 나누는 방법</vt:lpstr>
      <vt:lpstr>최소 신장 트리 경로 길이 합이 최소가 되도록  클러스터를 나누는 방법</vt:lpstr>
      <vt:lpstr>최소 신장 트리 경로 길이 합이 최소가 되도록  클러스터를 나누는 방법</vt:lpstr>
      <vt:lpstr>최소 해밀턴 순환의 길이 합이 최소가 되도록  클러스터를 나누는 방법</vt:lpstr>
      <vt:lpstr>최소 해밀턴 순환의 길이 합이 최소가 되도록  클러스터를 나누는 방법</vt:lpstr>
      <vt:lpstr>클러스터링을 이용한 탐색</vt:lpstr>
      <vt:lpstr>클러스터링을 이용한 탐색</vt:lpstr>
      <vt:lpstr>클러스터링을 이용한 탐색</vt:lpstr>
      <vt:lpstr>클러스터링을 이용한 탐색</vt:lpstr>
      <vt:lpstr>클러스터링을 이용한 탐색</vt:lpstr>
      <vt:lpstr>클러스터링을 이용한 탐색</vt:lpstr>
      <vt:lpstr>클러스터링을 이용한 탐색</vt:lpstr>
      <vt:lpstr>결과</vt:lpstr>
      <vt:lpstr>결과</vt:lpstr>
      <vt:lpstr>결과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부분 트리 및 유전 알고리즘을 이용한 TSP 문제 해결</dc:title>
  <dc:creator>박진혁</dc:creator>
  <cp:lastModifiedBy>박진혁</cp:lastModifiedBy>
  <cp:revision>23</cp:revision>
  <dcterms:created xsi:type="dcterms:W3CDTF">2022-04-13T08:34:51Z</dcterms:created>
  <dcterms:modified xsi:type="dcterms:W3CDTF">2022-04-14T19:20:13Z</dcterms:modified>
</cp:coreProperties>
</file>