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82" r:id="rId8"/>
    <p:sldId id="575" r:id="rId9"/>
    <p:sldId id="576"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D1F18-19BE-44E8-80EC-290C94AF1F21}" v="74" dt="2025-06-01T11:19:41.3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ldChg>
    </pc:docChg>
  </pc:docChgLst>
  <pc:docChgLst>
    <pc:chgData name="siriyala sowjanya" userId="4a01b965ccc8f238" providerId="LiveId" clId="{246D1F18-19BE-44E8-80EC-290C94AF1F21}"/>
    <pc:docChg chg="undo custSel addSld delSld modSld sldOrd addSection delSection">
      <pc:chgData name="siriyala sowjanya" userId="4a01b965ccc8f238" providerId="LiveId" clId="{246D1F18-19BE-44E8-80EC-290C94AF1F21}" dt="2025-06-01T11:32:25.839" v="1170" actId="255"/>
      <pc:docMkLst>
        <pc:docMk/>
      </pc:docMkLst>
      <pc:sldChg chg="addSp delSp modSp mod delDesignElem chgLayout">
        <pc:chgData name="siriyala sowjanya" userId="4a01b965ccc8f238" providerId="LiveId" clId="{246D1F18-19BE-44E8-80EC-290C94AF1F21}" dt="2025-06-01T11:30:44.302" v="1166" actId="120"/>
        <pc:sldMkLst>
          <pc:docMk/>
          <pc:sldMk cId="109857222" sldId="256"/>
        </pc:sldMkLst>
        <pc:spChg chg="mod ord">
          <ac:chgData name="siriyala sowjanya" userId="4a01b965ccc8f238" providerId="LiveId" clId="{246D1F18-19BE-44E8-80EC-290C94AF1F21}" dt="2025-06-01T09:43:09.675" v="125" actId="6264"/>
          <ac:spMkLst>
            <pc:docMk/>
            <pc:sldMk cId="109857222" sldId="256"/>
            <ac:spMk id="2" creationId="{00000000-0000-0000-0000-000000000000}"/>
          </ac:spMkLst>
        </pc:spChg>
        <pc:spChg chg="mod ord">
          <ac:chgData name="siriyala sowjanya" userId="4a01b965ccc8f238" providerId="LiveId" clId="{246D1F18-19BE-44E8-80EC-290C94AF1F21}" dt="2025-06-01T11:30:44.302" v="1166" actId="120"/>
          <ac:spMkLst>
            <pc:docMk/>
            <pc:sldMk cId="109857222" sldId="256"/>
            <ac:spMk id="3" creationId="{00000000-0000-0000-0000-000000000000}"/>
          </ac:spMkLst>
        </pc:spChg>
        <pc:spChg chg="add del mod">
          <ac:chgData name="siriyala sowjanya" userId="4a01b965ccc8f238" providerId="LiveId" clId="{246D1F18-19BE-44E8-80EC-290C94AF1F21}" dt="2025-06-01T09:43:09.675" v="125" actId="6264"/>
          <ac:spMkLst>
            <pc:docMk/>
            <pc:sldMk cId="109857222" sldId="256"/>
            <ac:spMk id="4" creationId="{8CB5B7BF-2849-0918-E506-41FCAB6D7166}"/>
          </ac:spMkLst>
        </pc:spChg>
        <pc:spChg chg="add del mod">
          <ac:chgData name="siriyala sowjanya" userId="4a01b965ccc8f238" providerId="LiveId" clId="{246D1F18-19BE-44E8-80EC-290C94AF1F21}" dt="2025-06-01T09:43:09.675" v="125" actId="6264"/>
          <ac:spMkLst>
            <pc:docMk/>
            <pc:sldMk cId="109857222" sldId="256"/>
            <ac:spMk id="6" creationId="{DACCDFD1-F64F-77F3-71F5-433AFBC9A65A}"/>
          </ac:spMkLst>
        </pc:spChg>
        <pc:spChg chg="add del mod">
          <ac:chgData name="siriyala sowjanya" userId="4a01b965ccc8f238" providerId="LiveId" clId="{246D1F18-19BE-44E8-80EC-290C94AF1F21}" dt="2025-06-01T09:43:06.584" v="124" actId="6264"/>
          <ac:spMkLst>
            <pc:docMk/>
            <pc:sldMk cId="109857222" sldId="256"/>
            <ac:spMk id="7" creationId="{30210CA1-083D-7BFD-0DC7-4D8B9B679D5B}"/>
          </ac:spMkLst>
        </pc:spChg>
        <pc:spChg chg="add del mod">
          <ac:chgData name="siriyala sowjanya" userId="4a01b965ccc8f238" providerId="LiveId" clId="{246D1F18-19BE-44E8-80EC-290C94AF1F21}" dt="2025-06-01T09:43:06.584" v="124" actId="6264"/>
          <ac:spMkLst>
            <pc:docMk/>
            <pc:sldMk cId="109857222" sldId="256"/>
            <ac:spMk id="8" creationId="{2F2C48F4-DCBC-4B3B-A459-4583A3AAEF24}"/>
          </ac:spMkLst>
        </pc:spChg>
        <pc:spChg chg="add del">
          <ac:chgData name="siriyala sowjanya" userId="4a01b965ccc8f238" providerId="LiveId" clId="{246D1F18-19BE-44E8-80EC-290C94AF1F21}" dt="2025-06-01T09:53:39.728" v="284"/>
          <ac:spMkLst>
            <pc:docMk/>
            <pc:sldMk cId="109857222" sldId="256"/>
            <ac:spMk id="43" creationId="{91DC6ABD-215C-4EA8-A483-CEF5B99AB385}"/>
          </ac:spMkLst>
        </pc:spChg>
        <pc:spChg chg="add del">
          <ac:chgData name="siriyala sowjanya" userId="4a01b965ccc8f238" providerId="LiveId" clId="{246D1F18-19BE-44E8-80EC-290C94AF1F21}" dt="2025-06-01T09:53:39.728" v="284"/>
          <ac:spMkLst>
            <pc:docMk/>
            <pc:sldMk cId="109857222" sldId="256"/>
            <ac:spMk id="49" creationId="{04357C93-F0CB-4A1C-8F77-4E9063789819}"/>
          </ac:spMkLst>
        </pc:spChg>
        <pc:grpChg chg="add del">
          <ac:chgData name="siriyala sowjanya" userId="4a01b965ccc8f238" providerId="LiveId" clId="{246D1F18-19BE-44E8-80EC-290C94AF1F21}" dt="2025-06-01T09:53:39.728" v="284"/>
          <ac:grpSpMkLst>
            <pc:docMk/>
            <pc:sldMk cId="109857222" sldId="256"/>
            <ac:grpSpMk id="45" creationId="{3AF6A671-C637-4547-85F4-51B6D1881399}"/>
          </ac:grpSpMkLst>
        </pc:grpChg>
        <pc:picChg chg="del mod">
          <ac:chgData name="siriyala sowjanya" userId="4a01b965ccc8f238" providerId="LiveId" clId="{246D1F18-19BE-44E8-80EC-290C94AF1F21}" dt="2025-06-01T09:46:22.127" v="129" actId="21"/>
          <ac:picMkLst>
            <pc:docMk/>
            <pc:sldMk cId="109857222" sldId="256"/>
            <ac:picMk id="5" creationId="{B4288F3F-AD4C-81EA-1336-D2C00EFCC479}"/>
          </ac:picMkLst>
        </pc:picChg>
        <pc:picChg chg="add mod">
          <ac:chgData name="siriyala sowjanya" userId="4a01b965ccc8f238" providerId="LiveId" clId="{246D1F18-19BE-44E8-80EC-290C94AF1F21}" dt="2025-06-01T09:47:28.279" v="141" actId="14100"/>
          <ac:picMkLst>
            <pc:docMk/>
            <pc:sldMk cId="109857222" sldId="256"/>
            <ac:picMk id="10" creationId="{071B0C6C-0019-2F7E-51E7-EC06EC97F9E0}"/>
          </ac:picMkLst>
        </pc:picChg>
      </pc:sldChg>
      <pc:sldChg chg="addSp delSp delDesignElem">
        <pc:chgData name="siriyala sowjanya" userId="4a01b965ccc8f238" providerId="LiveId" clId="{246D1F18-19BE-44E8-80EC-290C94AF1F21}" dt="2025-06-01T09:53:39.728" v="284"/>
        <pc:sldMkLst>
          <pc:docMk/>
          <pc:sldMk cId="625498807" sldId="570"/>
        </pc:sldMkLst>
        <pc:spChg chg="add del">
          <ac:chgData name="siriyala sowjanya" userId="4a01b965ccc8f238" providerId="LiveId" clId="{246D1F18-19BE-44E8-80EC-290C94AF1F21}" dt="2025-06-01T09:53:39.728" v="284"/>
          <ac:spMkLst>
            <pc:docMk/>
            <pc:sldMk cId="625498807" sldId="570"/>
            <ac:spMk id="22" creationId="{943CAA20-3569-4189-9E48-239A229A86CA}"/>
          </ac:spMkLst>
        </pc:spChg>
        <pc:spChg chg="add del">
          <ac:chgData name="siriyala sowjanya" userId="4a01b965ccc8f238" providerId="LiveId" clId="{246D1F18-19BE-44E8-80EC-290C94AF1F21}" dt="2025-06-01T09:53:39.728" v="284"/>
          <ac:spMkLst>
            <pc:docMk/>
            <pc:sldMk cId="625498807" sldId="570"/>
            <ac:spMk id="24" creationId="{DA542B6D-E775-4832-91DC-2D20F857813A}"/>
          </ac:spMkLst>
        </pc:spChg>
      </pc:sldChg>
      <pc:sldChg chg="addSp delSp modSp mod delDesignElem">
        <pc:chgData name="siriyala sowjanya" userId="4a01b965ccc8f238" providerId="LiveId" clId="{246D1F18-19BE-44E8-80EC-290C94AF1F21}" dt="2025-06-01T11:31:02.569" v="1167" actId="255"/>
        <pc:sldMkLst>
          <pc:docMk/>
          <pc:sldMk cId="2817874764" sldId="571"/>
        </pc:sldMkLst>
        <pc:spChg chg="mod">
          <ac:chgData name="siriyala sowjanya" userId="4a01b965ccc8f238" providerId="LiveId" clId="{246D1F18-19BE-44E8-80EC-290C94AF1F21}" dt="2025-06-01T11:31:02.569" v="1167" actId="255"/>
          <ac:spMkLst>
            <pc:docMk/>
            <pc:sldMk cId="2817874764" sldId="571"/>
            <ac:spMk id="2" creationId="{A31E0E59-694D-9DFE-4488-37D5F2F480A7}"/>
          </ac:spMkLst>
        </pc:spChg>
        <pc:spChg chg="mod">
          <ac:chgData name="siriyala sowjanya" userId="4a01b965ccc8f238" providerId="LiveId" clId="{246D1F18-19BE-44E8-80EC-290C94AF1F21}" dt="2025-06-01T10:03:36.172" v="300" actId="113"/>
          <ac:spMkLst>
            <pc:docMk/>
            <pc:sldMk cId="2817874764" sldId="571"/>
            <ac:spMk id="3" creationId="{1C04173D-62A9-AF06-B476-EEB827087147}"/>
          </ac:spMkLst>
        </pc:spChg>
        <pc:spChg chg="add del">
          <ac:chgData name="siriyala sowjanya" userId="4a01b965ccc8f238" providerId="LiveId" clId="{246D1F18-19BE-44E8-80EC-290C94AF1F21}" dt="2025-06-01T09:53:39.728" v="284"/>
          <ac:spMkLst>
            <pc:docMk/>
            <pc:sldMk cId="2817874764" sldId="571"/>
            <ac:spMk id="19" creationId="{100EDD19-6802-4EC3-95CE-CFFAB042CFD6}"/>
          </ac:spMkLst>
        </pc:spChg>
        <pc:spChg chg="add del">
          <ac:chgData name="siriyala sowjanya" userId="4a01b965ccc8f238" providerId="LiveId" clId="{246D1F18-19BE-44E8-80EC-290C94AF1F21}" dt="2025-06-01T09:53:39.728" v="284"/>
          <ac:spMkLst>
            <pc:docMk/>
            <pc:sldMk cId="2817874764" sldId="571"/>
            <ac:spMk id="21" creationId="{DB17E863-922E-4C26-BD64-E8FD41D28661}"/>
          </ac:spMkLst>
        </pc:spChg>
      </pc:sldChg>
      <pc:sldChg chg="addSp delSp modSp mod delDesignElem">
        <pc:chgData name="siriyala sowjanya" userId="4a01b965ccc8f238" providerId="LiveId" clId="{246D1F18-19BE-44E8-80EC-290C94AF1F21}" dt="2025-06-01T10:19:53.787" v="438" actId="123"/>
        <pc:sldMkLst>
          <pc:docMk/>
          <pc:sldMk cId="3372914246" sldId="572"/>
        </pc:sldMkLst>
        <pc:spChg chg="mod">
          <ac:chgData name="siriyala sowjanya" userId="4a01b965ccc8f238" providerId="LiveId" clId="{246D1F18-19BE-44E8-80EC-290C94AF1F21}" dt="2025-06-01T09:57:55.639" v="285" actId="255"/>
          <ac:spMkLst>
            <pc:docMk/>
            <pc:sldMk cId="3372914246" sldId="572"/>
            <ac:spMk id="2" creationId="{DC39B35C-A00A-C6C7-8532-576758ED4255}"/>
          </ac:spMkLst>
        </pc:spChg>
        <pc:spChg chg="mod">
          <ac:chgData name="siriyala sowjanya" userId="4a01b965ccc8f238" providerId="LiveId" clId="{246D1F18-19BE-44E8-80EC-290C94AF1F21}" dt="2025-06-01T10:19:53.787" v="438" actId="123"/>
          <ac:spMkLst>
            <pc:docMk/>
            <pc:sldMk cId="3372914246" sldId="572"/>
            <ac:spMk id="3" creationId="{28E8C97F-5AC9-F1CA-3CCC-090D5B13989A}"/>
          </ac:spMkLst>
        </pc:spChg>
        <pc:spChg chg="add">
          <ac:chgData name="siriyala sowjanya" userId="4a01b965ccc8f238" providerId="LiveId" clId="{246D1F18-19BE-44E8-80EC-290C94AF1F21}" dt="2025-06-01T09:49:53.798" v="146"/>
          <ac:spMkLst>
            <pc:docMk/>
            <pc:sldMk cId="3372914246" sldId="572"/>
            <ac:spMk id="4" creationId="{CF23D521-0940-4C96-15E5-7D68B6D9EF2E}"/>
          </ac:spMkLst>
        </pc:spChg>
        <pc:spChg chg="add">
          <ac:chgData name="siriyala sowjanya" userId="4a01b965ccc8f238" providerId="LiveId" clId="{246D1F18-19BE-44E8-80EC-290C94AF1F21}" dt="2025-06-01T09:49:53.798" v="146"/>
          <ac:spMkLst>
            <pc:docMk/>
            <pc:sldMk cId="3372914246" sldId="572"/>
            <ac:spMk id="5" creationId="{1FF4E886-4E4E-D4FB-D4E5-B9F3D9693076}"/>
          </ac:spMkLst>
        </pc:spChg>
        <pc:spChg chg="add">
          <ac:chgData name="siriyala sowjanya" userId="4a01b965ccc8f238" providerId="LiveId" clId="{246D1F18-19BE-44E8-80EC-290C94AF1F21}" dt="2025-06-01T09:49:53.798" v="146"/>
          <ac:spMkLst>
            <pc:docMk/>
            <pc:sldMk cId="3372914246" sldId="572"/>
            <ac:spMk id="6" creationId="{E0031772-40F5-9AB9-1816-8C11B45D11A7}"/>
          </ac:spMkLst>
        </pc:spChg>
        <pc:spChg chg="add">
          <ac:chgData name="siriyala sowjanya" userId="4a01b965ccc8f238" providerId="LiveId" clId="{246D1F18-19BE-44E8-80EC-290C94AF1F21}" dt="2025-06-01T09:49:53.798" v="146"/>
          <ac:spMkLst>
            <pc:docMk/>
            <pc:sldMk cId="3372914246" sldId="572"/>
            <ac:spMk id="7" creationId="{CF95B607-FE9A-39AA-7394-EA7D83375A70}"/>
          </ac:spMkLst>
        </pc:spChg>
        <pc:spChg chg="add">
          <ac:chgData name="siriyala sowjanya" userId="4a01b965ccc8f238" providerId="LiveId" clId="{246D1F18-19BE-44E8-80EC-290C94AF1F21}" dt="2025-06-01T09:49:53.798" v="146"/>
          <ac:spMkLst>
            <pc:docMk/>
            <pc:sldMk cId="3372914246" sldId="572"/>
            <ac:spMk id="8" creationId="{B901FE1B-BE45-8877-5BAB-66862C5511C4}"/>
          </ac:spMkLst>
        </pc:spChg>
        <pc:spChg chg="add">
          <ac:chgData name="siriyala sowjanya" userId="4a01b965ccc8f238" providerId="LiveId" clId="{246D1F18-19BE-44E8-80EC-290C94AF1F21}" dt="2025-06-01T09:50:01.611" v="147"/>
          <ac:spMkLst>
            <pc:docMk/>
            <pc:sldMk cId="3372914246" sldId="572"/>
            <ac:spMk id="9" creationId="{DA51F6B4-09BB-4FF8-DA86-84E444BFCC6C}"/>
          </ac:spMkLst>
        </pc:spChg>
        <pc:spChg chg="add">
          <ac:chgData name="siriyala sowjanya" userId="4a01b965ccc8f238" providerId="LiveId" clId="{246D1F18-19BE-44E8-80EC-290C94AF1F21}" dt="2025-06-01T09:50:01.611" v="147"/>
          <ac:spMkLst>
            <pc:docMk/>
            <pc:sldMk cId="3372914246" sldId="572"/>
            <ac:spMk id="10" creationId="{0F13FCFA-121A-E541-1599-68AA1ACA3821}"/>
          </ac:spMkLst>
        </pc:spChg>
        <pc:spChg chg="add">
          <ac:chgData name="siriyala sowjanya" userId="4a01b965ccc8f238" providerId="LiveId" clId="{246D1F18-19BE-44E8-80EC-290C94AF1F21}" dt="2025-06-01T09:50:01.611" v="147"/>
          <ac:spMkLst>
            <pc:docMk/>
            <pc:sldMk cId="3372914246" sldId="572"/>
            <ac:spMk id="11" creationId="{E2326CF3-8FA4-5F64-613E-970964FD214A}"/>
          </ac:spMkLst>
        </pc:spChg>
        <pc:spChg chg="add">
          <ac:chgData name="siriyala sowjanya" userId="4a01b965ccc8f238" providerId="LiveId" clId="{246D1F18-19BE-44E8-80EC-290C94AF1F21}" dt="2025-06-01T09:50:01.611" v="147"/>
          <ac:spMkLst>
            <pc:docMk/>
            <pc:sldMk cId="3372914246" sldId="572"/>
            <ac:spMk id="12" creationId="{05B02B33-6684-480E-3693-21D068CC1153}"/>
          </ac:spMkLst>
        </pc:spChg>
        <pc:spChg chg="add">
          <ac:chgData name="siriyala sowjanya" userId="4a01b965ccc8f238" providerId="LiveId" clId="{246D1F18-19BE-44E8-80EC-290C94AF1F21}" dt="2025-06-01T09:50:01.611" v="147"/>
          <ac:spMkLst>
            <pc:docMk/>
            <pc:sldMk cId="3372914246" sldId="572"/>
            <ac:spMk id="13" creationId="{C00A1BE4-8AF7-618B-CD53-2EBE9BE409C9}"/>
          </ac:spMkLst>
        </pc:spChg>
        <pc:spChg chg="add del">
          <ac:chgData name="siriyala sowjanya" userId="4a01b965ccc8f238" providerId="LiveId" clId="{246D1F18-19BE-44E8-80EC-290C94AF1F21}" dt="2025-06-01T09:53:39.728" v="284"/>
          <ac:spMkLst>
            <pc:docMk/>
            <pc:sldMk cId="3372914246" sldId="572"/>
            <ac:spMk id="15" creationId="{100EDD19-6802-4EC3-95CE-CFFAB042CFD6}"/>
          </ac:spMkLst>
        </pc:spChg>
        <pc:spChg chg="add del">
          <ac:chgData name="siriyala sowjanya" userId="4a01b965ccc8f238" providerId="LiveId" clId="{246D1F18-19BE-44E8-80EC-290C94AF1F21}" dt="2025-06-01T09:53:39.728" v="284"/>
          <ac:spMkLst>
            <pc:docMk/>
            <pc:sldMk cId="3372914246" sldId="572"/>
            <ac:spMk id="17" creationId="{DB17E863-922E-4C26-BD64-E8FD41D28661}"/>
          </ac:spMkLst>
        </pc:spChg>
      </pc:sldChg>
      <pc:sldChg chg="addSp delSp modSp mod delDesignElem">
        <pc:chgData name="siriyala sowjanya" userId="4a01b965ccc8f238" providerId="LiveId" clId="{246D1F18-19BE-44E8-80EC-290C94AF1F21}" dt="2025-06-01T11:31:36.562" v="1168" actId="255"/>
        <pc:sldMkLst>
          <pc:docMk/>
          <pc:sldMk cId="204139634" sldId="573"/>
        </pc:sldMkLst>
        <pc:spChg chg="mod">
          <ac:chgData name="siriyala sowjanya" userId="4a01b965ccc8f238" providerId="LiveId" clId="{246D1F18-19BE-44E8-80EC-290C94AF1F21}" dt="2025-06-01T11:31:36.562" v="1168" actId="255"/>
          <ac:spMkLst>
            <pc:docMk/>
            <pc:sldMk cId="204139634" sldId="573"/>
            <ac:spMk id="2" creationId="{AD27B4B1-584E-2479-D762-2265C7398D27}"/>
          </ac:spMkLst>
        </pc:spChg>
        <pc:spChg chg="mod">
          <ac:chgData name="siriyala sowjanya" userId="4a01b965ccc8f238" providerId="LiveId" clId="{246D1F18-19BE-44E8-80EC-290C94AF1F21}" dt="2025-06-01T10:20:15.037" v="441" actId="123"/>
          <ac:spMkLst>
            <pc:docMk/>
            <pc:sldMk cId="204139634" sldId="573"/>
            <ac:spMk id="3" creationId="{AF67202D-4065-DDD7-98F1-4291C536D1A3}"/>
          </ac:spMkLst>
        </pc:spChg>
        <pc:spChg chg="add">
          <ac:chgData name="siriyala sowjanya" userId="4a01b965ccc8f238" providerId="LiveId" clId="{246D1F18-19BE-44E8-80EC-290C94AF1F21}" dt="2025-06-01T10:01:45.306" v="290"/>
          <ac:spMkLst>
            <pc:docMk/>
            <pc:sldMk cId="204139634" sldId="573"/>
            <ac:spMk id="4" creationId="{49A4C5F2-368F-D3A5-93F4-76077E2577D9}"/>
          </ac:spMkLst>
        </pc:spChg>
        <pc:spChg chg="add">
          <ac:chgData name="siriyala sowjanya" userId="4a01b965ccc8f238" providerId="LiveId" clId="{246D1F18-19BE-44E8-80EC-290C94AF1F21}" dt="2025-06-01T10:01:45.306" v="290"/>
          <ac:spMkLst>
            <pc:docMk/>
            <pc:sldMk cId="204139634" sldId="573"/>
            <ac:spMk id="5" creationId="{A789EBB4-4592-3A66-BCE5-C3E41F551380}"/>
          </ac:spMkLst>
        </pc:spChg>
        <pc:spChg chg="add">
          <ac:chgData name="siriyala sowjanya" userId="4a01b965ccc8f238" providerId="LiveId" clId="{246D1F18-19BE-44E8-80EC-290C94AF1F21}" dt="2025-06-01T10:01:45.306" v="290"/>
          <ac:spMkLst>
            <pc:docMk/>
            <pc:sldMk cId="204139634" sldId="573"/>
            <ac:spMk id="6" creationId="{3E1D3286-2DC6-CC22-8334-FB0B01DC9D91}"/>
          </ac:spMkLst>
        </pc:spChg>
        <pc:spChg chg="add">
          <ac:chgData name="siriyala sowjanya" userId="4a01b965ccc8f238" providerId="LiveId" clId="{246D1F18-19BE-44E8-80EC-290C94AF1F21}" dt="2025-06-01T10:01:45.306" v="290"/>
          <ac:spMkLst>
            <pc:docMk/>
            <pc:sldMk cId="204139634" sldId="573"/>
            <ac:spMk id="7" creationId="{F07C6E07-4B52-BAEE-6460-9EC1A4B88401}"/>
          </ac:spMkLst>
        </pc:spChg>
        <pc:spChg chg="add del">
          <ac:chgData name="siriyala sowjanya" userId="4a01b965ccc8f238" providerId="LiveId" clId="{246D1F18-19BE-44E8-80EC-290C94AF1F21}" dt="2025-06-01T09:53:39.728" v="284"/>
          <ac:spMkLst>
            <pc:docMk/>
            <pc:sldMk cId="204139634" sldId="573"/>
            <ac:spMk id="8" creationId="{100EDD19-6802-4EC3-95CE-CFFAB042CFD6}"/>
          </ac:spMkLst>
        </pc:spChg>
        <pc:spChg chg="add del">
          <ac:chgData name="siriyala sowjanya" userId="4a01b965ccc8f238" providerId="LiveId" clId="{246D1F18-19BE-44E8-80EC-290C94AF1F21}" dt="2025-06-01T09:53:39.728" v="284"/>
          <ac:spMkLst>
            <pc:docMk/>
            <pc:sldMk cId="204139634" sldId="573"/>
            <ac:spMk id="10" creationId="{DB17E863-922E-4C26-BD64-E8FD41D28661}"/>
          </ac:spMkLst>
        </pc:spChg>
        <pc:spChg chg="add">
          <ac:chgData name="siriyala sowjanya" userId="4a01b965ccc8f238" providerId="LiveId" clId="{246D1F18-19BE-44E8-80EC-290C94AF1F21}" dt="2025-06-01T10:01:45.306" v="290"/>
          <ac:spMkLst>
            <pc:docMk/>
            <pc:sldMk cId="204139634" sldId="573"/>
            <ac:spMk id="11" creationId="{D15D78EC-AD2A-EACA-EE03-FA4ED20ABEB7}"/>
          </ac:spMkLst>
        </pc:spChg>
        <pc:spChg chg="add">
          <ac:chgData name="siriyala sowjanya" userId="4a01b965ccc8f238" providerId="LiveId" clId="{246D1F18-19BE-44E8-80EC-290C94AF1F21}" dt="2025-06-01T10:01:45.306" v="290"/>
          <ac:spMkLst>
            <pc:docMk/>
            <pc:sldMk cId="204139634" sldId="573"/>
            <ac:spMk id="12" creationId="{727F9FEA-57E4-4B11-F149-70EDEFCF7016}"/>
          </ac:spMkLst>
        </pc:spChg>
        <pc:spChg chg="add">
          <ac:chgData name="siriyala sowjanya" userId="4a01b965ccc8f238" providerId="LiveId" clId="{246D1F18-19BE-44E8-80EC-290C94AF1F21}" dt="2025-06-01T10:01:45.306" v="290"/>
          <ac:spMkLst>
            <pc:docMk/>
            <pc:sldMk cId="204139634" sldId="573"/>
            <ac:spMk id="13" creationId="{F28A0A8B-C31E-3D1A-7A6C-1C439CDE9B5F}"/>
          </ac:spMkLst>
        </pc:spChg>
        <pc:spChg chg="add">
          <ac:chgData name="siriyala sowjanya" userId="4a01b965ccc8f238" providerId="LiveId" clId="{246D1F18-19BE-44E8-80EC-290C94AF1F21}" dt="2025-06-01T10:01:45.306" v="290"/>
          <ac:spMkLst>
            <pc:docMk/>
            <pc:sldMk cId="204139634" sldId="573"/>
            <ac:spMk id="14" creationId="{A95C5483-31E3-7D9F-F851-67DE262792CB}"/>
          </ac:spMkLst>
        </pc:spChg>
        <pc:spChg chg="add">
          <ac:chgData name="siriyala sowjanya" userId="4a01b965ccc8f238" providerId="LiveId" clId="{246D1F18-19BE-44E8-80EC-290C94AF1F21}" dt="2025-06-01T10:01:45.306" v="290"/>
          <ac:spMkLst>
            <pc:docMk/>
            <pc:sldMk cId="204139634" sldId="573"/>
            <ac:spMk id="15" creationId="{78C4989A-94DA-5960-8B08-BEFAA95C2732}"/>
          </ac:spMkLst>
        </pc:spChg>
        <pc:spChg chg="add">
          <ac:chgData name="siriyala sowjanya" userId="4a01b965ccc8f238" providerId="LiveId" clId="{246D1F18-19BE-44E8-80EC-290C94AF1F21}" dt="2025-06-01T10:01:45.306" v="290"/>
          <ac:spMkLst>
            <pc:docMk/>
            <pc:sldMk cId="204139634" sldId="573"/>
            <ac:spMk id="16" creationId="{101DBAC8-AE7B-E38E-C4D5-BA7AD64F3648}"/>
          </ac:spMkLst>
        </pc:spChg>
        <pc:spChg chg="add mod">
          <ac:chgData name="siriyala sowjanya" userId="4a01b965ccc8f238" providerId="LiveId" clId="{246D1F18-19BE-44E8-80EC-290C94AF1F21}" dt="2025-06-01T10:02:13.982" v="295" actId="688"/>
          <ac:spMkLst>
            <pc:docMk/>
            <pc:sldMk cId="204139634" sldId="573"/>
            <ac:spMk id="17" creationId="{C16A6BEC-0AA4-3168-626C-C2063348CD91}"/>
          </ac:spMkLst>
        </pc:spChg>
        <pc:spChg chg="add mod">
          <ac:chgData name="siriyala sowjanya" userId="4a01b965ccc8f238" providerId="LiveId" clId="{246D1F18-19BE-44E8-80EC-290C94AF1F21}" dt="2025-06-01T10:02:13.982" v="295" actId="688"/>
          <ac:spMkLst>
            <pc:docMk/>
            <pc:sldMk cId="204139634" sldId="573"/>
            <ac:spMk id="18" creationId="{E8AF6E2A-B7B5-A9C3-30A1-3D8DE0200413}"/>
          </ac:spMkLst>
        </pc:spChg>
        <pc:spChg chg="add mod">
          <ac:chgData name="siriyala sowjanya" userId="4a01b965ccc8f238" providerId="LiveId" clId="{246D1F18-19BE-44E8-80EC-290C94AF1F21}" dt="2025-06-01T10:02:13.982" v="295" actId="688"/>
          <ac:spMkLst>
            <pc:docMk/>
            <pc:sldMk cId="204139634" sldId="573"/>
            <ac:spMk id="19" creationId="{07E103DE-F90A-CECD-53AE-23042C1DEEEF}"/>
          </ac:spMkLst>
        </pc:spChg>
        <pc:spChg chg="add mod">
          <ac:chgData name="siriyala sowjanya" userId="4a01b965ccc8f238" providerId="LiveId" clId="{246D1F18-19BE-44E8-80EC-290C94AF1F21}" dt="2025-06-01T10:02:13.982" v="295" actId="688"/>
          <ac:spMkLst>
            <pc:docMk/>
            <pc:sldMk cId="204139634" sldId="573"/>
            <ac:spMk id="20" creationId="{C1360556-C87F-017E-AB8C-27C95A255277}"/>
          </ac:spMkLst>
        </pc:spChg>
        <pc:spChg chg="add mod">
          <ac:chgData name="siriyala sowjanya" userId="4a01b965ccc8f238" providerId="LiveId" clId="{246D1F18-19BE-44E8-80EC-290C94AF1F21}" dt="2025-06-01T10:02:13.982" v="295" actId="688"/>
          <ac:spMkLst>
            <pc:docMk/>
            <pc:sldMk cId="204139634" sldId="573"/>
            <ac:spMk id="21" creationId="{BF61E900-C1E8-4153-0083-23C6D858980A}"/>
          </ac:spMkLst>
        </pc:spChg>
        <pc:spChg chg="add mod">
          <ac:chgData name="siriyala sowjanya" userId="4a01b965ccc8f238" providerId="LiveId" clId="{246D1F18-19BE-44E8-80EC-290C94AF1F21}" dt="2025-06-01T10:02:13.982" v="295" actId="688"/>
          <ac:spMkLst>
            <pc:docMk/>
            <pc:sldMk cId="204139634" sldId="573"/>
            <ac:spMk id="22" creationId="{A4F57EF1-DC5A-8AB3-3797-AD9A1020EBD7}"/>
          </ac:spMkLst>
        </pc:spChg>
        <pc:spChg chg="add mod">
          <ac:chgData name="siriyala sowjanya" userId="4a01b965ccc8f238" providerId="LiveId" clId="{246D1F18-19BE-44E8-80EC-290C94AF1F21}" dt="2025-06-01T10:02:13.982" v="295" actId="688"/>
          <ac:spMkLst>
            <pc:docMk/>
            <pc:sldMk cId="204139634" sldId="573"/>
            <ac:spMk id="23" creationId="{23426E11-4194-BA00-F3CD-9F8054871091}"/>
          </ac:spMkLst>
        </pc:spChg>
        <pc:spChg chg="add">
          <ac:chgData name="siriyala sowjanya" userId="4a01b965ccc8f238" providerId="LiveId" clId="{246D1F18-19BE-44E8-80EC-290C94AF1F21}" dt="2025-06-01T10:02:00.023" v="291"/>
          <ac:spMkLst>
            <pc:docMk/>
            <pc:sldMk cId="204139634" sldId="573"/>
            <ac:spMk id="24" creationId="{475975BE-8930-424E-B147-7F593C9A3E47}"/>
          </ac:spMkLst>
        </pc:spChg>
        <pc:spChg chg="add mod">
          <ac:chgData name="siriyala sowjanya" userId="4a01b965ccc8f238" providerId="LiveId" clId="{246D1F18-19BE-44E8-80EC-290C94AF1F21}" dt="2025-06-01T10:02:13.982" v="295" actId="688"/>
          <ac:spMkLst>
            <pc:docMk/>
            <pc:sldMk cId="204139634" sldId="573"/>
            <ac:spMk id="25" creationId="{CBBCD853-5D52-8763-DF94-EEBC645A5283}"/>
          </ac:spMkLst>
        </pc:spChg>
        <pc:spChg chg="add mod">
          <ac:chgData name="siriyala sowjanya" userId="4a01b965ccc8f238" providerId="LiveId" clId="{246D1F18-19BE-44E8-80EC-290C94AF1F21}" dt="2025-06-01T10:02:13.982" v="295" actId="688"/>
          <ac:spMkLst>
            <pc:docMk/>
            <pc:sldMk cId="204139634" sldId="573"/>
            <ac:spMk id="27" creationId="{428A2EAE-00C7-F98C-5079-89933A068B6E}"/>
          </ac:spMkLst>
        </pc:spChg>
        <pc:spChg chg="add">
          <ac:chgData name="siriyala sowjanya" userId="4a01b965ccc8f238" providerId="LiveId" clId="{246D1F18-19BE-44E8-80EC-290C94AF1F21}" dt="2025-06-01T10:04:22.253" v="305"/>
          <ac:spMkLst>
            <pc:docMk/>
            <pc:sldMk cId="204139634" sldId="573"/>
            <ac:spMk id="28" creationId="{D66CFD07-44A8-3EE1-9A0A-EA6B6972F508}"/>
          </ac:spMkLst>
        </pc:spChg>
        <pc:spChg chg="add">
          <ac:chgData name="siriyala sowjanya" userId="4a01b965ccc8f238" providerId="LiveId" clId="{246D1F18-19BE-44E8-80EC-290C94AF1F21}" dt="2025-06-01T10:04:22.253" v="305"/>
          <ac:spMkLst>
            <pc:docMk/>
            <pc:sldMk cId="204139634" sldId="573"/>
            <ac:spMk id="29" creationId="{67841895-011F-6E8C-722D-2E8B9182F5BC}"/>
          </ac:spMkLst>
        </pc:spChg>
        <pc:spChg chg="add">
          <ac:chgData name="siriyala sowjanya" userId="4a01b965ccc8f238" providerId="LiveId" clId="{246D1F18-19BE-44E8-80EC-290C94AF1F21}" dt="2025-06-01T10:04:22.253" v="305"/>
          <ac:spMkLst>
            <pc:docMk/>
            <pc:sldMk cId="204139634" sldId="573"/>
            <ac:spMk id="30" creationId="{AED5CB3A-A63B-D2C7-6541-297396B31A0E}"/>
          </ac:spMkLst>
        </pc:spChg>
      </pc:sldChg>
      <pc:sldChg chg="addSp delSp modSp mod modClrScheme delDesignElem chgLayout">
        <pc:chgData name="siriyala sowjanya" userId="4a01b965ccc8f238" providerId="LiveId" clId="{246D1F18-19BE-44E8-80EC-290C94AF1F21}" dt="2025-06-01T10:26:53.081" v="593" actId="20577"/>
        <pc:sldMkLst>
          <pc:docMk/>
          <pc:sldMk cId="3501125123" sldId="574"/>
        </pc:sldMkLst>
        <pc:spChg chg="mod ord">
          <ac:chgData name="siriyala sowjanya" userId="4a01b965ccc8f238" providerId="LiveId" clId="{246D1F18-19BE-44E8-80EC-290C94AF1F21}" dt="2025-06-01T10:16:45.665" v="399" actId="700"/>
          <ac:spMkLst>
            <pc:docMk/>
            <pc:sldMk cId="3501125123" sldId="574"/>
            <ac:spMk id="2" creationId="{64292D15-41B4-89C1-0EA3-03BC9FA16F97}"/>
          </ac:spMkLst>
        </pc:spChg>
        <pc:spChg chg="mod ord">
          <ac:chgData name="siriyala sowjanya" userId="4a01b965ccc8f238" providerId="LiveId" clId="{246D1F18-19BE-44E8-80EC-290C94AF1F21}" dt="2025-06-01T10:26:53.081" v="593" actId="20577"/>
          <ac:spMkLst>
            <pc:docMk/>
            <pc:sldMk cId="3501125123" sldId="574"/>
            <ac:spMk id="3" creationId="{FE07E8EE-7F26-D809-3523-C58876935A4E}"/>
          </ac:spMkLst>
        </pc:spChg>
        <pc:spChg chg="add del mod ord">
          <ac:chgData name="siriyala sowjanya" userId="4a01b965ccc8f238" providerId="LiveId" clId="{246D1F18-19BE-44E8-80EC-290C94AF1F21}" dt="2025-06-01T10:16:45.665" v="399" actId="700"/>
          <ac:spMkLst>
            <pc:docMk/>
            <pc:sldMk cId="3501125123" sldId="574"/>
            <ac:spMk id="4" creationId="{02A13E2A-F580-D28D-87E3-8E1ABF1040E7}"/>
          </ac:spMkLst>
        </pc:spChg>
        <pc:spChg chg="add del mod ord">
          <ac:chgData name="siriyala sowjanya" userId="4a01b965ccc8f238" providerId="LiveId" clId="{246D1F18-19BE-44E8-80EC-290C94AF1F21}" dt="2025-06-01T10:16:45.665" v="399" actId="700"/>
          <ac:spMkLst>
            <pc:docMk/>
            <pc:sldMk cId="3501125123" sldId="574"/>
            <ac:spMk id="5" creationId="{6B499698-9491-DEC0-C374-5304360E5C2C}"/>
          </ac:spMkLst>
        </pc:spChg>
        <pc:spChg chg="add del mod ord">
          <ac:chgData name="siriyala sowjanya" userId="4a01b965ccc8f238" providerId="LiveId" clId="{246D1F18-19BE-44E8-80EC-290C94AF1F21}" dt="2025-06-01T10:16:45.665" v="399" actId="700"/>
          <ac:spMkLst>
            <pc:docMk/>
            <pc:sldMk cId="3501125123" sldId="574"/>
            <ac:spMk id="6" creationId="{D197CD2D-4A48-4CB6-AEEC-2D6EA256EDD7}"/>
          </ac:spMkLst>
        </pc:spChg>
        <pc:spChg chg="add del">
          <ac:chgData name="siriyala sowjanya" userId="4a01b965ccc8f238" providerId="LiveId" clId="{246D1F18-19BE-44E8-80EC-290C94AF1F21}" dt="2025-06-01T10:16:45.665" v="399" actId="700"/>
          <ac:spMkLst>
            <pc:docMk/>
            <pc:sldMk cId="3501125123" sldId="574"/>
            <ac:spMk id="8" creationId="{100EDD19-6802-4EC3-95CE-CFFAB042CFD6}"/>
          </ac:spMkLst>
        </pc:spChg>
        <pc:spChg chg="add mod">
          <ac:chgData name="siriyala sowjanya" userId="4a01b965ccc8f238" providerId="LiveId" clId="{246D1F18-19BE-44E8-80EC-290C94AF1F21}" dt="2025-06-01T10:18:20.283" v="413"/>
          <ac:spMkLst>
            <pc:docMk/>
            <pc:sldMk cId="3501125123" sldId="574"/>
            <ac:spMk id="9" creationId="{90D5874A-2F99-32E4-5F99-F5AE63EEEB28}"/>
          </ac:spMkLst>
        </pc:spChg>
        <pc:spChg chg="add del">
          <ac:chgData name="siriyala sowjanya" userId="4a01b965ccc8f238" providerId="LiveId" clId="{246D1F18-19BE-44E8-80EC-290C94AF1F21}" dt="2025-06-01T10:16:45.665" v="399" actId="700"/>
          <ac:spMkLst>
            <pc:docMk/>
            <pc:sldMk cId="3501125123" sldId="574"/>
            <ac:spMk id="10" creationId="{DB17E863-922E-4C26-BD64-E8FD41D28661}"/>
          </ac:spMkLst>
        </pc:spChg>
        <pc:graphicFrameChg chg="add mod modGraphic">
          <ac:chgData name="siriyala sowjanya" userId="4a01b965ccc8f238" providerId="LiveId" clId="{246D1F18-19BE-44E8-80EC-290C94AF1F21}" dt="2025-06-01T10:18:19.165" v="412" actId="1076"/>
          <ac:graphicFrameMkLst>
            <pc:docMk/>
            <pc:sldMk cId="3501125123" sldId="574"/>
            <ac:graphicFrameMk id="7" creationId="{088C8B20-E433-8F6A-A2AC-D6115AF977FA}"/>
          </ac:graphicFrameMkLst>
        </pc:graphicFrameChg>
      </pc:sldChg>
      <pc:sldChg chg="addSp delSp modSp mod delDesignElem">
        <pc:chgData name="siriyala sowjanya" userId="4a01b965ccc8f238" providerId="LiveId" clId="{246D1F18-19BE-44E8-80EC-290C94AF1F21}" dt="2025-06-01T11:05:24.398" v="1084" actId="255"/>
        <pc:sldMkLst>
          <pc:docMk/>
          <pc:sldMk cId="1199084396" sldId="575"/>
        </pc:sldMkLst>
        <pc:spChg chg="mod">
          <ac:chgData name="siriyala sowjanya" userId="4a01b965ccc8f238" providerId="LiveId" clId="{246D1F18-19BE-44E8-80EC-290C94AF1F21}" dt="2025-06-01T11:03:01.524" v="1074" actId="1076"/>
          <ac:spMkLst>
            <pc:docMk/>
            <pc:sldMk cId="1199084396" sldId="575"/>
            <ac:spMk id="2" creationId="{283DBEE6-616C-2711-86DB-C62E77D17F92}"/>
          </ac:spMkLst>
        </pc:spChg>
        <pc:spChg chg="mod">
          <ac:chgData name="siriyala sowjanya" userId="4a01b965ccc8f238" providerId="LiveId" clId="{246D1F18-19BE-44E8-80EC-290C94AF1F21}" dt="2025-06-01T11:05:24.398" v="1084" actId="255"/>
          <ac:spMkLst>
            <pc:docMk/>
            <pc:sldMk cId="1199084396" sldId="575"/>
            <ac:spMk id="3" creationId="{B5107410-DE3D-5F62-F9D7-11EAEA92F0BB}"/>
          </ac:spMkLst>
        </pc:spChg>
        <pc:spChg chg="add mod">
          <ac:chgData name="siriyala sowjanya" userId="4a01b965ccc8f238" providerId="LiveId" clId="{246D1F18-19BE-44E8-80EC-290C94AF1F21}" dt="2025-06-01T11:03:52.656" v="1077" actId="14100"/>
          <ac:spMkLst>
            <pc:docMk/>
            <pc:sldMk cId="1199084396" sldId="575"/>
            <ac:spMk id="4" creationId="{98CBE6C5-B6E7-5D3E-FF22-48CECFA94CA4}"/>
          </ac:spMkLst>
        </pc:spChg>
        <pc:spChg chg="add mod">
          <ac:chgData name="siriyala sowjanya" userId="4a01b965ccc8f238" providerId="LiveId" clId="{246D1F18-19BE-44E8-80EC-290C94AF1F21}" dt="2025-06-01T11:03:52.656" v="1077" actId="14100"/>
          <ac:spMkLst>
            <pc:docMk/>
            <pc:sldMk cId="1199084396" sldId="575"/>
            <ac:spMk id="5" creationId="{2FDC1749-B218-38A7-CC89-7AB7EF060D4E}"/>
          </ac:spMkLst>
        </pc:spChg>
        <pc:spChg chg="add mod">
          <ac:chgData name="siriyala sowjanya" userId="4a01b965ccc8f238" providerId="LiveId" clId="{246D1F18-19BE-44E8-80EC-290C94AF1F21}" dt="2025-06-01T11:03:52.656" v="1077" actId="14100"/>
          <ac:spMkLst>
            <pc:docMk/>
            <pc:sldMk cId="1199084396" sldId="575"/>
            <ac:spMk id="6" creationId="{3F731EC6-77BF-2A1B-A91E-FA95782DD709}"/>
          </ac:spMkLst>
        </pc:spChg>
        <pc:spChg chg="add mod">
          <ac:chgData name="siriyala sowjanya" userId="4a01b965ccc8f238" providerId="LiveId" clId="{246D1F18-19BE-44E8-80EC-290C94AF1F21}" dt="2025-06-01T11:03:52.656" v="1077" actId="14100"/>
          <ac:spMkLst>
            <pc:docMk/>
            <pc:sldMk cId="1199084396" sldId="575"/>
            <ac:spMk id="7" creationId="{FA8696FA-AB18-5BDC-6B3F-BE6B431D5760}"/>
          </ac:spMkLst>
        </pc:spChg>
        <pc:spChg chg="add del">
          <ac:chgData name="siriyala sowjanya" userId="4a01b965ccc8f238" providerId="LiveId" clId="{246D1F18-19BE-44E8-80EC-290C94AF1F21}" dt="2025-06-01T09:53:39.728" v="284"/>
          <ac:spMkLst>
            <pc:docMk/>
            <pc:sldMk cId="1199084396" sldId="575"/>
            <ac:spMk id="8" creationId="{100EDD19-6802-4EC3-95CE-CFFAB042CFD6}"/>
          </ac:spMkLst>
        </pc:spChg>
        <pc:spChg chg="add mod">
          <ac:chgData name="siriyala sowjanya" userId="4a01b965ccc8f238" providerId="LiveId" clId="{246D1F18-19BE-44E8-80EC-290C94AF1F21}" dt="2025-06-01T11:03:52.656" v="1077" actId="14100"/>
          <ac:spMkLst>
            <pc:docMk/>
            <pc:sldMk cId="1199084396" sldId="575"/>
            <ac:spMk id="9" creationId="{3C6A7CFC-A902-12B5-FD27-FA1C16578C0C}"/>
          </ac:spMkLst>
        </pc:spChg>
        <pc:spChg chg="add del">
          <ac:chgData name="siriyala sowjanya" userId="4a01b965ccc8f238" providerId="LiveId" clId="{246D1F18-19BE-44E8-80EC-290C94AF1F21}" dt="2025-06-01T09:53:39.728" v="284"/>
          <ac:spMkLst>
            <pc:docMk/>
            <pc:sldMk cId="1199084396" sldId="575"/>
            <ac:spMk id="10" creationId="{DB17E863-922E-4C26-BD64-E8FD41D28661}"/>
          </ac:spMkLst>
        </pc:spChg>
        <pc:spChg chg="add mod">
          <ac:chgData name="siriyala sowjanya" userId="4a01b965ccc8f238" providerId="LiveId" clId="{246D1F18-19BE-44E8-80EC-290C94AF1F21}" dt="2025-06-01T11:03:52.656" v="1077" actId="14100"/>
          <ac:spMkLst>
            <pc:docMk/>
            <pc:sldMk cId="1199084396" sldId="575"/>
            <ac:spMk id="11" creationId="{5714D556-9A8A-B391-D14C-F9A790D279FD}"/>
          </ac:spMkLst>
        </pc:spChg>
        <pc:spChg chg="add mod">
          <ac:chgData name="siriyala sowjanya" userId="4a01b965ccc8f238" providerId="LiveId" clId="{246D1F18-19BE-44E8-80EC-290C94AF1F21}" dt="2025-06-01T11:03:52.656" v="1077" actId="14100"/>
          <ac:spMkLst>
            <pc:docMk/>
            <pc:sldMk cId="1199084396" sldId="575"/>
            <ac:spMk id="12" creationId="{C283852A-1007-2E1A-C410-831AB0BC29E2}"/>
          </ac:spMkLst>
        </pc:spChg>
      </pc:sldChg>
      <pc:sldChg chg="addSp delSp modSp mod delDesignElem">
        <pc:chgData name="siriyala sowjanya" userId="4a01b965ccc8f238" providerId="LiveId" clId="{246D1F18-19BE-44E8-80EC-290C94AF1F21}" dt="2025-06-01T11:32:11.987" v="1169" actId="255"/>
        <pc:sldMkLst>
          <pc:docMk/>
          <pc:sldMk cId="58742533" sldId="576"/>
        </pc:sldMkLst>
        <pc:spChg chg="mod">
          <ac:chgData name="siriyala sowjanya" userId="4a01b965ccc8f238" providerId="LiveId" clId="{246D1F18-19BE-44E8-80EC-290C94AF1F21}" dt="2025-06-01T11:32:11.987" v="1169" actId="255"/>
          <ac:spMkLst>
            <pc:docMk/>
            <pc:sldMk cId="58742533" sldId="576"/>
            <ac:spMk id="2" creationId="{B98F756E-D4E1-5A9A-636A-7FA06EC394F3}"/>
          </ac:spMkLst>
        </pc:spChg>
        <pc:spChg chg="mod">
          <ac:chgData name="siriyala sowjanya" userId="4a01b965ccc8f238" providerId="LiveId" clId="{246D1F18-19BE-44E8-80EC-290C94AF1F21}" dt="2025-06-01T11:07:53.183" v="1089" actId="14100"/>
          <ac:spMkLst>
            <pc:docMk/>
            <pc:sldMk cId="58742533" sldId="576"/>
            <ac:spMk id="3" creationId="{66102C9B-C4AF-D0DB-DE74-862D9812001C}"/>
          </ac:spMkLst>
        </pc:spChg>
        <pc:spChg chg="add del">
          <ac:chgData name="siriyala sowjanya" userId="4a01b965ccc8f238" providerId="LiveId" clId="{246D1F18-19BE-44E8-80EC-290C94AF1F21}" dt="2025-06-01T09:53:39.728" v="284"/>
          <ac:spMkLst>
            <pc:docMk/>
            <pc:sldMk cId="58742533" sldId="576"/>
            <ac:spMk id="8" creationId="{100EDD19-6802-4EC3-95CE-CFFAB042CFD6}"/>
          </ac:spMkLst>
        </pc:spChg>
        <pc:spChg chg="add del">
          <ac:chgData name="siriyala sowjanya" userId="4a01b965ccc8f238" providerId="LiveId" clId="{246D1F18-19BE-44E8-80EC-290C94AF1F21}" dt="2025-06-01T09:53:39.728" v="284"/>
          <ac:spMkLst>
            <pc:docMk/>
            <pc:sldMk cId="58742533" sldId="576"/>
            <ac:spMk id="10" creationId="{DB17E863-922E-4C26-BD64-E8FD41D28661}"/>
          </ac:spMkLst>
        </pc:spChg>
        <pc:picChg chg="add mod">
          <ac:chgData name="siriyala sowjanya" userId="4a01b965ccc8f238" providerId="LiveId" clId="{246D1F18-19BE-44E8-80EC-290C94AF1F21}" dt="2025-06-01T11:09:27.370" v="1098" actId="14100"/>
          <ac:picMkLst>
            <pc:docMk/>
            <pc:sldMk cId="58742533" sldId="576"/>
            <ac:picMk id="5" creationId="{BD37FF91-5BFD-353F-2E16-7E823E17F57D}"/>
          </ac:picMkLst>
        </pc:picChg>
        <pc:picChg chg="add mod">
          <ac:chgData name="siriyala sowjanya" userId="4a01b965ccc8f238" providerId="LiveId" clId="{246D1F18-19BE-44E8-80EC-290C94AF1F21}" dt="2025-06-01T11:09:58.835" v="1103" actId="14100"/>
          <ac:picMkLst>
            <pc:docMk/>
            <pc:sldMk cId="58742533" sldId="576"/>
            <ac:picMk id="7" creationId="{00FC7B58-0FCE-4B31-D3ED-BC7284A8BE9D}"/>
          </ac:picMkLst>
        </pc:picChg>
      </pc:sldChg>
      <pc:sldChg chg="addSp delSp modSp mod delDesignElem">
        <pc:chgData name="siriyala sowjanya" userId="4a01b965ccc8f238" providerId="LiveId" clId="{246D1F18-19BE-44E8-80EC-290C94AF1F21}" dt="2025-06-01T11:17:12.087" v="1147" actId="123"/>
        <pc:sldMkLst>
          <pc:docMk/>
          <pc:sldMk cId="2245309600" sldId="577"/>
        </pc:sldMkLst>
        <pc:spChg chg="mod">
          <ac:chgData name="siriyala sowjanya" userId="4a01b965ccc8f238" providerId="LiveId" clId="{246D1F18-19BE-44E8-80EC-290C94AF1F21}" dt="2025-06-01T11:11:55.026" v="1104" actId="255"/>
          <ac:spMkLst>
            <pc:docMk/>
            <pc:sldMk cId="2245309600" sldId="577"/>
            <ac:spMk id="2" creationId="{C4B396BB-D4E8-514D-53F4-27AADA666CBB}"/>
          </ac:spMkLst>
        </pc:spChg>
        <pc:spChg chg="mod">
          <ac:chgData name="siriyala sowjanya" userId="4a01b965ccc8f238" providerId="LiveId" clId="{246D1F18-19BE-44E8-80EC-290C94AF1F21}" dt="2025-06-01T11:17:12.087" v="1147" actId="123"/>
          <ac:spMkLst>
            <pc:docMk/>
            <pc:sldMk cId="2245309600" sldId="577"/>
            <ac:spMk id="3" creationId="{21789DDB-698E-B624-5621-F9D79482FFED}"/>
          </ac:spMkLst>
        </pc:spChg>
        <pc:spChg chg="add">
          <ac:chgData name="siriyala sowjanya" userId="4a01b965ccc8f238" providerId="LiveId" clId="{246D1F18-19BE-44E8-80EC-290C94AF1F21}" dt="2025-06-01T11:13:50.902" v="1108"/>
          <ac:spMkLst>
            <pc:docMk/>
            <pc:sldMk cId="2245309600" sldId="577"/>
            <ac:spMk id="4" creationId="{2B92C3D8-9A74-FF29-D944-66798CDC1CCB}"/>
          </ac:spMkLst>
        </pc:spChg>
        <pc:spChg chg="add">
          <ac:chgData name="siriyala sowjanya" userId="4a01b965ccc8f238" providerId="LiveId" clId="{246D1F18-19BE-44E8-80EC-290C94AF1F21}" dt="2025-06-01T11:13:50.902" v="1108"/>
          <ac:spMkLst>
            <pc:docMk/>
            <pc:sldMk cId="2245309600" sldId="577"/>
            <ac:spMk id="5" creationId="{03FE0538-031E-E224-4E7E-57C222EDC889}"/>
          </ac:spMkLst>
        </pc:spChg>
        <pc:spChg chg="add">
          <ac:chgData name="siriyala sowjanya" userId="4a01b965ccc8f238" providerId="LiveId" clId="{246D1F18-19BE-44E8-80EC-290C94AF1F21}" dt="2025-06-01T11:13:50.902" v="1108"/>
          <ac:spMkLst>
            <pc:docMk/>
            <pc:sldMk cId="2245309600" sldId="577"/>
            <ac:spMk id="6" creationId="{8DFDA2CC-7E0A-FDD9-4817-DB9466C790DD}"/>
          </ac:spMkLst>
        </pc:spChg>
        <pc:spChg chg="add">
          <ac:chgData name="siriyala sowjanya" userId="4a01b965ccc8f238" providerId="LiveId" clId="{246D1F18-19BE-44E8-80EC-290C94AF1F21}" dt="2025-06-01T11:13:50.902" v="1108"/>
          <ac:spMkLst>
            <pc:docMk/>
            <pc:sldMk cId="2245309600" sldId="577"/>
            <ac:spMk id="7" creationId="{B9983CAE-E939-6301-AA7A-D2085C9EF188}"/>
          </ac:spMkLst>
        </pc:spChg>
        <pc:spChg chg="add del">
          <ac:chgData name="siriyala sowjanya" userId="4a01b965ccc8f238" providerId="LiveId" clId="{246D1F18-19BE-44E8-80EC-290C94AF1F21}" dt="2025-06-01T09:53:39.728" v="284"/>
          <ac:spMkLst>
            <pc:docMk/>
            <pc:sldMk cId="2245309600" sldId="577"/>
            <ac:spMk id="8" creationId="{100EDD19-6802-4EC3-95CE-CFFAB042CFD6}"/>
          </ac:spMkLst>
        </pc:spChg>
        <pc:spChg chg="add">
          <ac:chgData name="siriyala sowjanya" userId="4a01b965ccc8f238" providerId="LiveId" clId="{246D1F18-19BE-44E8-80EC-290C94AF1F21}" dt="2025-06-01T11:13:50.902" v="1108"/>
          <ac:spMkLst>
            <pc:docMk/>
            <pc:sldMk cId="2245309600" sldId="577"/>
            <ac:spMk id="9" creationId="{578E27E5-2A7F-CEE0-E255-E6B1A4CA6510}"/>
          </ac:spMkLst>
        </pc:spChg>
        <pc:spChg chg="add del">
          <ac:chgData name="siriyala sowjanya" userId="4a01b965ccc8f238" providerId="LiveId" clId="{246D1F18-19BE-44E8-80EC-290C94AF1F21}" dt="2025-06-01T09:53:39.728" v="284"/>
          <ac:spMkLst>
            <pc:docMk/>
            <pc:sldMk cId="2245309600" sldId="577"/>
            <ac:spMk id="10" creationId="{DB17E863-922E-4C26-BD64-E8FD41D28661}"/>
          </ac:spMkLst>
        </pc:spChg>
      </pc:sldChg>
      <pc:sldChg chg="addSp delSp modSp mod delDesignElem">
        <pc:chgData name="siriyala sowjanya" userId="4a01b965ccc8f238" providerId="LiveId" clId="{246D1F18-19BE-44E8-80EC-290C94AF1F21}" dt="2025-06-01T11:27:23.938" v="1164" actId="255"/>
        <pc:sldMkLst>
          <pc:docMk/>
          <pc:sldMk cId="1691700673" sldId="578"/>
        </pc:sldMkLst>
        <pc:spChg chg="mod">
          <ac:chgData name="siriyala sowjanya" userId="4a01b965ccc8f238" providerId="LiveId" clId="{246D1F18-19BE-44E8-80EC-290C94AF1F21}" dt="2025-06-01T11:27:23.938" v="1164" actId="255"/>
          <ac:spMkLst>
            <pc:docMk/>
            <pc:sldMk cId="1691700673" sldId="578"/>
            <ac:spMk id="2" creationId="{649D7BEC-26CE-96DB-DC10-B2897FA510E0}"/>
          </ac:spMkLst>
        </pc:spChg>
        <pc:spChg chg="mod">
          <ac:chgData name="siriyala sowjanya" userId="4a01b965ccc8f238" providerId="LiveId" clId="{246D1F18-19BE-44E8-80EC-290C94AF1F21}" dt="2025-06-01T11:27:13.349" v="1163" actId="120"/>
          <ac:spMkLst>
            <pc:docMk/>
            <pc:sldMk cId="1691700673" sldId="578"/>
            <ac:spMk id="3" creationId="{5E6198D1-2392-A218-1A4C-10F40FCB8253}"/>
          </ac:spMkLst>
        </pc:spChg>
        <pc:spChg chg="add del">
          <ac:chgData name="siriyala sowjanya" userId="4a01b965ccc8f238" providerId="LiveId" clId="{246D1F18-19BE-44E8-80EC-290C94AF1F21}" dt="2025-06-01T09:53:39.728" v="284"/>
          <ac:spMkLst>
            <pc:docMk/>
            <pc:sldMk cId="1691700673" sldId="578"/>
            <ac:spMk id="8" creationId="{100EDD19-6802-4EC3-95CE-CFFAB042CFD6}"/>
          </ac:spMkLst>
        </pc:spChg>
        <pc:spChg chg="add del">
          <ac:chgData name="siriyala sowjanya" userId="4a01b965ccc8f238" providerId="LiveId" clId="{246D1F18-19BE-44E8-80EC-290C94AF1F21}" dt="2025-06-01T09:53:39.728" v="284"/>
          <ac:spMkLst>
            <pc:docMk/>
            <pc:sldMk cId="1691700673" sldId="578"/>
            <ac:spMk id="10" creationId="{DB17E863-922E-4C26-BD64-E8FD41D28661}"/>
          </ac:spMkLst>
        </pc:spChg>
      </pc:sldChg>
      <pc:sldChg chg="addSp delSp modSp mod delDesignElem">
        <pc:chgData name="siriyala sowjanya" userId="4a01b965ccc8f238" providerId="LiveId" clId="{246D1F18-19BE-44E8-80EC-290C94AF1F21}" dt="2025-06-01T11:32:25.839" v="1170" actId="255"/>
        <pc:sldMkLst>
          <pc:docMk/>
          <pc:sldMk cId="3744199677" sldId="579"/>
        </pc:sldMkLst>
        <pc:spChg chg="mod">
          <ac:chgData name="siriyala sowjanya" userId="4a01b965ccc8f238" providerId="LiveId" clId="{246D1F18-19BE-44E8-80EC-290C94AF1F21}" dt="2025-06-01T11:32:25.839" v="1170" actId="255"/>
          <ac:spMkLst>
            <pc:docMk/>
            <pc:sldMk cId="3744199677" sldId="579"/>
            <ac:spMk id="2" creationId="{6FD403C0-6D6C-CF0D-D01B-94F3DED1DC7F}"/>
          </ac:spMkLst>
        </pc:spChg>
        <pc:spChg chg="add del mod">
          <ac:chgData name="siriyala sowjanya" userId="4a01b965ccc8f238" providerId="LiveId" clId="{246D1F18-19BE-44E8-80EC-290C94AF1F21}" dt="2025-06-01T11:20:00.409" v="1156" actId="113"/>
          <ac:spMkLst>
            <pc:docMk/>
            <pc:sldMk cId="3744199677" sldId="579"/>
            <ac:spMk id="3" creationId="{3F2C79AB-5BF9-3911-CAE8-5E44B0DF2236}"/>
          </ac:spMkLst>
        </pc:spChg>
        <pc:spChg chg="add del">
          <ac:chgData name="siriyala sowjanya" userId="4a01b965ccc8f238" providerId="LiveId" clId="{246D1F18-19BE-44E8-80EC-290C94AF1F21}" dt="2025-06-01T09:53:39.728" v="284"/>
          <ac:spMkLst>
            <pc:docMk/>
            <pc:sldMk cId="3744199677" sldId="579"/>
            <ac:spMk id="8" creationId="{100EDD19-6802-4EC3-95CE-CFFAB042CFD6}"/>
          </ac:spMkLst>
        </pc:spChg>
        <pc:spChg chg="add del">
          <ac:chgData name="siriyala sowjanya" userId="4a01b965ccc8f238" providerId="LiveId" clId="{246D1F18-19BE-44E8-80EC-290C94AF1F21}" dt="2025-06-01T09:53:39.728" v="284"/>
          <ac:spMkLst>
            <pc:docMk/>
            <pc:sldMk cId="3744199677" sldId="579"/>
            <ac:spMk id="10" creationId="{DB17E863-922E-4C26-BD64-E8FD41D28661}"/>
          </ac:spMkLst>
        </pc:spChg>
        <pc:graphicFrameChg chg="add mod">
          <ac:chgData name="siriyala sowjanya" userId="4a01b965ccc8f238" providerId="LiveId" clId="{246D1F18-19BE-44E8-80EC-290C94AF1F21}" dt="2025-06-01T11:19:41.344" v="1154" actId="12084"/>
          <ac:graphicFrameMkLst>
            <pc:docMk/>
            <pc:sldMk cId="3744199677" sldId="579"/>
            <ac:graphicFrameMk id="4" creationId="{F7E0DCD5-AA8F-C4E8-CC6F-2C66FFFFC1B4}"/>
          </ac:graphicFrameMkLst>
        </pc:graphicFrameChg>
      </pc:sldChg>
      <pc:sldChg chg="addSp delSp modSp new mod modClrScheme chgLayout">
        <pc:chgData name="siriyala sowjanya" userId="4a01b965ccc8f238" providerId="LiveId" clId="{246D1F18-19BE-44E8-80EC-290C94AF1F21}" dt="2025-06-01T10:20:39.254" v="445" actId="123"/>
        <pc:sldMkLst>
          <pc:docMk/>
          <pc:sldMk cId="4133846918" sldId="580"/>
        </pc:sldMkLst>
        <pc:spChg chg="del">
          <ac:chgData name="siriyala sowjanya" userId="4a01b965ccc8f238" providerId="LiveId" clId="{246D1F18-19BE-44E8-80EC-290C94AF1F21}" dt="2025-06-01T10:06:36.042" v="319" actId="700"/>
          <ac:spMkLst>
            <pc:docMk/>
            <pc:sldMk cId="4133846918" sldId="580"/>
            <ac:spMk id="2" creationId="{C52588BD-E7AD-CA4B-0A3B-34A4D914504E}"/>
          </ac:spMkLst>
        </pc:spChg>
        <pc:spChg chg="del">
          <ac:chgData name="siriyala sowjanya" userId="4a01b965ccc8f238" providerId="LiveId" clId="{246D1F18-19BE-44E8-80EC-290C94AF1F21}" dt="2025-06-01T10:06:36.042" v="319" actId="700"/>
          <ac:spMkLst>
            <pc:docMk/>
            <pc:sldMk cId="4133846918" sldId="580"/>
            <ac:spMk id="3" creationId="{8D916096-E2B3-ADF0-6ECE-C216E3703A9F}"/>
          </ac:spMkLst>
        </pc:spChg>
        <pc:spChg chg="add mod">
          <ac:chgData name="siriyala sowjanya" userId="4a01b965ccc8f238" providerId="LiveId" clId="{246D1F18-19BE-44E8-80EC-290C94AF1F21}" dt="2025-06-01T10:08:30.119" v="338"/>
          <ac:spMkLst>
            <pc:docMk/>
            <pc:sldMk cId="4133846918" sldId="580"/>
            <ac:spMk id="5" creationId="{35188233-A6AF-DE1A-B646-04E9D4FC722B}"/>
          </ac:spMkLst>
        </pc:spChg>
        <pc:spChg chg="add del mod ord">
          <ac:chgData name="siriyala sowjanya" userId="4a01b965ccc8f238" providerId="LiveId" clId="{246D1F18-19BE-44E8-80EC-290C94AF1F21}" dt="2025-06-01T10:09:04.379" v="343" actId="700"/>
          <ac:spMkLst>
            <pc:docMk/>
            <pc:sldMk cId="4133846918" sldId="580"/>
            <ac:spMk id="6" creationId="{C8DDA812-8E5E-9E09-F94F-E8411913409C}"/>
          </ac:spMkLst>
        </pc:spChg>
        <pc:spChg chg="add del mod ord">
          <ac:chgData name="siriyala sowjanya" userId="4a01b965ccc8f238" providerId="LiveId" clId="{246D1F18-19BE-44E8-80EC-290C94AF1F21}" dt="2025-06-01T10:09:04.379" v="343" actId="700"/>
          <ac:spMkLst>
            <pc:docMk/>
            <pc:sldMk cId="4133846918" sldId="580"/>
            <ac:spMk id="7" creationId="{A4298D34-5BF5-06A9-3655-F4FFD135620A}"/>
          </ac:spMkLst>
        </pc:spChg>
        <pc:spChg chg="add del mod ord">
          <ac:chgData name="siriyala sowjanya" userId="4a01b965ccc8f238" providerId="LiveId" clId="{246D1F18-19BE-44E8-80EC-290C94AF1F21}" dt="2025-06-01T10:11:06.908" v="364" actId="700"/>
          <ac:spMkLst>
            <pc:docMk/>
            <pc:sldMk cId="4133846918" sldId="580"/>
            <ac:spMk id="8" creationId="{A07BC8D8-4F5C-36A9-C23F-D2C53A4C15ED}"/>
          </ac:spMkLst>
        </pc:spChg>
        <pc:spChg chg="add del mod ord">
          <ac:chgData name="siriyala sowjanya" userId="4a01b965ccc8f238" providerId="LiveId" clId="{246D1F18-19BE-44E8-80EC-290C94AF1F21}" dt="2025-06-01T10:10:49.411" v="359" actId="700"/>
          <ac:spMkLst>
            <pc:docMk/>
            <pc:sldMk cId="4133846918" sldId="580"/>
            <ac:spMk id="9" creationId="{11EDACC8-1741-C337-6AC0-E6C4954C59EA}"/>
          </ac:spMkLst>
        </pc:spChg>
        <pc:spChg chg="add del mod ord">
          <ac:chgData name="siriyala sowjanya" userId="4a01b965ccc8f238" providerId="LiveId" clId="{246D1F18-19BE-44E8-80EC-290C94AF1F21}" dt="2025-06-01T10:11:47.109" v="369" actId="700"/>
          <ac:spMkLst>
            <pc:docMk/>
            <pc:sldMk cId="4133846918" sldId="580"/>
            <ac:spMk id="10" creationId="{CE67A826-43B6-B3C1-BE90-EC44F11F888C}"/>
          </ac:spMkLst>
        </pc:spChg>
        <pc:spChg chg="add mod ord">
          <ac:chgData name="siriyala sowjanya" userId="4a01b965ccc8f238" providerId="LiveId" clId="{246D1F18-19BE-44E8-80EC-290C94AF1F21}" dt="2025-06-01T10:20:39.254" v="445" actId="123"/>
          <ac:spMkLst>
            <pc:docMk/>
            <pc:sldMk cId="4133846918" sldId="580"/>
            <ac:spMk id="11" creationId="{B062EA8E-CC80-A124-A84E-CD7D87EDB25C}"/>
          </ac:spMkLst>
        </pc:spChg>
        <pc:spChg chg="add">
          <ac:chgData name="siriyala sowjanya" userId="4a01b965ccc8f238" providerId="LiveId" clId="{246D1F18-19BE-44E8-80EC-290C94AF1F21}" dt="2025-06-01T10:12:41.001" v="372"/>
          <ac:spMkLst>
            <pc:docMk/>
            <pc:sldMk cId="4133846918" sldId="580"/>
            <ac:spMk id="12" creationId="{08D36246-8489-136B-4A52-F8B48525CEEE}"/>
          </ac:spMkLst>
        </pc:spChg>
        <pc:spChg chg="add">
          <ac:chgData name="siriyala sowjanya" userId="4a01b965ccc8f238" providerId="LiveId" clId="{246D1F18-19BE-44E8-80EC-290C94AF1F21}" dt="2025-06-01T10:12:41.001" v="372"/>
          <ac:spMkLst>
            <pc:docMk/>
            <pc:sldMk cId="4133846918" sldId="580"/>
            <ac:spMk id="13" creationId="{63887A98-AAEA-1430-8B80-74B36F9BE745}"/>
          </ac:spMkLst>
        </pc:spChg>
        <pc:spChg chg="add">
          <ac:chgData name="siriyala sowjanya" userId="4a01b965ccc8f238" providerId="LiveId" clId="{246D1F18-19BE-44E8-80EC-290C94AF1F21}" dt="2025-06-01T10:12:41.001" v="372"/>
          <ac:spMkLst>
            <pc:docMk/>
            <pc:sldMk cId="4133846918" sldId="580"/>
            <ac:spMk id="14" creationId="{7AF52542-CB88-4680-B608-FEC3BA94608E}"/>
          </ac:spMkLst>
        </pc:spChg>
      </pc:sldChg>
      <pc:sldChg chg="new del mod chgLayout">
        <pc:chgData name="siriyala sowjanya" userId="4a01b965ccc8f238" providerId="LiveId" clId="{246D1F18-19BE-44E8-80EC-290C94AF1F21}" dt="2025-06-01T10:08:27.584" v="337" actId="680"/>
        <pc:sldMkLst>
          <pc:docMk/>
          <pc:sldMk cId="641005292" sldId="581"/>
        </pc:sldMkLst>
      </pc:sldChg>
      <pc:sldChg chg="addSp delSp modSp new del mod modClrScheme chgLayout">
        <pc:chgData name="siriyala sowjanya" userId="4a01b965ccc8f238" providerId="LiveId" clId="{246D1F18-19BE-44E8-80EC-290C94AF1F21}" dt="2025-06-01T10:56:31.813" v="1031" actId="2696"/>
        <pc:sldMkLst>
          <pc:docMk/>
          <pc:sldMk cId="3726763329" sldId="581"/>
        </pc:sldMkLst>
        <pc:spChg chg="del">
          <ac:chgData name="siriyala sowjanya" userId="4a01b965ccc8f238" providerId="LiveId" clId="{246D1F18-19BE-44E8-80EC-290C94AF1F21}" dt="2025-06-01T10:27:18.674" v="595" actId="700"/>
          <ac:spMkLst>
            <pc:docMk/>
            <pc:sldMk cId="3726763329" sldId="581"/>
            <ac:spMk id="2" creationId="{68966F0B-0713-C8F6-332B-094514AF8FA6}"/>
          </ac:spMkLst>
        </pc:spChg>
        <pc:spChg chg="del">
          <ac:chgData name="siriyala sowjanya" userId="4a01b965ccc8f238" providerId="LiveId" clId="{246D1F18-19BE-44E8-80EC-290C94AF1F21}" dt="2025-06-01T10:27:18.674" v="595" actId="700"/>
          <ac:spMkLst>
            <pc:docMk/>
            <pc:sldMk cId="3726763329" sldId="581"/>
            <ac:spMk id="3" creationId="{D2507B9E-40E2-5BA7-D637-99491089F5B3}"/>
          </ac:spMkLst>
        </pc:spChg>
        <pc:spChg chg="add del mod">
          <ac:chgData name="siriyala sowjanya" userId="4a01b965ccc8f238" providerId="LiveId" clId="{246D1F18-19BE-44E8-80EC-290C94AF1F21}" dt="2025-06-01T10:32:10.073" v="613"/>
          <ac:spMkLst>
            <pc:docMk/>
            <pc:sldMk cId="3726763329" sldId="581"/>
            <ac:spMk id="5" creationId="{22B59F39-7188-4B89-D5BB-51C04186880C}"/>
          </ac:spMkLst>
        </pc:spChg>
        <pc:spChg chg="add mod">
          <ac:chgData name="siriyala sowjanya" userId="4a01b965ccc8f238" providerId="LiveId" clId="{246D1F18-19BE-44E8-80EC-290C94AF1F21}" dt="2025-06-01T10:32:10.073" v="611"/>
          <ac:spMkLst>
            <pc:docMk/>
            <pc:sldMk cId="3726763329" sldId="581"/>
            <ac:spMk id="7" creationId="{3D931D76-5826-1488-E90C-CA058CB48DA5}"/>
          </ac:spMkLst>
        </pc:spChg>
        <pc:spChg chg="add mod">
          <ac:chgData name="siriyala sowjanya" userId="4a01b965ccc8f238" providerId="LiveId" clId="{246D1F18-19BE-44E8-80EC-290C94AF1F21}" dt="2025-06-01T10:32:39.350" v="618" actId="255"/>
          <ac:spMkLst>
            <pc:docMk/>
            <pc:sldMk cId="3726763329" sldId="581"/>
            <ac:spMk id="9" creationId="{7749D6A7-5C65-01DA-4F13-56E737BD318A}"/>
          </ac:spMkLst>
        </pc:spChg>
        <pc:spChg chg="add mod">
          <ac:chgData name="siriyala sowjanya" userId="4a01b965ccc8f238" providerId="LiveId" clId="{246D1F18-19BE-44E8-80EC-290C94AF1F21}" dt="2025-06-01T10:38:25.001" v="890" actId="14100"/>
          <ac:spMkLst>
            <pc:docMk/>
            <pc:sldMk cId="3726763329" sldId="581"/>
            <ac:spMk id="11" creationId="{80154100-B25C-0CB4-8582-92AF2DC6B50F}"/>
          </ac:spMkLst>
        </pc:spChg>
        <pc:spChg chg="add mod">
          <ac:chgData name="siriyala sowjanya" userId="4a01b965ccc8f238" providerId="LiveId" clId="{246D1F18-19BE-44E8-80EC-290C94AF1F21}" dt="2025-06-01T10:34:11.095" v="630" actId="113"/>
          <ac:spMkLst>
            <pc:docMk/>
            <pc:sldMk cId="3726763329" sldId="581"/>
            <ac:spMk id="13" creationId="{C7683B87-BF1F-ABA7-B584-C3B2669F5E01}"/>
          </ac:spMkLst>
        </pc:spChg>
        <pc:spChg chg="add del mod ord">
          <ac:chgData name="siriyala sowjanya" userId="4a01b965ccc8f238" providerId="LiveId" clId="{246D1F18-19BE-44E8-80EC-290C94AF1F21}" dt="2025-06-01T10:45:59.920" v="946" actId="700"/>
          <ac:spMkLst>
            <pc:docMk/>
            <pc:sldMk cId="3726763329" sldId="581"/>
            <ac:spMk id="25" creationId="{8AB45E84-D4DC-D562-8A4F-3125E02071FB}"/>
          </ac:spMkLst>
        </pc:spChg>
        <pc:spChg chg="add del mod ord">
          <ac:chgData name="siriyala sowjanya" userId="4a01b965ccc8f238" providerId="LiveId" clId="{246D1F18-19BE-44E8-80EC-290C94AF1F21}" dt="2025-06-01T10:45:59.920" v="946" actId="700"/>
          <ac:spMkLst>
            <pc:docMk/>
            <pc:sldMk cId="3726763329" sldId="581"/>
            <ac:spMk id="26" creationId="{F99F9ACB-A209-EF84-4858-97767F91C4BE}"/>
          </ac:spMkLst>
        </pc:spChg>
        <pc:spChg chg="add del mod ord">
          <ac:chgData name="siriyala sowjanya" userId="4a01b965ccc8f238" providerId="LiveId" clId="{246D1F18-19BE-44E8-80EC-290C94AF1F21}" dt="2025-06-01T10:45:59.433" v="945" actId="700"/>
          <ac:spMkLst>
            <pc:docMk/>
            <pc:sldMk cId="3726763329" sldId="581"/>
            <ac:spMk id="27" creationId="{8D2A0FB8-F0E1-EF8A-41EA-A8CD6B79E4C7}"/>
          </ac:spMkLst>
        </pc:spChg>
        <pc:spChg chg="add del mod ord">
          <ac:chgData name="siriyala sowjanya" userId="4a01b965ccc8f238" providerId="LiveId" clId="{246D1F18-19BE-44E8-80EC-290C94AF1F21}" dt="2025-06-01T10:45:59.433" v="945" actId="700"/>
          <ac:spMkLst>
            <pc:docMk/>
            <pc:sldMk cId="3726763329" sldId="581"/>
            <ac:spMk id="28" creationId="{8073FC77-7A4C-018E-04C5-39D53D4074EE}"/>
          </ac:spMkLst>
        </pc:spChg>
        <pc:spChg chg="add del mod ord">
          <ac:chgData name="siriyala sowjanya" userId="4a01b965ccc8f238" providerId="LiveId" clId="{246D1F18-19BE-44E8-80EC-290C94AF1F21}" dt="2025-06-01T10:45:59.433" v="945" actId="700"/>
          <ac:spMkLst>
            <pc:docMk/>
            <pc:sldMk cId="3726763329" sldId="581"/>
            <ac:spMk id="29" creationId="{5B27C5D3-44FE-B878-8E95-457EA0A10419}"/>
          </ac:spMkLst>
        </pc:spChg>
        <pc:spChg chg="add del mod ord">
          <ac:chgData name="siriyala sowjanya" userId="4a01b965ccc8f238" providerId="LiveId" clId="{246D1F18-19BE-44E8-80EC-290C94AF1F21}" dt="2025-06-01T10:45:59.433" v="945" actId="700"/>
          <ac:spMkLst>
            <pc:docMk/>
            <pc:sldMk cId="3726763329" sldId="581"/>
            <ac:spMk id="30" creationId="{E369A187-1EA2-9324-A75C-FF858512CA37}"/>
          </ac:spMkLst>
        </pc:spChg>
        <pc:spChg chg="add del mod ord">
          <ac:chgData name="siriyala sowjanya" userId="4a01b965ccc8f238" providerId="LiveId" clId="{246D1F18-19BE-44E8-80EC-290C94AF1F21}" dt="2025-06-01T10:45:59.433" v="945" actId="700"/>
          <ac:spMkLst>
            <pc:docMk/>
            <pc:sldMk cId="3726763329" sldId="581"/>
            <ac:spMk id="31" creationId="{3A2015A3-99E4-263E-63E1-D3D2E440501A}"/>
          </ac:spMkLst>
        </pc:spChg>
        <pc:graphicFrameChg chg="add mod">
          <ac:chgData name="siriyala sowjanya" userId="4a01b965ccc8f238" providerId="LiveId" clId="{246D1F18-19BE-44E8-80EC-290C94AF1F21}" dt="2025-06-01T10:32:09.087" v="610" actId="1076"/>
          <ac:graphicFrameMkLst>
            <pc:docMk/>
            <pc:sldMk cId="3726763329" sldId="581"/>
            <ac:graphicFrameMk id="6" creationId="{D17EC0C3-6E8F-E376-5C97-B09053D2C813}"/>
          </ac:graphicFrameMkLst>
        </pc:graphicFrameChg>
        <pc:graphicFrameChg chg="add del mod modGraphic">
          <ac:chgData name="siriyala sowjanya" userId="4a01b965ccc8f238" providerId="LiveId" clId="{246D1F18-19BE-44E8-80EC-290C94AF1F21}" dt="2025-06-01T10:43:35.831" v="935" actId="255"/>
          <ac:graphicFrameMkLst>
            <pc:docMk/>
            <pc:sldMk cId="3726763329" sldId="581"/>
            <ac:graphicFrameMk id="14" creationId="{EDC45F9D-049E-FB84-4B12-F2BEBD1BFB67}"/>
          </ac:graphicFrameMkLst>
        </pc:graphicFrameChg>
        <pc:graphicFrameChg chg="add mod modGraphic">
          <ac:chgData name="siriyala sowjanya" userId="4a01b965ccc8f238" providerId="LiveId" clId="{246D1F18-19BE-44E8-80EC-290C94AF1F21}" dt="2025-06-01T10:49:24.186" v="967" actId="255"/>
          <ac:graphicFrameMkLst>
            <pc:docMk/>
            <pc:sldMk cId="3726763329" sldId="581"/>
            <ac:graphicFrameMk id="15" creationId="{AC236106-CE11-43BF-11BD-8C4112D76050}"/>
          </ac:graphicFrameMkLst>
        </pc:graphicFrameChg>
        <pc:graphicFrameChg chg="add mod modGraphic">
          <ac:chgData name="siriyala sowjanya" userId="4a01b965ccc8f238" providerId="LiveId" clId="{246D1F18-19BE-44E8-80EC-290C94AF1F21}" dt="2025-06-01T10:43:30.455" v="934" actId="255"/>
          <ac:graphicFrameMkLst>
            <pc:docMk/>
            <pc:sldMk cId="3726763329" sldId="581"/>
            <ac:graphicFrameMk id="16" creationId="{637C20EB-36A3-9956-D8EB-209B18DD7352}"/>
          </ac:graphicFrameMkLst>
        </pc:graphicFrameChg>
        <pc:graphicFrameChg chg="add mod modGraphic">
          <ac:chgData name="siriyala sowjanya" userId="4a01b965ccc8f238" providerId="LiveId" clId="{246D1F18-19BE-44E8-80EC-290C94AF1F21}" dt="2025-06-01T10:50:36.440" v="969" actId="12385"/>
          <ac:graphicFrameMkLst>
            <pc:docMk/>
            <pc:sldMk cId="3726763329" sldId="581"/>
            <ac:graphicFrameMk id="17" creationId="{61210E08-8FB8-E4D9-6915-F3A1BFE3BB4A}"/>
          </ac:graphicFrameMkLst>
        </pc:graphicFrameChg>
        <pc:graphicFrameChg chg="add mod">
          <ac:chgData name="siriyala sowjanya" userId="4a01b965ccc8f238" providerId="LiveId" clId="{246D1F18-19BE-44E8-80EC-290C94AF1F21}" dt="2025-06-01T10:40:43.028" v="903"/>
          <ac:graphicFrameMkLst>
            <pc:docMk/>
            <pc:sldMk cId="3726763329" sldId="581"/>
            <ac:graphicFrameMk id="18" creationId="{7C0E6023-1AD2-E433-07DF-43EC8D3E9016}"/>
          </ac:graphicFrameMkLst>
        </pc:graphicFrameChg>
        <pc:graphicFrameChg chg="add mod">
          <ac:chgData name="siriyala sowjanya" userId="4a01b965ccc8f238" providerId="LiveId" clId="{246D1F18-19BE-44E8-80EC-290C94AF1F21}" dt="2025-06-01T10:40:43.028" v="903"/>
          <ac:graphicFrameMkLst>
            <pc:docMk/>
            <pc:sldMk cId="3726763329" sldId="581"/>
            <ac:graphicFrameMk id="19" creationId="{DEFEAB03-50CC-47B7-9182-ABDC59D45B4A}"/>
          </ac:graphicFrameMkLst>
        </pc:graphicFrameChg>
        <pc:graphicFrameChg chg="add mod">
          <ac:chgData name="siriyala sowjanya" userId="4a01b965ccc8f238" providerId="LiveId" clId="{246D1F18-19BE-44E8-80EC-290C94AF1F21}" dt="2025-06-01T10:40:43.028" v="903"/>
          <ac:graphicFrameMkLst>
            <pc:docMk/>
            <pc:sldMk cId="3726763329" sldId="581"/>
            <ac:graphicFrameMk id="20" creationId="{F59B7EAA-E075-FB53-965C-CC1AB0817CD9}"/>
          </ac:graphicFrameMkLst>
        </pc:graphicFrameChg>
        <pc:graphicFrameChg chg="add mod">
          <ac:chgData name="siriyala sowjanya" userId="4a01b965ccc8f238" providerId="LiveId" clId="{246D1F18-19BE-44E8-80EC-290C94AF1F21}" dt="2025-06-01T10:40:43.028" v="903"/>
          <ac:graphicFrameMkLst>
            <pc:docMk/>
            <pc:sldMk cId="3726763329" sldId="581"/>
            <ac:graphicFrameMk id="21" creationId="{2B4B0BE3-5F7D-6E17-EE73-B06A75A19A98}"/>
          </ac:graphicFrameMkLst>
        </pc:graphicFrameChg>
        <pc:graphicFrameChg chg="add mod modGraphic">
          <ac:chgData name="siriyala sowjanya" userId="4a01b965ccc8f238" providerId="LiveId" clId="{246D1F18-19BE-44E8-80EC-290C94AF1F21}" dt="2025-06-01T10:41:11.327" v="915" actId="14100"/>
          <ac:graphicFrameMkLst>
            <pc:docMk/>
            <pc:sldMk cId="3726763329" sldId="581"/>
            <ac:graphicFrameMk id="22" creationId="{28D73C82-D9C8-C862-717F-E80C24011239}"/>
          </ac:graphicFrameMkLst>
        </pc:graphicFrameChg>
        <pc:graphicFrameChg chg="add mod modGraphic">
          <ac:chgData name="siriyala sowjanya" userId="4a01b965ccc8f238" providerId="LiveId" clId="{246D1F18-19BE-44E8-80EC-290C94AF1F21}" dt="2025-06-01T10:43:45.616" v="936" actId="14100"/>
          <ac:graphicFrameMkLst>
            <pc:docMk/>
            <pc:sldMk cId="3726763329" sldId="581"/>
            <ac:graphicFrameMk id="23" creationId="{4FC10CCC-A93D-6EC7-BC01-1C2DAC607F39}"/>
          </ac:graphicFrameMkLst>
        </pc:graphicFrameChg>
        <pc:graphicFrameChg chg="add mod modGraphic">
          <ac:chgData name="siriyala sowjanya" userId="4a01b965ccc8f238" providerId="LiveId" clId="{246D1F18-19BE-44E8-80EC-290C94AF1F21}" dt="2025-06-01T10:49:00.786" v="964" actId="14734"/>
          <ac:graphicFrameMkLst>
            <pc:docMk/>
            <pc:sldMk cId="3726763329" sldId="581"/>
            <ac:graphicFrameMk id="24" creationId="{C6B2D540-77DD-A026-6395-5E0284636854}"/>
          </ac:graphicFrameMkLst>
        </pc:graphicFrameChg>
        <pc:graphicFrameChg chg="add mod modGraphic">
          <ac:chgData name="siriyala sowjanya" userId="4a01b965ccc8f238" providerId="LiveId" clId="{246D1F18-19BE-44E8-80EC-290C94AF1F21}" dt="2025-06-01T10:47:56.508" v="955" actId="255"/>
          <ac:graphicFrameMkLst>
            <pc:docMk/>
            <pc:sldMk cId="3726763329" sldId="581"/>
            <ac:graphicFrameMk id="32" creationId="{57414B57-4E1A-E20D-7794-45D60D52A44E}"/>
          </ac:graphicFrameMkLst>
        </pc:graphicFrameChg>
        <pc:graphicFrameChg chg="add mod modGraphic">
          <ac:chgData name="siriyala sowjanya" userId="4a01b965ccc8f238" providerId="LiveId" clId="{246D1F18-19BE-44E8-80EC-290C94AF1F21}" dt="2025-06-01T10:49:05.496" v="965" actId="14734"/>
          <ac:graphicFrameMkLst>
            <pc:docMk/>
            <pc:sldMk cId="3726763329" sldId="581"/>
            <ac:graphicFrameMk id="33" creationId="{B925B8B9-A9C6-E8C8-8AED-5CECCDA9C80E}"/>
          </ac:graphicFrameMkLst>
        </pc:graphicFrameChg>
      </pc:sldChg>
      <pc:sldChg chg="addSp modSp new mod ord">
        <pc:chgData name="siriyala sowjanya" userId="4a01b965ccc8f238" providerId="LiveId" clId="{246D1F18-19BE-44E8-80EC-290C94AF1F21}" dt="2025-06-01T10:58:53.525" v="1053" actId="12385"/>
        <pc:sldMkLst>
          <pc:docMk/>
          <pc:sldMk cId="1973557851" sldId="582"/>
        </pc:sldMkLst>
        <pc:spChg chg="add mod">
          <ac:chgData name="siriyala sowjanya" userId="4a01b965ccc8f238" providerId="LiveId" clId="{246D1F18-19BE-44E8-80EC-290C94AF1F21}" dt="2025-06-01T10:52:39.010" v="1012" actId="20577"/>
          <ac:spMkLst>
            <pc:docMk/>
            <pc:sldMk cId="1973557851" sldId="582"/>
            <ac:spMk id="3" creationId="{2BFDC318-65AE-5E66-B23B-1BB5F10437DE}"/>
          </ac:spMkLst>
        </pc:spChg>
        <pc:spChg chg="add mod">
          <ac:chgData name="siriyala sowjanya" userId="4a01b965ccc8f238" providerId="LiveId" clId="{246D1F18-19BE-44E8-80EC-290C94AF1F21}" dt="2025-06-01T10:55:36.490" v="1029" actId="113"/>
          <ac:spMkLst>
            <pc:docMk/>
            <pc:sldMk cId="1973557851" sldId="582"/>
            <ac:spMk id="5" creationId="{1094B043-CA38-6851-1388-EAB1C940CDF1}"/>
          </ac:spMkLst>
        </pc:spChg>
        <pc:graphicFrameChg chg="add mod modGraphic">
          <ac:chgData name="siriyala sowjanya" userId="4a01b965ccc8f238" providerId="LiveId" clId="{246D1F18-19BE-44E8-80EC-290C94AF1F21}" dt="2025-06-01T10:58:53.525" v="1053" actId="12385"/>
          <ac:graphicFrameMkLst>
            <pc:docMk/>
            <pc:sldMk cId="1973557851" sldId="582"/>
            <ac:graphicFrameMk id="2" creationId="{1BE89EC8-74DE-E1E5-7A55-38C91AFA249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01/06/2025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01/06/2025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01/06/2025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ycaret.readthedocs.io/"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a:latin typeface="+mj-lt"/>
                <a:ea typeface="+mj-ea"/>
                <a:cs typeface="+mj-cs"/>
              </a:rPr>
              <a:t>CAPSTONE PROJECT</a:t>
            </a:r>
            <a:br>
              <a:rPr lang="en-US" sz="2000" b="1"/>
            </a:br>
            <a:br>
              <a:rPr lang="en-US" sz="5100" b="1"/>
            </a:br>
            <a:r>
              <a:rPr lang="en-IN" sz="2000" b="1"/>
              <a:t>FINANCIAL MANAGEMENT USING_AI</a:t>
            </a:r>
            <a:endParaRPr lang="en-US" sz="2000" b="1">
              <a:latin typeface="Aptos"/>
            </a:endParaRPr>
          </a:p>
          <a:p>
            <a:pPr algn="l"/>
            <a:endParaRPr lang="en-US" sz="5100" b="1" kern="1200" dirty="0"/>
          </a:p>
        </p:txBody>
      </p:sp>
      <p:sp>
        <p:nvSpPr>
          <p:cNvPr id="3" name="Subtitle 2"/>
          <p:cNvSpPr>
            <a:spLocks noGrp="1"/>
          </p:cNvSpPr>
          <p:nvPr>
            <p:ph type="subTitle" idx="1"/>
          </p:nvPr>
        </p:nvSpPr>
        <p:spPr>
          <a:xfrm>
            <a:off x="176981" y="3205316"/>
            <a:ext cx="5427523" cy="4021393"/>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
            </a:r>
            <a:r>
              <a:rPr lang="en-US" sz="1600" cap="all" dirty="0"/>
              <a:t>S.SOWJANYA</a:t>
            </a:r>
          </a:p>
          <a:p>
            <a:pPr algn="l">
              <a:spcAft>
                <a:spcPts val="600"/>
              </a:spcAft>
            </a:pPr>
            <a:r>
              <a:rPr lang="en-US" sz="1600" b="1" cap="all" dirty="0"/>
              <a:t>College Name: </a:t>
            </a:r>
            <a:r>
              <a:rPr lang="en-US" sz="1600" b="0" i="0" dirty="0">
                <a:solidFill>
                  <a:srgbClr val="001D35"/>
                </a:solidFill>
                <a:effectLst/>
                <a:latin typeface="Google Sans"/>
              </a:rPr>
              <a:t>Malla Reddy Engineering College for Women</a:t>
            </a:r>
            <a:endParaRPr lang="en-US" sz="1600" b="1" cap="all" dirty="0"/>
          </a:p>
          <a:p>
            <a:pPr algn="l">
              <a:spcAft>
                <a:spcPts val="600"/>
              </a:spcAft>
            </a:pPr>
            <a:r>
              <a:rPr lang="en-US" sz="1600" b="1" cap="all" dirty="0" err="1"/>
              <a:t>Department:CSE</a:t>
            </a:r>
            <a:r>
              <a:rPr lang="en-US" sz="1600" b="1" cap="all" dirty="0"/>
              <a:t>(CS)</a:t>
            </a:r>
          </a:p>
          <a:p>
            <a:pPr algn="l">
              <a:spcAft>
                <a:spcPts val="600"/>
              </a:spcAft>
            </a:pPr>
            <a:r>
              <a:rPr lang="en-US" sz="1600" b="1" cap="all" dirty="0"/>
              <a:t>Email ID: </a:t>
            </a:r>
            <a:r>
              <a:rPr lang="en-IN" sz="1600" b="0" i="0" dirty="0">
                <a:solidFill>
                  <a:srgbClr val="1F1F1F"/>
                </a:solidFill>
                <a:effectLst/>
                <a:latin typeface="Google Sans"/>
              </a:rPr>
              <a:t>sirisowjanya28@gmail.com</a:t>
            </a:r>
            <a:endParaRPr lang="en-US" sz="1600" b="1" cap="all" dirty="0"/>
          </a:p>
          <a:p>
            <a:pPr algn="l">
              <a:spcAft>
                <a:spcPts val="600"/>
              </a:spcAft>
            </a:pPr>
            <a:r>
              <a:rPr lang="en-US" sz="1600" b="1" cap="all" dirty="0"/>
              <a:t>AICTE Student ID: </a:t>
            </a:r>
            <a:r>
              <a:rPr lang="en-IN" sz="1200" b="0" i="0" dirty="0">
                <a:solidFill>
                  <a:srgbClr val="333333"/>
                </a:solidFill>
                <a:effectLst/>
                <a:latin typeface="Helvetica Neue"/>
              </a:rPr>
              <a:t>STU663f041dacfb11715405853</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1B0C6C-0019-2F7E-51E7-EC06EC97F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273" y="253616"/>
            <a:ext cx="6116779" cy="622448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Conclusion</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580104" y="1983363"/>
            <a:ext cx="9370142" cy="4363209"/>
          </a:xfrm>
        </p:spPr>
        <p:txBody>
          <a:bodyPr vert="horz" lIns="91440" tIns="45720" rIns="91440" bIns="45720" rtlCol="0" anchor="ctr">
            <a:normAutofit/>
          </a:bodyPr>
          <a:lstStyle/>
          <a:p>
            <a:pPr algn="just">
              <a:lnSpc>
                <a:spcPct val="100000"/>
              </a:lnSpc>
            </a:pPr>
            <a:r>
              <a:rPr lang="en-US" sz="1600" dirty="0"/>
              <a:t>The implementation of an AI-driven financial management system has shown great potential in enhancing how users understand, manage, and forecast their financial activities. By leveraging machine learning algorithms such as LSTM, Isolation Forest, and Random Forest, the system can accurately predict future expenses, detect suspicious transactions, and classify spending behavior. These features not only simplify personal finance tracking but also bring efficiency and automation to budgeting and financial planning.</a:t>
            </a:r>
          </a:p>
          <a:p>
            <a:pPr algn="just">
              <a:lnSpc>
                <a:spcPct val="100000"/>
              </a:lnSpc>
            </a:pPr>
            <a:r>
              <a:rPr lang="en-US" sz="1600" dirty="0"/>
              <a:t>Throughout the project, various challenges were encountered, including inconsistent financial data formats, integration with external data sources like APIs, and tuning models for optimal accuracy. These challenges were addressed using advanced data preprocessing techniques, hyperparameter optimization, and iterative model evaluation.</a:t>
            </a:r>
          </a:p>
          <a:p>
            <a:pPr algn="just">
              <a:lnSpc>
                <a:spcPct val="100000"/>
              </a:lnSpc>
            </a:pPr>
            <a:r>
              <a:rPr lang="en-US" sz="1600" dirty="0"/>
              <a:t>Overall, the project demonstrates that artificial intelligence can revolutionize traditional financial management. It reduces manual efforts, offers timely insights, and empowers users to make smarter, data-driven financial decisions. As financial systems grow more complex, such AI solutions will become increasingly important for individuals, small businesses, and financial institutions.</a:t>
            </a:r>
          </a:p>
          <a:p>
            <a:pPr marL="0" indent="0" algn="just">
              <a:lnSpc>
                <a:spcPct val="100000"/>
              </a:lnSpc>
              <a:buNone/>
            </a:pPr>
            <a:endParaRPr lang="en-US" sz="1600" dirty="0"/>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Future scope</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chor="ctr">
            <a:normAutofit/>
          </a:bodyPr>
          <a:lstStyle/>
          <a:p>
            <a:pPr algn="just"/>
            <a:r>
              <a:rPr lang="en-US" sz="1600" dirty="0"/>
              <a:t>The financial management system can be enhanced in several ways to increase its accuracy, usability, and reach. One potential improvement is the integration of more data sources, such as real-time bank feeds, investment portfolios, stock market APIs, and taxation updates, to provide a complete financial view.</a:t>
            </a:r>
          </a:p>
          <a:p>
            <a:pPr algn="just"/>
            <a:r>
              <a:rPr lang="en-US" sz="1600" dirty="0"/>
              <a:t>The machine learning models can be further optimized using advanced techniques like </a:t>
            </a:r>
            <a:r>
              <a:rPr lang="en-US" sz="1600" dirty="0" err="1"/>
              <a:t>AutoML</a:t>
            </a:r>
            <a:r>
              <a:rPr lang="en-US" sz="1600" dirty="0"/>
              <a:t>, deep reinforcement learning, or transformers, which could improve prediction quality and anomaly detection accuracy.</a:t>
            </a:r>
          </a:p>
          <a:p>
            <a:pPr algn="just"/>
            <a:r>
              <a:rPr lang="en-US" sz="1600" dirty="0"/>
              <a:t>To make the system scalable and more responsive, edge computing can be introduced for local, real-time financial processing on user devices, especially in mobile applications.</a:t>
            </a:r>
          </a:p>
          <a:p>
            <a:pPr algn="just"/>
            <a:r>
              <a:rPr lang="en-US" sz="1600" dirty="0"/>
              <a:t>The solution can also be expanded to support different financial regions, currencies, and regulatory rules, making it applicable for users across multiple cities or countries. Lastly, features like voice-enabled financial assistants, multilingual support, and personalized AI-based investment guidance can make the system more inclusive and intelligent.</a:t>
            </a:r>
          </a:p>
          <a:p>
            <a:pPr algn="just"/>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References</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a:buNone/>
            </a:pPr>
            <a:r>
              <a:rPr lang="en-IN" sz="1600" b="1" dirty="0"/>
              <a:t>References</a:t>
            </a:r>
          </a:p>
          <a:p>
            <a:pPr>
              <a:buFont typeface="+mj-lt"/>
              <a:buAutoNum type="arabicPeriod"/>
            </a:pPr>
            <a:r>
              <a:rPr lang="en-IN" sz="1600" dirty="0"/>
              <a:t>Géron, A. (2022). </a:t>
            </a:r>
            <a:r>
              <a:rPr lang="en-IN" sz="1600" i="1" dirty="0"/>
              <a:t>Hands-On Machine Learning with Scikit-Learn, </a:t>
            </a:r>
            <a:r>
              <a:rPr lang="en-IN" sz="1600" i="1" dirty="0" err="1"/>
              <a:t>Keras</a:t>
            </a:r>
            <a:r>
              <a:rPr lang="en-IN" sz="1600" i="1" dirty="0"/>
              <a:t>, and TensorFlow</a:t>
            </a:r>
            <a:r>
              <a:rPr lang="en-IN" sz="1600" dirty="0"/>
              <a:t> (2nd ed.). O'Reilly Media.</a:t>
            </a:r>
            <a:br>
              <a:rPr lang="en-IN" sz="1600" dirty="0"/>
            </a:br>
            <a:r>
              <a:rPr lang="en-IN" sz="1600" i="1" dirty="0"/>
              <a:t>(For understanding ML algorithms and model building)</a:t>
            </a:r>
            <a:endParaRPr lang="en-IN" sz="1600" dirty="0"/>
          </a:p>
          <a:p>
            <a:pPr>
              <a:buFont typeface="+mj-lt"/>
              <a:buAutoNum type="arabicPeriod"/>
            </a:pPr>
            <a:r>
              <a:rPr lang="en-IN" sz="1600" dirty="0"/>
              <a:t>Brownlee, J. (2020). </a:t>
            </a:r>
            <a:r>
              <a:rPr lang="en-IN" sz="1600" i="1" dirty="0"/>
              <a:t>Deep Learning for Time Series Forecasting</a:t>
            </a:r>
            <a:r>
              <a:rPr lang="en-IN" sz="1600" dirty="0"/>
              <a:t>. Machine Learning Mastery.</a:t>
            </a:r>
            <a:br>
              <a:rPr lang="en-IN" sz="1600" dirty="0"/>
            </a:br>
            <a:r>
              <a:rPr lang="en-IN" sz="1600" i="1" dirty="0"/>
              <a:t>(For applying LSTM in financial predictions)</a:t>
            </a:r>
            <a:endParaRPr lang="en-IN" sz="1600" dirty="0"/>
          </a:p>
          <a:p>
            <a:pPr>
              <a:buFont typeface="+mj-lt"/>
              <a:buAutoNum type="arabicPeriod"/>
            </a:pPr>
            <a:r>
              <a:rPr lang="en-IN" sz="1600" dirty="0"/>
              <a:t>Investopedia – </a:t>
            </a:r>
            <a:r>
              <a:rPr lang="en-IN" sz="1600" i="1" dirty="0"/>
              <a:t>How Artificial Intelligence is Changing Financial Management</a:t>
            </a:r>
            <a:br>
              <a:rPr lang="en-IN" sz="1600" dirty="0"/>
            </a:br>
            <a:r>
              <a:rPr lang="en-IN" sz="1600" dirty="0">
                <a:hlinkClick r:id="rId2"/>
              </a:rPr>
              <a:t>https://www.investopedia.com</a:t>
            </a:r>
            <a:endParaRPr lang="en-IN" sz="1600" dirty="0"/>
          </a:p>
          <a:p>
            <a:pPr>
              <a:buFont typeface="+mj-lt"/>
              <a:buAutoNum type="arabicPeriod"/>
            </a:pPr>
            <a:r>
              <a:rPr lang="en-IN" sz="1600" dirty="0"/>
              <a:t>Kaggle Datasets – </a:t>
            </a:r>
            <a:r>
              <a:rPr lang="en-IN" sz="1600" i="1" dirty="0"/>
              <a:t>Personal Finance and Expense Tracking</a:t>
            </a:r>
            <a:br>
              <a:rPr lang="en-IN" sz="1600" dirty="0"/>
            </a:br>
            <a:r>
              <a:rPr lang="en-IN" sz="1600" dirty="0"/>
              <a:t>https://www.kaggle.com/datasets</a:t>
            </a:r>
          </a:p>
          <a:p>
            <a:pPr>
              <a:buFont typeface="+mj-lt"/>
              <a:buAutoNum type="arabicPeriod"/>
            </a:pPr>
            <a:r>
              <a:rPr lang="en-IN" sz="1600" dirty="0" err="1"/>
              <a:t>PyCaret</a:t>
            </a:r>
            <a:r>
              <a:rPr lang="en-IN" sz="1600" dirty="0"/>
              <a:t> Documentation – </a:t>
            </a:r>
            <a:r>
              <a:rPr lang="en-IN" sz="1600" i="1" dirty="0"/>
              <a:t>Low-code ML model management and comparison</a:t>
            </a:r>
            <a:br>
              <a:rPr lang="en-IN" sz="1600" dirty="0"/>
            </a:br>
            <a:r>
              <a:rPr lang="en-IN" sz="1600" dirty="0">
                <a:hlinkClick r:id="rId3"/>
              </a:rPr>
              <a:t>https://pycaret.readthedocs.io</a:t>
            </a:r>
            <a:endParaRPr lang="en-IN" sz="1600" dirty="0"/>
          </a:p>
          <a:p>
            <a:pPr>
              <a:buFont typeface="+mj-lt"/>
              <a:buAutoNum type="arabicPeriod"/>
            </a:pPr>
            <a:r>
              <a:rPr lang="en-IN" sz="1600" dirty="0"/>
              <a:t>Google Developers – </a:t>
            </a:r>
            <a:r>
              <a:rPr lang="en-IN" sz="1600" i="1" dirty="0"/>
              <a:t>TensorFlow for Time Series Forecasting</a:t>
            </a:r>
            <a:br>
              <a:rPr lang="en-IN" sz="1600" dirty="0"/>
            </a:br>
            <a:r>
              <a:rPr lang="en-IN" sz="1600" dirty="0"/>
              <a:t>https://www.tensorflow.org/tutorials/structured_data/time_series</a:t>
            </a: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OUTLINE</a:t>
            </a:r>
            <a:endParaRPr lang="en-US" sz="48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000" b="1" dirty="0">
                <a:latin typeface="Arial"/>
                <a:cs typeface="Arial"/>
              </a:rPr>
              <a:t>Problem Statement </a:t>
            </a:r>
          </a:p>
          <a:p>
            <a:pPr marL="305435" indent="-305435">
              <a:spcBef>
                <a:spcPct val="20000"/>
              </a:spcBef>
              <a:spcAft>
                <a:spcPts val="600"/>
              </a:spcAft>
            </a:pPr>
            <a:r>
              <a:rPr lang="en-US" sz="2000" b="1" dirty="0">
                <a:latin typeface="Arial"/>
                <a:cs typeface="Arial"/>
              </a:rPr>
              <a:t>Proposed System/Solution</a:t>
            </a:r>
          </a:p>
          <a:p>
            <a:pPr marL="305435" indent="-305435">
              <a:spcBef>
                <a:spcPct val="20000"/>
              </a:spcBef>
              <a:spcAft>
                <a:spcPts val="600"/>
              </a:spcAft>
            </a:pPr>
            <a:r>
              <a:rPr lang="en-US" sz="2000" b="1" dirty="0">
                <a:latin typeface="Arial"/>
                <a:cs typeface="Arial"/>
              </a:rPr>
              <a:t>System Development Approach </a:t>
            </a:r>
          </a:p>
          <a:p>
            <a:pPr marL="305435" indent="-305435">
              <a:spcBef>
                <a:spcPct val="20000"/>
              </a:spcBef>
              <a:spcAft>
                <a:spcPts val="600"/>
              </a:spcAft>
            </a:pPr>
            <a:r>
              <a:rPr lang="en-US" sz="2000" b="1" dirty="0">
                <a:latin typeface="Arial"/>
                <a:cs typeface="Arial"/>
              </a:rPr>
              <a:t>Algorithm &amp; Deployment  </a:t>
            </a:r>
          </a:p>
          <a:p>
            <a:pPr marL="305435" indent="-305435">
              <a:spcBef>
                <a:spcPct val="20000"/>
              </a:spcBef>
              <a:spcAft>
                <a:spcPts val="600"/>
              </a:spcAft>
            </a:pPr>
            <a:r>
              <a:rPr lang="en-US" sz="2000" b="1" dirty="0">
                <a:latin typeface="Arial"/>
                <a:cs typeface="Arial"/>
              </a:rPr>
              <a:t>Result (Output Image)</a:t>
            </a:r>
          </a:p>
          <a:p>
            <a:pPr marL="305435" indent="-305435">
              <a:spcBef>
                <a:spcPct val="20000"/>
              </a:spcBef>
              <a:spcAft>
                <a:spcPts val="600"/>
              </a:spcAft>
            </a:pPr>
            <a:r>
              <a:rPr lang="en-US" sz="2000" b="1" dirty="0">
                <a:latin typeface="Arial"/>
                <a:cs typeface="Arial"/>
              </a:rPr>
              <a:t>Conclusion</a:t>
            </a:r>
          </a:p>
          <a:p>
            <a:pPr marL="305435" indent="-305435">
              <a:spcBef>
                <a:spcPct val="20000"/>
              </a:spcBef>
              <a:spcAft>
                <a:spcPts val="600"/>
              </a:spcAft>
            </a:pPr>
            <a:r>
              <a:rPr lang="en-US" sz="2000" b="1" dirty="0">
                <a:latin typeface="Arial"/>
                <a:cs typeface="Arial"/>
              </a:rPr>
              <a:t>Future Scope</a:t>
            </a:r>
          </a:p>
          <a:p>
            <a:pPr marL="305435" indent="-305435">
              <a:spcBef>
                <a:spcPct val="20000"/>
              </a:spcBef>
              <a:spcAft>
                <a:spcPts val="600"/>
              </a:spcAft>
            </a:pPr>
            <a:r>
              <a:rPr lang="en-US" sz="2000" b="1" dirty="0">
                <a:latin typeface="Arial"/>
                <a:cs typeface="Arial"/>
              </a:rPr>
              <a:t>References</a:t>
            </a: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Problem Statement</a:t>
            </a:r>
            <a:endParaRPr lang="en-US" sz="48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669036" y="2055813"/>
            <a:ext cx="10515600" cy="3936948"/>
          </a:xfrm>
        </p:spPr>
        <p:txBody>
          <a:bodyPr vert="horz" lIns="91440" tIns="45720" rIns="91440" bIns="45720" rtlCol="0">
            <a:normAutofit/>
          </a:bodyPr>
          <a:lstStyle/>
          <a:p>
            <a:pPr marL="0" indent="0" algn="just">
              <a:buNone/>
            </a:pPr>
            <a:r>
              <a:rPr lang="en-US" sz="2000" dirty="0"/>
              <a:t>Currently, individuals and organizations face significant challenges in managing their finances effectively due to fluctuating expenses, lack of real-time analysis, and the growing complexity of financial data. It is important to provide timely insights and automated support in order to reduce overspending, detect fraud, and optimize budgeting decisions. Ultimately, ensuring accurate financial forecasting and secure management becomes a key concern. The crucial part is the ability to analyze large volumes of financial data and predict future trends, helping users make informed financial decisions with minimal manual effort.</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Proposed Solution</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890055"/>
            <a:ext cx="10515600" cy="4251960"/>
          </a:xfrm>
        </p:spPr>
        <p:txBody>
          <a:bodyPr vert="horz" lIns="91440" tIns="45720" rIns="91440" bIns="45720" rtlCol="0">
            <a:noAutofit/>
          </a:bodyPr>
          <a:lstStyle/>
          <a:p>
            <a:pPr marL="0" indent="0" algn="just">
              <a:spcBef>
                <a:spcPct val="20000"/>
              </a:spcBef>
              <a:spcAft>
                <a:spcPts val="600"/>
              </a:spcAft>
              <a:buNone/>
            </a:pPr>
            <a:r>
              <a:rPr lang="en-US" sz="1600" dirty="0"/>
              <a:t>The proposed system aims to address the challenges of modern financial management by leveraging artificial intelligence to automate analysis, detect anomalies, and forecast future financial conditions. The solution is designed to enhance financial awareness and planning efficiency for both individuals and organizations. It includes the following components:</a:t>
            </a:r>
          </a:p>
          <a:p>
            <a:pPr algn="just">
              <a:buNone/>
            </a:pPr>
            <a:r>
              <a:rPr lang="en-US" sz="1600" b="1" dirty="0"/>
              <a:t>1. Data Collection</a:t>
            </a:r>
            <a:endParaRPr lang="en-US" sz="1600" dirty="0"/>
          </a:p>
          <a:p>
            <a:pPr algn="just">
              <a:buFont typeface="Arial" panose="020B0604020202020204" pitchFamily="34" charset="0"/>
              <a:buChar char="•"/>
            </a:pPr>
            <a:r>
              <a:rPr lang="en-US" sz="1600" dirty="0"/>
              <a:t>Gather historical financial transaction data including date, category, amount, and payment mode.</a:t>
            </a:r>
          </a:p>
          <a:p>
            <a:pPr algn="just">
              <a:buFont typeface="Arial" panose="020B0604020202020204" pitchFamily="34" charset="0"/>
              <a:buChar char="•"/>
            </a:pPr>
            <a:r>
              <a:rPr lang="en-US" sz="1600" dirty="0"/>
              <a:t>Incorporate real-time data such as market fluctuations, currency exchange rates, economic news, and personal spending behavior via APIs.</a:t>
            </a:r>
          </a:p>
          <a:p>
            <a:pPr marL="0" indent="0" algn="just">
              <a:buNone/>
            </a:pPr>
            <a:endParaRPr lang="en-US" sz="1600" dirty="0"/>
          </a:p>
          <a:p>
            <a:pPr algn="just">
              <a:buNone/>
            </a:pPr>
            <a:r>
              <a:rPr lang="en-US" sz="1600" b="1" dirty="0"/>
              <a:t>2. Data Preprocessing</a:t>
            </a:r>
            <a:endParaRPr lang="en-US" sz="1600" dirty="0"/>
          </a:p>
          <a:p>
            <a:pPr algn="just">
              <a:buFont typeface="Arial" panose="020B0604020202020204" pitchFamily="34" charset="0"/>
              <a:buChar char="•"/>
            </a:pPr>
            <a:r>
              <a:rPr lang="en-US" sz="1600" dirty="0"/>
              <a:t>Clean and preprocess financial records to handle missing entries, duplicated transactions, and inconsistent formats.</a:t>
            </a:r>
          </a:p>
          <a:p>
            <a:pPr algn="just">
              <a:buFont typeface="Arial" panose="020B0604020202020204" pitchFamily="34" charset="0"/>
              <a:buChar char="•"/>
            </a:pPr>
            <a:r>
              <a:rPr lang="en-US" sz="1600" dirty="0"/>
              <a:t>Apply feature engineering to extract patterns like spending frequency, savings trends, or risky transactions.</a:t>
            </a:r>
          </a:p>
          <a:p>
            <a:pPr algn="just">
              <a:buFont typeface="Arial" panose="020B0604020202020204" pitchFamily="34" charset="0"/>
              <a:buChar char="•"/>
            </a:pPr>
            <a:endParaRPr lang="en-US" sz="16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188233-A6AF-DE1A-B646-04E9D4FC722B}"/>
              </a:ext>
            </a:extLst>
          </p:cNvPr>
          <p:cNvSpPr txBox="1"/>
          <p:nvPr/>
        </p:nvSpPr>
        <p:spPr>
          <a:xfrm>
            <a:off x="875071" y="452284"/>
            <a:ext cx="8268929" cy="369332"/>
          </a:xfrm>
          <a:prstGeom prst="rect">
            <a:avLst/>
          </a:prstGeom>
          <a:noFill/>
        </p:spPr>
        <p:txBody>
          <a:bodyPr wrap="square">
            <a:spAutoFit/>
          </a:bodyPr>
          <a:lstStyle/>
          <a:p>
            <a:pPr>
              <a:buNone/>
            </a:pPr>
            <a:endParaRPr lang="en-US" sz="1800" dirty="0"/>
          </a:p>
        </p:txBody>
      </p:sp>
      <p:sp>
        <p:nvSpPr>
          <p:cNvPr id="11" name="Content Placeholder 10">
            <a:extLst>
              <a:ext uri="{FF2B5EF4-FFF2-40B4-BE49-F238E27FC236}">
                <a16:creationId xmlns:a16="http://schemas.microsoft.com/office/drawing/2014/main" id="{B062EA8E-CC80-A124-A84E-CD7D87EDB25C}"/>
              </a:ext>
            </a:extLst>
          </p:cNvPr>
          <p:cNvSpPr>
            <a:spLocks noGrp="1"/>
          </p:cNvSpPr>
          <p:nvPr>
            <p:ph idx="4294967295"/>
          </p:nvPr>
        </p:nvSpPr>
        <p:spPr>
          <a:xfrm>
            <a:off x="648929" y="592853"/>
            <a:ext cx="11100619" cy="5908430"/>
          </a:xfrm>
        </p:spPr>
        <p:txBody>
          <a:bodyPr/>
          <a:lstStyle/>
          <a:p>
            <a:pPr algn="just">
              <a:buNone/>
            </a:pPr>
            <a:r>
              <a:rPr lang="en-US" sz="1600" b="1" dirty="0"/>
              <a:t>3. Machine Learning Algorithm</a:t>
            </a:r>
            <a:endParaRPr lang="en-US" sz="1600" dirty="0"/>
          </a:p>
          <a:p>
            <a:pPr algn="just">
              <a:buFont typeface="Arial" panose="020B0604020202020204" pitchFamily="34" charset="0"/>
              <a:buChar char="•"/>
            </a:pPr>
            <a:r>
              <a:rPr lang="en-US" sz="1600" dirty="0"/>
              <a:t>Implement ML algorithms such as LSTM (for forecasting expenses), Isolation Forest (for fraud detection), and Random Forest (for behavior classification).</a:t>
            </a:r>
          </a:p>
          <a:p>
            <a:pPr algn="just">
              <a:buFont typeface="Arial" panose="020B0604020202020204" pitchFamily="34" charset="0"/>
              <a:buChar char="•"/>
            </a:pPr>
            <a:r>
              <a:rPr lang="en-US" sz="1600" dirty="0"/>
              <a:t>Use context-aware models that include income cycles, economic indicators, and seasonality in predictions.</a:t>
            </a:r>
          </a:p>
          <a:p>
            <a:pPr marL="0" indent="0" algn="just">
              <a:buNone/>
            </a:pPr>
            <a:endParaRPr lang="en-US" sz="1600" dirty="0"/>
          </a:p>
          <a:p>
            <a:pPr algn="just">
              <a:buNone/>
            </a:pPr>
            <a:r>
              <a:rPr lang="en-US" sz="1600" b="1" dirty="0"/>
              <a:t>4. Deployment</a:t>
            </a:r>
            <a:endParaRPr lang="en-US" sz="1600" dirty="0"/>
          </a:p>
          <a:p>
            <a:pPr algn="just">
              <a:buFont typeface="Arial" panose="020B0604020202020204" pitchFamily="34" charset="0"/>
              <a:buChar char="•"/>
            </a:pPr>
            <a:r>
              <a:rPr lang="en-US" sz="1600" dirty="0"/>
              <a:t>Develop a web-based or mobile application that provides real-time financial summaries, personalized budget suggestions, and fraud alerts.</a:t>
            </a:r>
          </a:p>
          <a:p>
            <a:pPr algn="just">
              <a:buFont typeface="Arial" panose="020B0604020202020204" pitchFamily="34" charset="0"/>
              <a:buChar char="•"/>
            </a:pPr>
            <a:r>
              <a:rPr lang="en-US" sz="1600" dirty="0"/>
              <a:t>Host the solution on a scalable cloud platform to ensure security, responsiveness, and accessibility</a:t>
            </a:r>
            <a:r>
              <a:rPr lang="en-US" dirty="0"/>
              <a:t>.</a:t>
            </a:r>
          </a:p>
          <a:p>
            <a:pPr marL="0" indent="0" algn="just">
              <a:buNone/>
            </a:pPr>
            <a:endParaRPr lang="en-US" dirty="0"/>
          </a:p>
          <a:p>
            <a:pPr algn="just">
              <a:buNone/>
            </a:pPr>
            <a:r>
              <a:rPr lang="en-US" sz="1600" b="1" dirty="0"/>
              <a:t>5. Evaluation</a:t>
            </a:r>
            <a:endParaRPr lang="en-US" sz="1600" dirty="0"/>
          </a:p>
          <a:p>
            <a:pPr algn="just">
              <a:buFont typeface="Arial" panose="020B0604020202020204" pitchFamily="34" charset="0"/>
              <a:buChar char="•"/>
            </a:pPr>
            <a:r>
              <a:rPr lang="en-US" sz="1600" dirty="0"/>
              <a:t>Evaluate model performance using metrics like Mean Absolute Error (MAE), Accuracy (for classification tasks), and Precision-Recall (for fraud detection).</a:t>
            </a:r>
          </a:p>
          <a:p>
            <a:pPr algn="just">
              <a:buFont typeface="Arial" panose="020B0604020202020204" pitchFamily="34" charset="0"/>
              <a:buChar char="•"/>
            </a:pPr>
            <a:r>
              <a:rPr lang="en-US" sz="1600" dirty="0"/>
              <a:t>Continuously improve predictions based on user feedback and new financial data.</a:t>
            </a:r>
          </a:p>
          <a:p>
            <a:pPr marL="0" indent="0" algn="just">
              <a:buNone/>
            </a:pPr>
            <a:endParaRPr lang="en-IN" sz="1600" dirty="0"/>
          </a:p>
        </p:txBody>
      </p:sp>
    </p:spTree>
    <p:extLst>
      <p:ext uri="{BB962C8B-B14F-4D97-AF65-F5344CB8AC3E}">
        <p14:creationId xmlns:p14="http://schemas.microsoft.com/office/powerpoint/2010/main" val="413384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757084" y="351810"/>
            <a:ext cx="10765880" cy="1325563"/>
          </a:xfrm>
        </p:spPr>
        <p:txBody>
          <a:bodyPr>
            <a:normAutofit/>
          </a:bodyPr>
          <a:lstStyle/>
          <a:p>
            <a:r>
              <a:rPr lang="en-US" sz="4800" b="1" cap="all" dirty="0">
                <a:latin typeface="Arial"/>
                <a:cs typeface="Arial"/>
              </a:rPr>
              <a:t>System  Approach</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412955" y="1809135"/>
            <a:ext cx="11216148" cy="4382041"/>
          </a:xfrm>
        </p:spPr>
        <p:txBody>
          <a:bodyPr vert="horz" lIns="91440" tIns="45720" rIns="91440" bIns="45720" rtlCol="0">
            <a:normAutofit/>
          </a:bodyPr>
          <a:lstStyle/>
          <a:p>
            <a:pPr algn="just">
              <a:buNone/>
            </a:pPr>
            <a:r>
              <a:rPr lang="en-US" sz="1600" dirty="0"/>
              <a:t>	The "System Approach" for this project defines the framework and methodology used to develop an AI-powered financial management system. It ensures smooth data handling, model training, prediction, and user interaction through a structured setup.</a:t>
            </a:r>
          </a:p>
          <a:p>
            <a:pPr algn="just">
              <a:buNone/>
            </a:pPr>
            <a:r>
              <a:rPr lang="en-IN" sz="1600" b="1" dirty="0"/>
              <a:t>	System Requirements</a:t>
            </a:r>
          </a:p>
          <a:p>
            <a:pPr algn="just">
              <a:buNone/>
            </a:pPr>
            <a:r>
              <a:rPr lang="en-IN" sz="1600" b="1" dirty="0"/>
              <a:t>	Hardware:</a:t>
            </a:r>
            <a:endParaRPr lang="en-IN" sz="1600" dirty="0"/>
          </a:p>
          <a:p>
            <a:pPr lvl="1" algn="just"/>
            <a:r>
              <a:rPr lang="en-IN" sz="1600" dirty="0"/>
              <a:t>8 GB RAM minimum</a:t>
            </a:r>
          </a:p>
          <a:p>
            <a:pPr lvl="1" algn="just"/>
            <a:r>
              <a:rPr lang="en-IN" sz="1600" dirty="0"/>
              <a:t>Intel i5/i7 or equivalent processor</a:t>
            </a:r>
          </a:p>
          <a:p>
            <a:pPr lvl="1" algn="just"/>
            <a:r>
              <a:rPr lang="en-IN" sz="1600" dirty="0"/>
              <a:t>SSD storage recommended</a:t>
            </a:r>
          </a:p>
          <a:p>
            <a:pPr marL="457200" lvl="1" indent="0" algn="just">
              <a:buNone/>
            </a:pPr>
            <a:endParaRPr lang="en-IN" sz="1600" dirty="0"/>
          </a:p>
          <a:p>
            <a:pPr algn="just">
              <a:buNone/>
            </a:pPr>
            <a:r>
              <a:rPr lang="en-IN" sz="1600" b="1" dirty="0"/>
              <a:t>	Software:</a:t>
            </a:r>
            <a:endParaRPr lang="en-IN" sz="1600" dirty="0"/>
          </a:p>
          <a:p>
            <a:pPr lvl="1" algn="just"/>
            <a:r>
              <a:rPr lang="en-IN" sz="1600" dirty="0"/>
              <a:t>Python 3.10+</a:t>
            </a:r>
          </a:p>
          <a:p>
            <a:pPr lvl="1" algn="just"/>
            <a:r>
              <a:rPr lang="en-IN" sz="1600" dirty="0" err="1"/>
              <a:t>Jupyter</a:t>
            </a:r>
            <a:r>
              <a:rPr lang="en-IN" sz="1600" dirty="0"/>
              <a:t> Notebook / VS Code</a:t>
            </a:r>
          </a:p>
          <a:p>
            <a:pPr lvl="1" algn="just"/>
            <a:r>
              <a:rPr lang="en-IN" sz="1600" dirty="0"/>
              <a:t>Git for version control</a:t>
            </a:r>
          </a:p>
          <a:p>
            <a:pPr marL="457200" lvl="1" indent="0" algn="just">
              <a:buNone/>
            </a:pPr>
            <a:endParaRPr lang="en-IN" sz="1600" dirty="0"/>
          </a:p>
          <a:p>
            <a:pPr algn="just">
              <a:buNone/>
            </a:pPr>
            <a:endParaRPr lang="en-IN" sz="1600" b="1" dirty="0"/>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BE89EC8-74DE-E1E5-7A55-38C91AFA2493}"/>
              </a:ext>
            </a:extLst>
          </p:cNvPr>
          <p:cNvGraphicFramePr>
            <a:graphicFrameLocks noGrp="1"/>
          </p:cNvGraphicFramePr>
          <p:nvPr>
            <p:extLst>
              <p:ext uri="{D42A27DB-BD31-4B8C-83A1-F6EECF244321}">
                <p14:modId xmlns:p14="http://schemas.microsoft.com/office/powerpoint/2010/main" val="2278004676"/>
              </p:ext>
            </p:extLst>
          </p:nvPr>
        </p:nvGraphicFramePr>
        <p:xfrm>
          <a:off x="838200" y="1376514"/>
          <a:ext cx="9387348" cy="4326192"/>
        </p:xfrm>
        <a:graphic>
          <a:graphicData uri="http://schemas.openxmlformats.org/drawingml/2006/table">
            <a:tbl>
              <a:tblPr>
                <a:tableStyleId>{073A0DAA-6AF3-43AB-8588-CEC1D06C72B9}</a:tableStyleId>
              </a:tblPr>
              <a:tblGrid>
                <a:gridCol w="4618703">
                  <a:extLst>
                    <a:ext uri="{9D8B030D-6E8A-4147-A177-3AD203B41FA5}">
                      <a16:colId xmlns:a16="http://schemas.microsoft.com/office/drawing/2014/main" val="3621295149"/>
                    </a:ext>
                  </a:extLst>
                </a:gridCol>
                <a:gridCol w="4768645">
                  <a:extLst>
                    <a:ext uri="{9D8B030D-6E8A-4147-A177-3AD203B41FA5}">
                      <a16:colId xmlns:a16="http://schemas.microsoft.com/office/drawing/2014/main" val="1025705557"/>
                    </a:ext>
                  </a:extLst>
                </a:gridCol>
              </a:tblGrid>
              <a:tr h="540774">
                <a:tc>
                  <a:txBody>
                    <a:bodyPr/>
                    <a:lstStyle/>
                    <a:p>
                      <a:r>
                        <a:rPr lang="en-IN" sz="1600" b="1" dirty="0"/>
                        <a:t>Purpose</a:t>
                      </a:r>
                      <a:endParaRPr lang="en-IN" sz="1600" dirty="0"/>
                    </a:p>
                  </a:txBody>
                  <a:tcPr anchor="ctr"/>
                </a:tc>
                <a:tc>
                  <a:txBody>
                    <a:bodyPr/>
                    <a:lstStyle/>
                    <a:p>
                      <a:r>
                        <a:rPr lang="en-IN" b="1" dirty="0"/>
                        <a:t>Library</a:t>
                      </a:r>
                      <a:endParaRPr lang="en-IN" dirty="0"/>
                    </a:p>
                  </a:txBody>
                  <a:tcPr anchor="ctr"/>
                </a:tc>
                <a:extLst>
                  <a:ext uri="{0D108BD9-81ED-4DB2-BD59-A6C34878D82A}">
                    <a16:rowId xmlns:a16="http://schemas.microsoft.com/office/drawing/2014/main" val="2394983040"/>
                  </a:ext>
                </a:extLst>
              </a:tr>
              <a:tr h="540774">
                <a:tc>
                  <a:txBody>
                    <a:bodyPr/>
                    <a:lstStyle/>
                    <a:p>
                      <a:r>
                        <a:rPr lang="en-IN" dirty="0"/>
                        <a:t>Data manipulation &amp; analysis</a:t>
                      </a:r>
                    </a:p>
                  </a:txBody>
                  <a:tcPr anchor="ctr"/>
                </a:tc>
                <a:tc>
                  <a:txBody>
                    <a:bodyPr/>
                    <a:lstStyle/>
                    <a:p>
                      <a:r>
                        <a:rPr lang="en-IN"/>
                        <a:t>pandas, numpy</a:t>
                      </a:r>
                    </a:p>
                  </a:txBody>
                  <a:tcPr anchor="ctr"/>
                </a:tc>
                <a:extLst>
                  <a:ext uri="{0D108BD9-81ED-4DB2-BD59-A6C34878D82A}">
                    <a16:rowId xmlns:a16="http://schemas.microsoft.com/office/drawing/2014/main" val="4273614297"/>
                  </a:ext>
                </a:extLst>
              </a:tr>
              <a:tr h="540774">
                <a:tc>
                  <a:txBody>
                    <a:bodyPr/>
                    <a:lstStyle/>
                    <a:p>
                      <a:r>
                        <a:rPr lang="en-IN" dirty="0"/>
                        <a:t>Visualization</a:t>
                      </a:r>
                    </a:p>
                  </a:txBody>
                  <a:tcPr anchor="ctr"/>
                </a:tc>
                <a:tc>
                  <a:txBody>
                    <a:bodyPr/>
                    <a:lstStyle/>
                    <a:p>
                      <a:r>
                        <a:rPr lang="en-IN"/>
                        <a:t>matplotlib, seaborn</a:t>
                      </a:r>
                    </a:p>
                  </a:txBody>
                  <a:tcPr anchor="ctr"/>
                </a:tc>
                <a:extLst>
                  <a:ext uri="{0D108BD9-81ED-4DB2-BD59-A6C34878D82A}">
                    <a16:rowId xmlns:a16="http://schemas.microsoft.com/office/drawing/2014/main" val="660289578"/>
                  </a:ext>
                </a:extLst>
              </a:tr>
              <a:tr h="540774">
                <a:tc>
                  <a:txBody>
                    <a:bodyPr/>
                    <a:lstStyle/>
                    <a:p>
                      <a:r>
                        <a:rPr lang="en-IN"/>
                        <a:t>Machine Learning algorithms</a:t>
                      </a:r>
                    </a:p>
                  </a:txBody>
                  <a:tcPr anchor="ctr"/>
                </a:tc>
                <a:tc>
                  <a:txBody>
                    <a:bodyPr/>
                    <a:lstStyle/>
                    <a:p>
                      <a:r>
                        <a:rPr lang="en-IN"/>
                        <a:t>scikit-learn, xgboost</a:t>
                      </a:r>
                    </a:p>
                  </a:txBody>
                  <a:tcPr anchor="ctr"/>
                </a:tc>
                <a:extLst>
                  <a:ext uri="{0D108BD9-81ED-4DB2-BD59-A6C34878D82A}">
                    <a16:rowId xmlns:a16="http://schemas.microsoft.com/office/drawing/2014/main" val="1644745641"/>
                  </a:ext>
                </a:extLst>
              </a:tr>
              <a:tr h="540774">
                <a:tc>
                  <a:txBody>
                    <a:bodyPr/>
                    <a:lstStyle/>
                    <a:p>
                      <a:r>
                        <a:rPr lang="en-IN"/>
                        <a:t>Time-series forecasting</a:t>
                      </a:r>
                    </a:p>
                  </a:txBody>
                  <a:tcPr anchor="ctr"/>
                </a:tc>
                <a:tc>
                  <a:txBody>
                    <a:bodyPr/>
                    <a:lstStyle/>
                    <a:p>
                      <a:r>
                        <a:rPr lang="en-IN"/>
                        <a:t>statsmodels, prophet</a:t>
                      </a:r>
                    </a:p>
                  </a:txBody>
                  <a:tcPr anchor="ctr"/>
                </a:tc>
                <a:extLst>
                  <a:ext uri="{0D108BD9-81ED-4DB2-BD59-A6C34878D82A}">
                    <a16:rowId xmlns:a16="http://schemas.microsoft.com/office/drawing/2014/main" val="602924097"/>
                  </a:ext>
                </a:extLst>
              </a:tr>
              <a:tr h="540774">
                <a:tc>
                  <a:txBody>
                    <a:bodyPr/>
                    <a:lstStyle/>
                    <a:p>
                      <a:r>
                        <a:rPr lang="en-IN"/>
                        <a:t>Deep learning</a:t>
                      </a:r>
                    </a:p>
                  </a:txBody>
                  <a:tcPr anchor="ctr"/>
                </a:tc>
                <a:tc>
                  <a:txBody>
                    <a:bodyPr/>
                    <a:lstStyle/>
                    <a:p>
                      <a:r>
                        <a:rPr lang="en-IN"/>
                        <a:t>tensorflow, keras</a:t>
                      </a:r>
                    </a:p>
                  </a:txBody>
                  <a:tcPr anchor="ctr"/>
                </a:tc>
                <a:extLst>
                  <a:ext uri="{0D108BD9-81ED-4DB2-BD59-A6C34878D82A}">
                    <a16:rowId xmlns:a16="http://schemas.microsoft.com/office/drawing/2014/main" val="3648019150"/>
                  </a:ext>
                </a:extLst>
              </a:tr>
              <a:tr h="540774">
                <a:tc>
                  <a:txBody>
                    <a:bodyPr/>
                    <a:lstStyle/>
                    <a:p>
                      <a:r>
                        <a:rPr lang="en-IN" dirty="0"/>
                        <a:t>Model comparison &amp; automation</a:t>
                      </a:r>
                    </a:p>
                  </a:txBody>
                  <a:tcPr anchor="ctr"/>
                </a:tc>
                <a:tc>
                  <a:txBody>
                    <a:bodyPr/>
                    <a:lstStyle/>
                    <a:p>
                      <a:r>
                        <a:rPr lang="en-IN"/>
                        <a:t>pycaret</a:t>
                      </a:r>
                    </a:p>
                  </a:txBody>
                  <a:tcPr anchor="ctr"/>
                </a:tc>
                <a:extLst>
                  <a:ext uri="{0D108BD9-81ED-4DB2-BD59-A6C34878D82A}">
                    <a16:rowId xmlns:a16="http://schemas.microsoft.com/office/drawing/2014/main" val="2590650139"/>
                  </a:ext>
                </a:extLst>
              </a:tr>
              <a:tr h="540774">
                <a:tc>
                  <a:txBody>
                    <a:bodyPr/>
                    <a:lstStyle/>
                    <a:p>
                      <a:r>
                        <a:rPr lang="en-IN" dirty="0"/>
                        <a:t>Web deployment</a:t>
                      </a:r>
                    </a:p>
                  </a:txBody>
                  <a:tcPr anchor="ctr"/>
                </a:tc>
                <a:tc>
                  <a:txBody>
                    <a:bodyPr/>
                    <a:lstStyle/>
                    <a:p>
                      <a:r>
                        <a:rPr lang="en-IN" dirty="0" err="1"/>
                        <a:t>streamlit</a:t>
                      </a:r>
                      <a:r>
                        <a:rPr lang="en-IN" dirty="0"/>
                        <a:t>, flask</a:t>
                      </a:r>
                    </a:p>
                  </a:txBody>
                  <a:tcPr anchor="ctr"/>
                </a:tc>
                <a:extLst>
                  <a:ext uri="{0D108BD9-81ED-4DB2-BD59-A6C34878D82A}">
                    <a16:rowId xmlns:a16="http://schemas.microsoft.com/office/drawing/2014/main" val="514781954"/>
                  </a:ext>
                </a:extLst>
              </a:tr>
            </a:tbl>
          </a:graphicData>
        </a:graphic>
      </p:graphicFrame>
      <p:sp>
        <p:nvSpPr>
          <p:cNvPr id="3" name="Rectangle 1">
            <a:extLst>
              <a:ext uri="{FF2B5EF4-FFF2-40B4-BE49-F238E27FC236}">
                <a16:creationId xmlns:a16="http://schemas.microsoft.com/office/drawing/2014/main" id="{2BFDC318-65AE-5E66-B23B-1BB5F10437DE}"/>
              </a:ext>
            </a:extLst>
          </p:cNvPr>
          <p:cNvSpPr>
            <a:spLocks noChangeArrowheads="1"/>
          </p:cNvSpPr>
          <p:nvPr/>
        </p:nvSpPr>
        <p:spPr bwMode="auto">
          <a:xfrm>
            <a:off x="838200" y="2520792"/>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094B043-CA38-6851-1388-EAB1C940CDF1}"/>
              </a:ext>
            </a:extLst>
          </p:cNvPr>
          <p:cNvSpPr txBox="1"/>
          <p:nvPr/>
        </p:nvSpPr>
        <p:spPr>
          <a:xfrm>
            <a:off x="838200" y="700238"/>
            <a:ext cx="6096000" cy="400110"/>
          </a:xfrm>
          <a:prstGeom prst="rect">
            <a:avLst/>
          </a:prstGeom>
          <a:noFill/>
        </p:spPr>
        <p:txBody>
          <a:bodyPr wrap="square">
            <a:spAutoFit/>
          </a:bodyPr>
          <a:lstStyle/>
          <a:p>
            <a:r>
              <a:rPr lang="en-US" sz="2000" b="1" dirty="0"/>
              <a:t>Libraries Required to Build the Model</a:t>
            </a:r>
            <a:endParaRPr lang="en-IN" sz="2000" b="1" dirty="0"/>
          </a:p>
        </p:txBody>
      </p:sp>
    </p:spTree>
    <p:extLst>
      <p:ext uri="{BB962C8B-B14F-4D97-AF65-F5344CB8AC3E}">
        <p14:creationId xmlns:p14="http://schemas.microsoft.com/office/powerpoint/2010/main" val="197355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669036" y="182563"/>
            <a:ext cx="10515600" cy="1312248"/>
          </a:xfrm>
        </p:spPr>
        <p:txBody>
          <a:bodyPr>
            <a:normAutofit/>
          </a:bodyPr>
          <a:lstStyle/>
          <a:p>
            <a:r>
              <a:rPr lang="en-US" sz="4800" b="1" cap="all" dirty="0">
                <a:latin typeface="Arial"/>
                <a:cs typeface="Arial"/>
              </a:rPr>
              <a:t>Algorithm &amp; Deployment</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algn="just">
              <a:buNone/>
            </a:pPr>
            <a:r>
              <a:rPr lang="en-IN" sz="1600" b="1" dirty="0"/>
              <a:t>Algorithm Selection</a:t>
            </a:r>
          </a:p>
          <a:p>
            <a:pPr algn="just"/>
            <a:r>
              <a:rPr lang="en-IN" sz="1600" dirty="0"/>
              <a:t>The system uses LSTM for forecasting expenses, Isolation Forest for fraud detection, and Random Forest for classifying spending patterns. These models were chosen for their ability to handle time-series data, detect anomalies, and interpret user </a:t>
            </a:r>
            <a:r>
              <a:rPr lang="en-IN" sz="1600" dirty="0" err="1"/>
              <a:t>behavior</a:t>
            </a:r>
            <a:r>
              <a:rPr lang="en-IN" sz="1600" dirty="0"/>
              <a:t>.</a:t>
            </a:r>
          </a:p>
          <a:p>
            <a:pPr algn="just">
              <a:buNone/>
            </a:pPr>
            <a:r>
              <a:rPr lang="en-US" sz="1600" b="1" dirty="0"/>
              <a:t>Data Input</a:t>
            </a:r>
          </a:p>
          <a:p>
            <a:pPr algn="just"/>
            <a:r>
              <a:rPr lang="en-US" sz="1600" dirty="0"/>
              <a:t>Key inputs include historical transactions, income details, financial goals, and real-time updates like market changes and interest rates.</a:t>
            </a:r>
          </a:p>
          <a:p>
            <a:pPr algn="just">
              <a:buNone/>
            </a:pPr>
            <a:r>
              <a:rPr lang="en-US" sz="1600" b="1" dirty="0"/>
              <a:t>Training Process</a:t>
            </a:r>
          </a:p>
          <a:p>
            <a:pPr algn="just"/>
            <a:r>
              <a:rPr lang="en-US" sz="1600" dirty="0"/>
              <a:t>Data is cleaned, split into training and testing sets, and fed into models with cross-validation and hyperparameter tuning. Metrics like MAE and accuracy are used to evaluate performance.</a:t>
            </a:r>
          </a:p>
          <a:p>
            <a:pPr algn="just">
              <a:buNone/>
            </a:pPr>
            <a:r>
              <a:rPr lang="en-US" sz="1600" b="1" dirty="0"/>
              <a:t>Prediction Process</a:t>
            </a:r>
          </a:p>
          <a:p>
            <a:pPr algn="just"/>
            <a:r>
              <a:rPr lang="en-US" sz="1600" dirty="0"/>
              <a:t>Trained models predict expenses, detect fraud, and suggest financial decisions in real-time. Predictions update regularly to match changing user behavior and financial trends.</a:t>
            </a:r>
          </a:p>
          <a:p>
            <a:pPr marL="0" indent="0" algn="just">
              <a:spcBef>
                <a:spcPct val="20000"/>
              </a:spcBef>
              <a:spcAft>
                <a:spcPts val="600"/>
              </a:spcAft>
              <a:buNone/>
            </a:pPr>
            <a:endParaRPr lang="en-GB" sz="1600" dirty="0"/>
          </a:p>
        </p:txBody>
      </p:sp>
    </p:spTree>
    <p:extLst>
      <p:ext uri="{BB962C8B-B14F-4D97-AF65-F5344CB8AC3E}">
        <p14:creationId xmlns:p14="http://schemas.microsoft.com/office/powerpoint/2010/main" val="119908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875117"/>
          </a:xfrm>
        </p:spPr>
        <p:txBody>
          <a:bodyPr>
            <a:normAutofit/>
          </a:bodyPr>
          <a:lstStyle/>
          <a:p>
            <a:r>
              <a:rPr lang="en-US" sz="4800" b="1" cap="all" dirty="0">
                <a:latin typeface="Arial"/>
                <a:cs typeface="Arial"/>
              </a:rPr>
              <a:t>Result</a:t>
            </a:r>
            <a:endParaRPr lang="en-US"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669036" y="1847088"/>
            <a:ext cx="10515600" cy="4294927"/>
          </a:xfrm>
        </p:spPr>
        <p:txBody>
          <a:bodyPr vert="horz" lIns="91440" tIns="45720" rIns="91440" bIns="45720" rtlCol="0">
            <a:normAutofit/>
          </a:bodyPr>
          <a:lstStyle/>
          <a:p>
            <a:pPr marL="0" indent="0" algn="just">
              <a:buNone/>
            </a:pPr>
            <a:r>
              <a:rPr lang="en-US" sz="1600" dirty="0"/>
              <a:t>The AI-based financial management system delivered accurate and practical outcomes. The LSTM model effectively forecasted future expenses with minimal error, while the Isolation Forest algorithm identified suspicious transactions with over 90% accuracy. Additionally, the Random Forest model accurately classified spending patterns. These results were supported by visual comparisons of predicted vs. actual expenses and highlighted anomalies, helping users make smarter financial decisions.</a:t>
            </a:r>
          </a:p>
          <a:p>
            <a:pPr marL="0" indent="0" algn="just">
              <a:buNone/>
            </a:pPr>
            <a:endParaRPr lang="en-US" sz="2200" dirty="0"/>
          </a:p>
        </p:txBody>
      </p:sp>
      <p:pic>
        <p:nvPicPr>
          <p:cNvPr id="5" name="Picture 4">
            <a:extLst>
              <a:ext uri="{FF2B5EF4-FFF2-40B4-BE49-F238E27FC236}">
                <a16:creationId xmlns:a16="http://schemas.microsoft.com/office/drawing/2014/main" id="{BD37FF91-5BFD-353F-2E16-7E823E17F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9" y="3111078"/>
            <a:ext cx="5319251" cy="3388929"/>
          </a:xfrm>
          <a:prstGeom prst="rect">
            <a:avLst/>
          </a:prstGeom>
          <a:ln>
            <a:noFill/>
          </a:ln>
          <a:effectLst>
            <a:softEdge rad="112500"/>
          </a:effectLst>
        </p:spPr>
      </p:pic>
      <p:pic>
        <p:nvPicPr>
          <p:cNvPr id="7" name="Picture 6">
            <a:extLst>
              <a:ext uri="{FF2B5EF4-FFF2-40B4-BE49-F238E27FC236}">
                <a16:creationId xmlns:a16="http://schemas.microsoft.com/office/drawing/2014/main" id="{00FC7B58-0FCE-4B31-D3ED-BC7284A8B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444" y="3111078"/>
            <a:ext cx="5887111" cy="3285659"/>
          </a:xfrm>
          <a:prstGeom prst="rect">
            <a:avLst/>
          </a:prstGeom>
          <a:ln>
            <a:noFill/>
          </a:ln>
          <a:effectLst>
            <a:softEdge rad="112500"/>
          </a:effectLst>
        </p:spPr>
      </p:pic>
    </p:spTree>
    <p:extLst>
      <p:ext uri="{BB962C8B-B14F-4D97-AF65-F5344CB8AC3E}">
        <p14:creationId xmlns:p14="http://schemas.microsoft.com/office/powerpoint/2010/main" val="5874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0</TotalTime>
  <Words>1258</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Franklin Gothic Book</vt:lpstr>
      <vt:lpstr>Google Sans</vt:lpstr>
      <vt:lpstr>Helvetica Neue</vt:lpstr>
      <vt:lpstr>office theme</vt:lpstr>
      <vt:lpstr>CAPSTONE PROJECT  FINANCIAL MANAGEMENT USING_AI </vt:lpstr>
      <vt:lpstr>OUTLINE</vt:lpstr>
      <vt:lpstr>Problem Statement</vt:lpstr>
      <vt:lpstr>Proposed Solution</vt:lpstr>
      <vt:lpstr>PowerPoint Presentation</vt:lpstr>
      <vt:lpstr>System  Approach</vt:lpstr>
      <vt:lpstr>PowerPoint Presentation</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siriyala sowjanya</cp:lastModifiedBy>
  <cp:revision>10</cp:revision>
  <dcterms:created xsi:type="dcterms:W3CDTF">2013-07-15T20:26:40Z</dcterms:created>
  <dcterms:modified xsi:type="dcterms:W3CDTF">2025-06-01T11:32:29Z</dcterms:modified>
</cp:coreProperties>
</file>