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73" r:id="rId7"/>
    <p:sldId id="258" r:id="rId8"/>
    <p:sldId id="272" r:id="rId9"/>
    <p:sldId id="262" r:id="rId10"/>
    <p:sldId id="269" r:id="rId11"/>
    <p:sldId id="277" r:id="rId12"/>
    <p:sldId id="278" r:id="rId13"/>
    <p:sldId id="265" r:id="rId14"/>
    <p:sldId id="264" r:id="rId15"/>
    <p:sldId id="263" r:id="rId16"/>
    <p:sldId id="275" r:id="rId17"/>
    <p:sldId id="270" r:id="rId18"/>
    <p:sldId id="276" r:id="rId19"/>
    <p:sldId id="274" r:id="rId20"/>
    <p:sldId id="260" r:id="rId21"/>
    <p:sldId id="261" r:id="rId22"/>
    <p:sldId id="26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F1434-5FB0-4139-92CC-2D2A3F3C7302}" v="64" dt="2023-12-01T22:20:33.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janya kamineni" userId="270a5678a12fdcbe" providerId="LiveId" clId="{534F1434-5FB0-4139-92CC-2D2A3F3C7302}"/>
    <pc:docChg chg="undo custSel addSld delSld modSld sldOrd">
      <pc:chgData name="sowjanya kamineni" userId="270a5678a12fdcbe" providerId="LiveId" clId="{534F1434-5FB0-4139-92CC-2D2A3F3C7302}" dt="2023-12-01T22:20:49.628" v="3789" actId="1076"/>
      <pc:docMkLst>
        <pc:docMk/>
      </pc:docMkLst>
      <pc:sldChg chg="modSp mod">
        <pc:chgData name="sowjanya kamineni" userId="270a5678a12fdcbe" providerId="LiveId" clId="{534F1434-5FB0-4139-92CC-2D2A3F3C7302}" dt="2023-12-01T01:53:11.701" v="52" actId="1076"/>
        <pc:sldMkLst>
          <pc:docMk/>
          <pc:sldMk cId="2586058810" sldId="256"/>
        </pc:sldMkLst>
        <pc:spChg chg="mod">
          <ac:chgData name="sowjanya kamineni" userId="270a5678a12fdcbe" providerId="LiveId" clId="{534F1434-5FB0-4139-92CC-2D2A3F3C7302}" dt="2023-12-01T01:53:11.701" v="52" actId="1076"/>
          <ac:spMkLst>
            <pc:docMk/>
            <pc:sldMk cId="2586058810" sldId="256"/>
            <ac:spMk id="2" creationId="{CFE75451-6A4B-484B-9ED1-353CCE25B0F4}"/>
          </ac:spMkLst>
        </pc:spChg>
      </pc:sldChg>
      <pc:sldChg chg="delSp modSp mod">
        <pc:chgData name="sowjanya kamineni" userId="270a5678a12fdcbe" providerId="LiveId" clId="{534F1434-5FB0-4139-92CC-2D2A3F3C7302}" dt="2023-12-01T17:14:33.939" v="2792" actId="478"/>
        <pc:sldMkLst>
          <pc:docMk/>
          <pc:sldMk cId="1713219598" sldId="257"/>
        </pc:sldMkLst>
        <pc:spChg chg="mod">
          <ac:chgData name="sowjanya kamineni" userId="270a5678a12fdcbe" providerId="LiveId" clId="{534F1434-5FB0-4139-92CC-2D2A3F3C7302}" dt="2023-12-01T02:26:19.021" v="262" actId="255"/>
          <ac:spMkLst>
            <pc:docMk/>
            <pc:sldMk cId="1713219598" sldId="257"/>
            <ac:spMk id="2" creationId="{1BEF5859-10C9-4588-9727-B9362E26C29D}"/>
          </ac:spMkLst>
        </pc:spChg>
        <pc:spChg chg="mod">
          <ac:chgData name="sowjanya kamineni" userId="270a5678a12fdcbe" providerId="LiveId" clId="{534F1434-5FB0-4139-92CC-2D2A3F3C7302}" dt="2023-12-01T17:13:39.665" v="2791" actId="20577"/>
          <ac:spMkLst>
            <pc:docMk/>
            <pc:sldMk cId="1713219598" sldId="257"/>
            <ac:spMk id="3" creationId="{5671D7E5-EF66-4BCD-8DAA-E9061157F0BE}"/>
          </ac:spMkLst>
        </pc:spChg>
        <pc:spChg chg="del">
          <ac:chgData name="sowjanya kamineni" userId="270a5678a12fdcbe" providerId="LiveId" clId="{534F1434-5FB0-4139-92CC-2D2A3F3C7302}" dt="2023-12-01T17:14:33.939" v="2792" actId="478"/>
          <ac:spMkLst>
            <pc:docMk/>
            <pc:sldMk cId="1713219598" sldId="257"/>
            <ac:spMk id="4" creationId="{36C19884-873C-4D13-BE6D-318CF07B0D12}"/>
          </ac:spMkLst>
        </pc:spChg>
      </pc:sldChg>
      <pc:sldChg chg="addSp delSp modSp mod modClrScheme chgLayout">
        <pc:chgData name="sowjanya kamineni" userId="270a5678a12fdcbe" providerId="LiveId" clId="{534F1434-5FB0-4139-92CC-2D2A3F3C7302}" dt="2023-12-01T17:14:46.017" v="2794" actId="478"/>
        <pc:sldMkLst>
          <pc:docMk/>
          <pc:sldMk cId="3571516367" sldId="258"/>
        </pc:sldMkLst>
        <pc:spChg chg="mod">
          <ac:chgData name="sowjanya kamineni" userId="270a5678a12fdcbe" providerId="LiveId" clId="{534F1434-5FB0-4139-92CC-2D2A3F3C7302}" dt="2023-12-01T02:32:00.469" v="335" actId="26606"/>
          <ac:spMkLst>
            <pc:docMk/>
            <pc:sldMk cId="3571516367" sldId="258"/>
            <ac:spMk id="2" creationId="{0A32731C-311B-46F7-A865-6C3AF6B09A47}"/>
          </ac:spMkLst>
        </pc:spChg>
        <pc:spChg chg="del mod">
          <ac:chgData name="sowjanya kamineni" userId="270a5678a12fdcbe" providerId="LiveId" clId="{534F1434-5FB0-4139-92CC-2D2A3F3C7302}" dt="2023-12-01T02:32:00.469" v="335" actId="26606"/>
          <ac:spMkLst>
            <pc:docMk/>
            <pc:sldMk cId="3571516367" sldId="258"/>
            <ac:spMk id="3" creationId="{9D5232F9-FD00-464A-9F17-619C91AEF8F3}"/>
          </ac:spMkLst>
        </pc:spChg>
        <pc:spChg chg="del">
          <ac:chgData name="sowjanya kamineni" userId="270a5678a12fdcbe" providerId="LiveId" clId="{534F1434-5FB0-4139-92CC-2D2A3F3C7302}" dt="2023-12-01T02:18:52.683" v="57" actId="478"/>
          <ac:spMkLst>
            <pc:docMk/>
            <pc:sldMk cId="3571516367" sldId="258"/>
            <ac:spMk id="5" creationId="{8D51ED20-04D4-4894-B0C2-9C541A61A734}"/>
          </ac:spMkLst>
        </pc:spChg>
        <pc:spChg chg="mod">
          <ac:chgData name="sowjanya kamineni" userId="270a5678a12fdcbe" providerId="LiveId" clId="{534F1434-5FB0-4139-92CC-2D2A3F3C7302}" dt="2023-12-01T02:32:00.469" v="335" actId="26606"/>
          <ac:spMkLst>
            <pc:docMk/>
            <pc:sldMk cId="3571516367" sldId="258"/>
            <ac:spMk id="6" creationId="{7BC1787E-7110-4989-B0B8-DD4E0ACC09DF}"/>
          </ac:spMkLst>
        </pc:spChg>
        <pc:spChg chg="add del mod">
          <ac:chgData name="sowjanya kamineni" userId="270a5678a12fdcbe" providerId="LiveId" clId="{534F1434-5FB0-4139-92CC-2D2A3F3C7302}" dt="2023-12-01T17:14:46.017" v="2794" actId="478"/>
          <ac:spMkLst>
            <pc:docMk/>
            <pc:sldMk cId="3571516367" sldId="258"/>
            <ac:spMk id="12" creationId="{7FEF6CAA-D352-6333-B077-7348D0C1C3A4}"/>
          </ac:spMkLst>
        </pc:spChg>
        <pc:graphicFrameChg chg="add">
          <ac:chgData name="sowjanya kamineni" userId="270a5678a12fdcbe" providerId="LiveId" clId="{534F1434-5FB0-4139-92CC-2D2A3F3C7302}" dt="2023-12-01T02:32:00.469" v="335" actId="26606"/>
          <ac:graphicFrameMkLst>
            <pc:docMk/>
            <pc:sldMk cId="3571516367" sldId="258"/>
            <ac:graphicFrameMk id="8" creationId="{77667D81-5DF3-7FD6-AC5B-AFFC89CB8C20}"/>
          </ac:graphicFrameMkLst>
        </pc:graphicFrameChg>
      </pc:sldChg>
      <pc:sldChg chg="addSp delSp modSp add del mod">
        <pc:chgData name="sowjanya kamineni" userId="270a5678a12fdcbe" providerId="LiveId" clId="{534F1434-5FB0-4139-92CC-2D2A3F3C7302}" dt="2023-12-01T16:51:06.512" v="2182" actId="47"/>
        <pc:sldMkLst>
          <pc:docMk/>
          <pc:sldMk cId="332104327" sldId="259"/>
        </pc:sldMkLst>
        <pc:spChg chg="del">
          <ac:chgData name="sowjanya kamineni" userId="270a5678a12fdcbe" providerId="LiveId" clId="{534F1434-5FB0-4139-92CC-2D2A3F3C7302}" dt="2023-12-01T16:46:57.096" v="2161" actId="478"/>
          <ac:spMkLst>
            <pc:docMk/>
            <pc:sldMk cId="332104327" sldId="259"/>
            <ac:spMk id="2" creationId="{FA93DB88-62DD-4C41-977F-D59BEF14EE76}"/>
          </ac:spMkLst>
        </pc:spChg>
        <pc:spChg chg="del">
          <ac:chgData name="sowjanya kamineni" userId="270a5678a12fdcbe" providerId="LiveId" clId="{534F1434-5FB0-4139-92CC-2D2A3F3C7302}" dt="2023-12-01T16:47:07.591" v="2163" actId="478"/>
          <ac:spMkLst>
            <pc:docMk/>
            <pc:sldMk cId="332104327" sldId="259"/>
            <ac:spMk id="6" creationId="{F30780D1-5C1B-411C-81ED-7B9970FCBF8A}"/>
          </ac:spMkLst>
        </pc:spChg>
        <pc:spChg chg="add del mod">
          <ac:chgData name="sowjanya kamineni" userId="270a5678a12fdcbe" providerId="LiveId" clId="{534F1434-5FB0-4139-92CC-2D2A3F3C7302}" dt="2023-12-01T16:47:02.914" v="2162" actId="478"/>
          <ac:spMkLst>
            <pc:docMk/>
            <pc:sldMk cId="332104327" sldId="259"/>
            <ac:spMk id="8" creationId="{B6BD44CF-4973-42E0-C7A6-888117C9497D}"/>
          </ac:spMkLst>
        </pc:spChg>
        <pc:spChg chg="add del mod">
          <ac:chgData name="sowjanya kamineni" userId="270a5678a12fdcbe" providerId="LiveId" clId="{534F1434-5FB0-4139-92CC-2D2A3F3C7302}" dt="2023-12-01T16:47:12.169" v="2164" actId="478"/>
          <ac:spMkLst>
            <pc:docMk/>
            <pc:sldMk cId="332104327" sldId="259"/>
            <ac:spMk id="10" creationId="{F8214535-0666-651B-361A-5F2C607C7DD3}"/>
          </ac:spMkLst>
        </pc:spChg>
        <pc:spChg chg="del">
          <ac:chgData name="sowjanya kamineni" userId="270a5678a12fdcbe" providerId="LiveId" clId="{534F1434-5FB0-4139-92CC-2D2A3F3C7302}" dt="2023-12-01T16:47:07.591" v="2163" actId="478"/>
          <ac:spMkLst>
            <pc:docMk/>
            <pc:sldMk cId="332104327" sldId="259"/>
            <ac:spMk id="12" creationId="{FABE7D8B-D1CD-44C0-AD2D-2ABA67684E97}"/>
          </ac:spMkLst>
        </pc:spChg>
        <pc:spChg chg="del">
          <ac:chgData name="sowjanya kamineni" userId="270a5678a12fdcbe" providerId="LiveId" clId="{534F1434-5FB0-4139-92CC-2D2A3F3C7302}" dt="2023-12-01T16:47:07.591" v="2163" actId="478"/>
          <ac:spMkLst>
            <pc:docMk/>
            <pc:sldMk cId="332104327" sldId="259"/>
            <ac:spMk id="13" creationId="{8C2F0B15-120C-423F-8EE5-F303B19D5CC5}"/>
          </ac:spMkLst>
        </pc:spChg>
        <pc:spChg chg="del">
          <ac:chgData name="sowjanya kamineni" userId="270a5678a12fdcbe" providerId="LiveId" clId="{534F1434-5FB0-4139-92CC-2D2A3F3C7302}" dt="2023-12-01T16:47:12.169" v="2164" actId="478"/>
          <ac:spMkLst>
            <pc:docMk/>
            <pc:sldMk cId="332104327" sldId="259"/>
            <ac:spMk id="14" creationId="{300D2644-F516-41F1-A88D-93673EA209A4}"/>
          </ac:spMkLst>
        </pc:spChg>
        <pc:spChg chg="del">
          <ac:chgData name="sowjanya kamineni" userId="270a5678a12fdcbe" providerId="LiveId" clId="{534F1434-5FB0-4139-92CC-2D2A3F3C7302}" dt="2023-12-01T16:47:16.522" v="2165" actId="478"/>
          <ac:spMkLst>
            <pc:docMk/>
            <pc:sldMk cId="332104327" sldId="259"/>
            <ac:spMk id="15" creationId="{9405A1F0-98C1-4B11-8D9A-3C009ADC44D0}"/>
          </ac:spMkLst>
        </pc:spChg>
        <pc:spChg chg="add del mod">
          <ac:chgData name="sowjanya kamineni" userId="270a5678a12fdcbe" providerId="LiveId" clId="{534F1434-5FB0-4139-92CC-2D2A3F3C7302}" dt="2023-12-01T16:47:12.169" v="2164" actId="478"/>
          <ac:spMkLst>
            <pc:docMk/>
            <pc:sldMk cId="332104327" sldId="259"/>
            <ac:spMk id="16" creationId="{6E1F7308-6E47-E4F9-356B-4BCB683583C9}"/>
          </ac:spMkLst>
        </pc:spChg>
        <pc:spChg chg="del">
          <ac:chgData name="sowjanya kamineni" userId="270a5678a12fdcbe" providerId="LiveId" clId="{534F1434-5FB0-4139-92CC-2D2A3F3C7302}" dt="2023-12-01T16:46:53.776" v="2160" actId="478"/>
          <ac:spMkLst>
            <pc:docMk/>
            <pc:sldMk cId="332104327" sldId="259"/>
            <ac:spMk id="17" creationId="{CD3D67B7-A821-49FC-94BE-19EDE9D319A5}"/>
          </ac:spMkLst>
        </pc:spChg>
        <pc:spChg chg="del">
          <ac:chgData name="sowjanya kamineni" userId="270a5678a12fdcbe" providerId="LiveId" clId="{534F1434-5FB0-4139-92CC-2D2A3F3C7302}" dt="2023-12-01T16:47:16.522" v="2165" actId="478"/>
          <ac:spMkLst>
            <pc:docMk/>
            <pc:sldMk cId="332104327" sldId="259"/>
            <ac:spMk id="18" creationId="{C8D6D0E8-3983-4B7D-ADB2-077E17AD3BD0}"/>
          </ac:spMkLst>
        </pc:spChg>
        <pc:spChg chg="add del mod">
          <ac:chgData name="sowjanya kamineni" userId="270a5678a12fdcbe" providerId="LiveId" clId="{534F1434-5FB0-4139-92CC-2D2A3F3C7302}" dt="2023-12-01T16:47:12.169" v="2164" actId="478"/>
          <ac:spMkLst>
            <pc:docMk/>
            <pc:sldMk cId="332104327" sldId="259"/>
            <ac:spMk id="20" creationId="{EEC3BF9F-58A5-68E8-76DA-8827AFE4BBE8}"/>
          </ac:spMkLst>
        </pc:spChg>
        <pc:spChg chg="add del mod">
          <ac:chgData name="sowjanya kamineni" userId="270a5678a12fdcbe" providerId="LiveId" clId="{534F1434-5FB0-4139-92CC-2D2A3F3C7302}" dt="2023-12-01T16:47:16.522" v="2165" actId="478"/>
          <ac:spMkLst>
            <pc:docMk/>
            <pc:sldMk cId="332104327" sldId="259"/>
            <ac:spMk id="22" creationId="{8C7B51AD-6669-7216-FCDD-06347193CC08}"/>
          </ac:spMkLst>
        </pc:spChg>
        <pc:spChg chg="add mod">
          <ac:chgData name="sowjanya kamineni" userId="270a5678a12fdcbe" providerId="LiveId" clId="{534F1434-5FB0-4139-92CC-2D2A3F3C7302}" dt="2023-12-01T16:47:16.522" v="2165" actId="478"/>
          <ac:spMkLst>
            <pc:docMk/>
            <pc:sldMk cId="332104327" sldId="259"/>
            <ac:spMk id="24" creationId="{05D35A3C-CDB1-7966-9F94-55657030F916}"/>
          </ac:spMkLst>
        </pc:spChg>
      </pc:sldChg>
      <pc:sldChg chg="addSp delSp modSp mod">
        <pc:chgData name="sowjanya kamineni" userId="270a5678a12fdcbe" providerId="LiveId" clId="{534F1434-5FB0-4139-92CC-2D2A3F3C7302}" dt="2023-12-01T16:57:36.513" v="2226" actId="1076"/>
        <pc:sldMkLst>
          <pc:docMk/>
          <pc:sldMk cId="1663780162" sldId="260"/>
        </pc:sldMkLst>
        <pc:spChg chg="del mod">
          <ac:chgData name="sowjanya kamineni" userId="270a5678a12fdcbe" providerId="LiveId" clId="{534F1434-5FB0-4139-92CC-2D2A3F3C7302}" dt="2023-12-01T16:56:47.597" v="2217" actId="478"/>
          <ac:spMkLst>
            <pc:docMk/>
            <pc:sldMk cId="1663780162" sldId="260"/>
            <ac:spMk id="2" creationId="{09140014-73D5-419B-8867-972BB18D52D4}"/>
          </ac:spMkLst>
        </pc:spChg>
        <pc:spChg chg="del">
          <ac:chgData name="sowjanya kamineni" userId="270a5678a12fdcbe" providerId="LiveId" clId="{534F1434-5FB0-4139-92CC-2D2A3F3C7302}" dt="2023-12-01T16:56:59.981" v="2219" actId="478"/>
          <ac:spMkLst>
            <pc:docMk/>
            <pc:sldMk cId="1663780162" sldId="260"/>
            <ac:spMk id="3" creationId="{A45AD8B9-3719-4696-A80F-16A618C5D134}"/>
          </ac:spMkLst>
        </pc:spChg>
        <pc:spChg chg="del">
          <ac:chgData name="sowjanya kamineni" userId="270a5678a12fdcbe" providerId="LiveId" clId="{534F1434-5FB0-4139-92CC-2D2A3F3C7302}" dt="2023-12-01T16:57:05.202" v="2220" actId="478"/>
          <ac:spMkLst>
            <pc:docMk/>
            <pc:sldMk cId="1663780162" sldId="260"/>
            <ac:spMk id="4" creationId="{33D8731E-4977-402E-8BFD-895B4D0544CC}"/>
          </ac:spMkLst>
        </pc:spChg>
        <pc:spChg chg="del">
          <ac:chgData name="sowjanya kamineni" userId="270a5678a12fdcbe" providerId="LiveId" clId="{534F1434-5FB0-4139-92CC-2D2A3F3C7302}" dt="2023-12-01T16:56:59.981" v="2219" actId="478"/>
          <ac:spMkLst>
            <pc:docMk/>
            <pc:sldMk cId="1663780162" sldId="260"/>
            <ac:spMk id="5" creationId="{91CDEC5F-B8EE-4BC1-843F-13135E6E7AB2}"/>
          </ac:spMkLst>
        </pc:spChg>
        <pc:spChg chg="del">
          <ac:chgData name="sowjanya kamineni" userId="270a5678a12fdcbe" providerId="LiveId" clId="{534F1434-5FB0-4139-92CC-2D2A3F3C7302}" dt="2023-12-01T16:57:05.202" v="2220" actId="478"/>
          <ac:spMkLst>
            <pc:docMk/>
            <pc:sldMk cId="1663780162" sldId="260"/>
            <ac:spMk id="6" creationId="{50B65871-FA95-449A-B8BC-90486DE532EF}"/>
          </ac:spMkLst>
        </pc:spChg>
        <pc:spChg chg="del">
          <ac:chgData name="sowjanya kamineni" userId="270a5678a12fdcbe" providerId="LiveId" clId="{534F1434-5FB0-4139-92CC-2D2A3F3C7302}" dt="2023-12-01T16:57:16.436" v="2222" actId="478"/>
          <ac:spMkLst>
            <pc:docMk/>
            <pc:sldMk cId="1663780162" sldId="260"/>
            <ac:spMk id="8" creationId="{905F172A-5D5D-43CD-A187-DA0D303F4144}"/>
          </ac:spMkLst>
        </pc:spChg>
        <pc:spChg chg="add del mod">
          <ac:chgData name="sowjanya kamineni" userId="270a5678a12fdcbe" providerId="LiveId" clId="{534F1434-5FB0-4139-92CC-2D2A3F3C7302}" dt="2023-12-01T16:56:53.394" v="2218" actId="478"/>
          <ac:spMkLst>
            <pc:docMk/>
            <pc:sldMk cId="1663780162" sldId="260"/>
            <ac:spMk id="10" creationId="{0EEFFAA5-7171-4EEC-E1F6-894199DAD9FC}"/>
          </ac:spMkLst>
        </pc:spChg>
        <pc:spChg chg="add del mod">
          <ac:chgData name="sowjanya kamineni" userId="270a5678a12fdcbe" providerId="LiveId" clId="{534F1434-5FB0-4139-92CC-2D2A3F3C7302}" dt="2023-12-01T16:57:05.202" v="2220" actId="478"/>
          <ac:spMkLst>
            <pc:docMk/>
            <pc:sldMk cId="1663780162" sldId="260"/>
            <ac:spMk id="12" creationId="{D2AFBE35-D70C-E353-EE07-DE8E27AF7786}"/>
          </ac:spMkLst>
        </pc:spChg>
        <pc:spChg chg="add del mod">
          <ac:chgData name="sowjanya kamineni" userId="270a5678a12fdcbe" providerId="LiveId" clId="{534F1434-5FB0-4139-92CC-2D2A3F3C7302}" dt="2023-12-01T16:57:05.202" v="2220" actId="478"/>
          <ac:spMkLst>
            <pc:docMk/>
            <pc:sldMk cId="1663780162" sldId="260"/>
            <ac:spMk id="14" creationId="{77110DF0-3485-D8EF-C9E5-CB85D43332EF}"/>
          </ac:spMkLst>
        </pc:spChg>
        <pc:spChg chg="add del mod">
          <ac:chgData name="sowjanya kamineni" userId="270a5678a12fdcbe" providerId="LiveId" clId="{534F1434-5FB0-4139-92CC-2D2A3F3C7302}" dt="2023-12-01T16:57:12.461" v="2221" actId="478"/>
          <ac:spMkLst>
            <pc:docMk/>
            <pc:sldMk cId="1663780162" sldId="260"/>
            <ac:spMk id="16" creationId="{ECF0319E-193C-FEA4-2013-6B938337F6A3}"/>
          </ac:spMkLst>
        </pc:spChg>
        <pc:spChg chg="add del mod">
          <ac:chgData name="sowjanya kamineni" userId="270a5678a12fdcbe" providerId="LiveId" clId="{534F1434-5FB0-4139-92CC-2D2A3F3C7302}" dt="2023-12-01T16:57:12.461" v="2221" actId="478"/>
          <ac:spMkLst>
            <pc:docMk/>
            <pc:sldMk cId="1663780162" sldId="260"/>
            <ac:spMk id="18" creationId="{3379A3D8-9A5B-E763-A5D8-29DD5C3AFB29}"/>
          </ac:spMkLst>
        </pc:spChg>
        <pc:picChg chg="add mod">
          <ac:chgData name="sowjanya kamineni" userId="270a5678a12fdcbe" providerId="LiveId" clId="{534F1434-5FB0-4139-92CC-2D2A3F3C7302}" dt="2023-12-01T16:57:36.513" v="2226" actId="1076"/>
          <ac:picMkLst>
            <pc:docMk/>
            <pc:sldMk cId="1663780162" sldId="260"/>
            <ac:picMk id="20" creationId="{DA5ED258-B328-EE56-33A3-A980B491D7AD}"/>
          </ac:picMkLst>
        </pc:picChg>
      </pc:sldChg>
      <pc:sldChg chg="addSp delSp modSp mod">
        <pc:chgData name="sowjanya kamineni" userId="270a5678a12fdcbe" providerId="LiveId" clId="{534F1434-5FB0-4139-92CC-2D2A3F3C7302}" dt="2023-12-01T17:00:09.605" v="2268" actId="1076"/>
        <pc:sldMkLst>
          <pc:docMk/>
          <pc:sldMk cId="1429429409" sldId="261"/>
        </pc:sldMkLst>
        <pc:spChg chg="mod">
          <ac:chgData name="sowjanya kamineni" userId="270a5678a12fdcbe" providerId="LiveId" clId="{534F1434-5FB0-4139-92CC-2D2A3F3C7302}" dt="2023-12-01T16:58:11.150" v="2260" actId="113"/>
          <ac:spMkLst>
            <pc:docMk/>
            <pc:sldMk cId="1429429409" sldId="261"/>
            <ac:spMk id="2" creationId="{C4CA0637-CCAA-425E-A57A-6205AFDC8B8C}"/>
          </ac:spMkLst>
        </pc:spChg>
        <pc:spChg chg="del">
          <ac:chgData name="sowjanya kamineni" userId="270a5678a12fdcbe" providerId="LiveId" clId="{534F1434-5FB0-4139-92CC-2D2A3F3C7302}" dt="2023-12-01T16:58:18.601" v="2261" actId="478"/>
          <ac:spMkLst>
            <pc:docMk/>
            <pc:sldMk cId="1429429409" sldId="261"/>
            <ac:spMk id="3" creationId="{D851C395-6BC4-4F00-B40B-069DBBB7C08B}"/>
          </ac:spMkLst>
        </pc:spChg>
        <pc:spChg chg="del">
          <ac:chgData name="sowjanya kamineni" userId="270a5678a12fdcbe" providerId="LiveId" clId="{534F1434-5FB0-4139-92CC-2D2A3F3C7302}" dt="2023-12-01T16:58:22.855" v="2262" actId="478"/>
          <ac:spMkLst>
            <pc:docMk/>
            <pc:sldMk cId="1429429409" sldId="261"/>
            <ac:spMk id="4" creationId="{A1D16151-9486-4A03-AE3A-F1CC562E0564}"/>
          </ac:spMkLst>
        </pc:spChg>
        <pc:spChg chg="del">
          <ac:chgData name="sowjanya kamineni" userId="270a5678a12fdcbe" providerId="LiveId" clId="{534F1434-5FB0-4139-92CC-2D2A3F3C7302}" dt="2023-12-01T16:58:18.601" v="2261" actId="478"/>
          <ac:spMkLst>
            <pc:docMk/>
            <pc:sldMk cId="1429429409" sldId="261"/>
            <ac:spMk id="5" creationId="{DDE59236-37DD-4582-A2A0-3F9A13A3B55D}"/>
          </ac:spMkLst>
        </pc:spChg>
        <pc:spChg chg="del">
          <ac:chgData name="sowjanya kamineni" userId="270a5678a12fdcbe" providerId="LiveId" clId="{534F1434-5FB0-4139-92CC-2D2A3F3C7302}" dt="2023-12-01T16:58:22.855" v="2262" actId="478"/>
          <ac:spMkLst>
            <pc:docMk/>
            <pc:sldMk cId="1429429409" sldId="261"/>
            <ac:spMk id="6" creationId="{DE1CCF0F-F0BB-42D7-B3C2-C29336739F32}"/>
          </ac:spMkLst>
        </pc:spChg>
        <pc:spChg chg="del">
          <ac:chgData name="sowjanya kamineni" userId="270a5678a12fdcbe" providerId="LiveId" clId="{534F1434-5FB0-4139-92CC-2D2A3F3C7302}" dt="2023-12-01T16:58:18.601" v="2261" actId="478"/>
          <ac:spMkLst>
            <pc:docMk/>
            <pc:sldMk cId="1429429409" sldId="261"/>
            <ac:spMk id="7" creationId="{1F939793-2181-4A3D-9C5A-CE676CC83EC0}"/>
          </ac:spMkLst>
        </pc:spChg>
        <pc:spChg chg="del">
          <ac:chgData name="sowjanya kamineni" userId="270a5678a12fdcbe" providerId="LiveId" clId="{534F1434-5FB0-4139-92CC-2D2A3F3C7302}" dt="2023-12-01T16:58:22.855" v="2262" actId="478"/>
          <ac:spMkLst>
            <pc:docMk/>
            <pc:sldMk cId="1429429409" sldId="261"/>
            <ac:spMk id="8" creationId="{C9FA0B0D-7B36-4D63-86BD-20E6E1B6A0D8}"/>
          </ac:spMkLst>
        </pc:spChg>
        <pc:spChg chg="add del mod">
          <ac:chgData name="sowjanya kamineni" userId="270a5678a12fdcbe" providerId="LiveId" clId="{534F1434-5FB0-4139-92CC-2D2A3F3C7302}" dt="2023-12-01T16:58:22.855" v="2262" actId="478"/>
          <ac:spMkLst>
            <pc:docMk/>
            <pc:sldMk cId="1429429409" sldId="261"/>
            <ac:spMk id="12" creationId="{9FF59E7F-CB74-34D7-3C72-C43860BC2898}"/>
          </ac:spMkLst>
        </pc:spChg>
        <pc:spChg chg="add del mod">
          <ac:chgData name="sowjanya kamineni" userId="270a5678a12fdcbe" providerId="LiveId" clId="{534F1434-5FB0-4139-92CC-2D2A3F3C7302}" dt="2023-12-01T16:58:22.855" v="2262" actId="478"/>
          <ac:spMkLst>
            <pc:docMk/>
            <pc:sldMk cId="1429429409" sldId="261"/>
            <ac:spMk id="14" creationId="{F8F30A21-2A46-7EE0-7563-33BFC8A02BCF}"/>
          </ac:spMkLst>
        </pc:spChg>
        <pc:spChg chg="add del mod">
          <ac:chgData name="sowjanya kamineni" userId="270a5678a12fdcbe" providerId="LiveId" clId="{534F1434-5FB0-4139-92CC-2D2A3F3C7302}" dt="2023-12-01T16:58:22.855" v="2262" actId="478"/>
          <ac:spMkLst>
            <pc:docMk/>
            <pc:sldMk cId="1429429409" sldId="261"/>
            <ac:spMk id="16" creationId="{63352B80-F0CF-24A9-AF94-BA982D805FA0}"/>
          </ac:spMkLst>
        </pc:spChg>
        <pc:spChg chg="add del mod">
          <ac:chgData name="sowjanya kamineni" userId="270a5678a12fdcbe" providerId="LiveId" clId="{534F1434-5FB0-4139-92CC-2D2A3F3C7302}" dt="2023-12-01T16:58:28.034" v="2263" actId="478"/>
          <ac:spMkLst>
            <pc:docMk/>
            <pc:sldMk cId="1429429409" sldId="261"/>
            <ac:spMk id="18" creationId="{A695A5D3-4189-DBC2-3705-33A4196FF1EF}"/>
          </ac:spMkLst>
        </pc:spChg>
        <pc:spChg chg="add del mod">
          <ac:chgData name="sowjanya kamineni" userId="270a5678a12fdcbe" providerId="LiveId" clId="{534F1434-5FB0-4139-92CC-2D2A3F3C7302}" dt="2023-12-01T16:58:28.034" v="2263" actId="478"/>
          <ac:spMkLst>
            <pc:docMk/>
            <pc:sldMk cId="1429429409" sldId="261"/>
            <ac:spMk id="20" creationId="{0AF5BFFC-1A7D-E193-E150-A12163997FA3}"/>
          </ac:spMkLst>
        </pc:spChg>
        <pc:spChg chg="add del mod">
          <ac:chgData name="sowjanya kamineni" userId="270a5678a12fdcbe" providerId="LiveId" clId="{534F1434-5FB0-4139-92CC-2D2A3F3C7302}" dt="2023-12-01T16:58:28.034" v="2263" actId="478"/>
          <ac:spMkLst>
            <pc:docMk/>
            <pc:sldMk cId="1429429409" sldId="261"/>
            <ac:spMk id="22" creationId="{6D4D1389-7840-390F-742E-C3331E43D88D}"/>
          </ac:spMkLst>
        </pc:spChg>
        <pc:picChg chg="add mod">
          <ac:chgData name="sowjanya kamineni" userId="270a5678a12fdcbe" providerId="LiveId" clId="{534F1434-5FB0-4139-92CC-2D2A3F3C7302}" dt="2023-12-01T17:00:09.605" v="2268" actId="1076"/>
          <ac:picMkLst>
            <pc:docMk/>
            <pc:sldMk cId="1429429409" sldId="261"/>
            <ac:picMk id="24" creationId="{990C6BB3-AF59-DDE8-6094-0E9AE538CE01}"/>
          </ac:picMkLst>
        </pc:picChg>
      </pc:sldChg>
      <pc:sldChg chg="addSp delSp modSp mod modClrScheme chgLayout">
        <pc:chgData name="sowjanya kamineni" userId="270a5678a12fdcbe" providerId="LiveId" clId="{534F1434-5FB0-4139-92CC-2D2A3F3C7302}" dt="2023-12-01T17:14:54.060" v="2795" actId="478"/>
        <pc:sldMkLst>
          <pc:docMk/>
          <pc:sldMk cId="379728094" sldId="262"/>
        </pc:sldMkLst>
        <pc:spChg chg="del mod">
          <ac:chgData name="sowjanya kamineni" userId="270a5678a12fdcbe" providerId="LiveId" clId="{534F1434-5FB0-4139-92CC-2D2A3F3C7302}" dt="2023-12-01T02:32:55.094" v="349" actId="26606"/>
          <ac:spMkLst>
            <pc:docMk/>
            <pc:sldMk cId="379728094" sldId="262"/>
            <ac:spMk id="2" creationId="{B1FE5F11-B7B9-4B80-8C6A-A8A7A7190B77}"/>
          </ac:spMkLst>
        </pc:spChg>
        <pc:spChg chg="del mod">
          <ac:chgData name="sowjanya kamineni" userId="270a5678a12fdcbe" providerId="LiveId" clId="{534F1434-5FB0-4139-92CC-2D2A3F3C7302}" dt="2023-12-01T02:34:54.837" v="371" actId="478"/>
          <ac:spMkLst>
            <pc:docMk/>
            <pc:sldMk cId="379728094" sldId="262"/>
            <ac:spMk id="3" creationId="{DA8AFAA9-633A-475C-B8ED-840A34F7294D}"/>
          </ac:spMkLst>
        </pc:spChg>
        <pc:spChg chg="add del mod">
          <ac:chgData name="sowjanya kamineni" userId="270a5678a12fdcbe" providerId="LiveId" clId="{534F1434-5FB0-4139-92CC-2D2A3F3C7302}" dt="2023-12-01T15:30:49.104" v="963" actId="478"/>
          <ac:spMkLst>
            <pc:docMk/>
            <pc:sldMk cId="379728094" sldId="262"/>
            <ac:spMk id="6" creationId="{E5EE4849-11C1-258A-27BB-6DAFE69A26C7}"/>
          </ac:spMkLst>
        </pc:spChg>
        <pc:spChg chg="add del mod">
          <ac:chgData name="sowjanya kamineni" userId="270a5678a12fdcbe" providerId="LiveId" clId="{534F1434-5FB0-4139-92CC-2D2A3F3C7302}" dt="2023-12-01T15:28:46.691" v="949" actId="26606"/>
          <ac:spMkLst>
            <pc:docMk/>
            <pc:sldMk cId="379728094" sldId="262"/>
            <ac:spMk id="8" creationId="{745B5652-EFC3-8874-875E-80EB7C58F260}"/>
          </ac:spMkLst>
        </pc:spChg>
        <pc:spChg chg="add del mod">
          <ac:chgData name="sowjanya kamineni" userId="270a5678a12fdcbe" providerId="LiveId" clId="{534F1434-5FB0-4139-92CC-2D2A3F3C7302}" dt="2023-12-01T17:14:54.060" v="2795" actId="478"/>
          <ac:spMkLst>
            <pc:docMk/>
            <pc:sldMk cId="379728094" sldId="262"/>
            <ac:spMk id="10" creationId="{83B01237-4B3A-6D83-14F1-57FFB6642FE4}"/>
          </ac:spMkLst>
        </pc:spChg>
        <pc:spChg chg="add del mod">
          <ac:chgData name="sowjanya kamineni" userId="270a5678a12fdcbe" providerId="LiveId" clId="{534F1434-5FB0-4139-92CC-2D2A3F3C7302}" dt="2023-12-01T15:30:59.623" v="966" actId="478"/>
          <ac:spMkLst>
            <pc:docMk/>
            <pc:sldMk cId="379728094" sldId="262"/>
            <ac:spMk id="11" creationId="{813BDB4F-CC00-289B-F517-231F9F246F5E}"/>
          </ac:spMkLst>
        </pc:spChg>
        <pc:spChg chg="add mod">
          <ac:chgData name="sowjanya kamineni" userId="270a5678a12fdcbe" providerId="LiveId" clId="{534F1434-5FB0-4139-92CC-2D2A3F3C7302}" dt="2023-12-01T15:28:46.691" v="949" actId="26606"/>
          <ac:spMkLst>
            <pc:docMk/>
            <pc:sldMk cId="379728094" sldId="262"/>
            <ac:spMk id="12" creationId="{D5A27D63-8DB5-70C0-2728-C47A89D860DE}"/>
          </ac:spMkLst>
        </pc:spChg>
        <pc:spChg chg="add del mod">
          <ac:chgData name="sowjanya kamineni" userId="270a5678a12fdcbe" providerId="LiveId" clId="{534F1434-5FB0-4139-92CC-2D2A3F3C7302}" dt="2023-12-01T15:28:31.195" v="946" actId="26606"/>
          <ac:spMkLst>
            <pc:docMk/>
            <pc:sldMk cId="379728094" sldId="262"/>
            <ac:spMk id="18" creationId="{54E40C2F-389C-B3B6-B39F-D81C317AAAF0}"/>
          </ac:spMkLst>
        </pc:spChg>
        <pc:spChg chg="add del mod">
          <ac:chgData name="sowjanya kamineni" userId="270a5678a12fdcbe" providerId="LiveId" clId="{534F1434-5FB0-4139-92CC-2D2A3F3C7302}" dt="2023-12-01T15:28:46.660" v="948" actId="26606"/>
          <ac:spMkLst>
            <pc:docMk/>
            <pc:sldMk cId="379728094" sldId="262"/>
            <ac:spMk id="20" creationId="{67B2D8CB-5373-2653-6E6C-D3D785108DEF}"/>
          </ac:spMkLst>
        </pc:spChg>
        <pc:spChg chg="add mod">
          <ac:chgData name="sowjanya kamineni" userId="270a5678a12fdcbe" providerId="LiveId" clId="{534F1434-5FB0-4139-92CC-2D2A3F3C7302}" dt="2023-12-01T15:28:46.691" v="949" actId="26606"/>
          <ac:spMkLst>
            <pc:docMk/>
            <pc:sldMk cId="379728094" sldId="262"/>
            <ac:spMk id="23" creationId="{54E40C2F-389C-B3B6-B39F-D81C317AAAF0}"/>
          </ac:spMkLst>
        </pc:spChg>
        <pc:graphicFrameChg chg="add del">
          <ac:chgData name="sowjanya kamineni" userId="270a5678a12fdcbe" providerId="LiveId" clId="{534F1434-5FB0-4139-92CC-2D2A3F3C7302}" dt="2023-12-01T15:28:31.195" v="946" actId="26606"/>
          <ac:graphicFrameMkLst>
            <pc:docMk/>
            <pc:sldMk cId="379728094" sldId="262"/>
            <ac:graphicFrameMk id="14" creationId="{3E1AF7FD-42D2-EB52-7E8A-22733A3E34D7}"/>
          </ac:graphicFrameMkLst>
        </pc:graphicFrameChg>
        <pc:graphicFrameChg chg="add del">
          <ac:chgData name="sowjanya kamineni" userId="270a5678a12fdcbe" providerId="LiveId" clId="{534F1434-5FB0-4139-92CC-2D2A3F3C7302}" dt="2023-12-01T15:28:46.660" v="948" actId="26606"/>
          <ac:graphicFrameMkLst>
            <pc:docMk/>
            <pc:sldMk cId="379728094" sldId="262"/>
            <ac:graphicFrameMk id="21" creationId="{1DA7E087-7651-EE82-EB43-19765422F979}"/>
          </ac:graphicFrameMkLst>
        </pc:graphicFrameChg>
        <pc:graphicFrameChg chg="add">
          <ac:chgData name="sowjanya kamineni" userId="270a5678a12fdcbe" providerId="LiveId" clId="{534F1434-5FB0-4139-92CC-2D2A3F3C7302}" dt="2023-12-01T15:28:46.691" v="949" actId="26606"/>
          <ac:graphicFrameMkLst>
            <pc:docMk/>
            <pc:sldMk cId="379728094" sldId="262"/>
            <ac:graphicFrameMk id="24" creationId="{3E1AF7FD-42D2-EB52-7E8A-22733A3E34D7}"/>
          </ac:graphicFrameMkLst>
        </pc:graphicFrameChg>
        <pc:picChg chg="add mod">
          <ac:chgData name="sowjanya kamineni" userId="270a5678a12fdcbe" providerId="LiveId" clId="{534F1434-5FB0-4139-92CC-2D2A3F3C7302}" dt="2023-12-01T15:30:03.782" v="958" actId="14100"/>
          <ac:picMkLst>
            <pc:docMk/>
            <pc:sldMk cId="379728094" sldId="262"/>
            <ac:picMk id="5" creationId="{472970C9-EB53-B555-C22F-BFAB82F7E9C7}"/>
          </ac:picMkLst>
        </pc:picChg>
        <pc:picChg chg="add mod">
          <ac:chgData name="sowjanya kamineni" userId="270a5678a12fdcbe" providerId="LiveId" clId="{534F1434-5FB0-4139-92CC-2D2A3F3C7302}" dt="2023-12-01T15:31:06.066" v="967" actId="1076"/>
          <ac:picMkLst>
            <pc:docMk/>
            <pc:sldMk cId="379728094" sldId="262"/>
            <ac:picMk id="9" creationId="{B0ED50D6-E870-A15F-9AC7-5B6220F09F3E}"/>
          </ac:picMkLst>
        </pc:picChg>
      </pc:sldChg>
      <pc:sldChg chg="addSp delSp modSp mod chgLayout">
        <pc:chgData name="sowjanya kamineni" userId="270a5678a12fdcbe" providerId="LiveId" clId="{534F1434-5FB0-4139-92CC-2D2A3F3C7302}" dt="2023-12-01T16:50:43.271" v="2179" actId="478"/>
        <pc:sldMkLst>
          <pc:docMk/>
          <pc:sldMk cId="4055079983" sldId="263"/>
        </pc:sldMkLst>
        <pc:spChg chg="del">
          <ac:chgData name="sowjanya kamineni" userId="270a5678a12fdcbe" providerId="LiveId" clId="{534F1434-5FB0-4139-92CC-2D2A3F3C7302}" dt="2023-12-01T16:21:25.609" v="2037" actId="478"/>
          <ac:spMkLst>
            <pc:docMk/>
            <pc:sldMk cId="4055079983" sldId="263"/>
            <ac:spMk id="2" creationId="{42DD0E59-4C68-4F87-9821-23C69713D980}"/>
          </ac:spMkLst>
        </pc:spChg>
        <pc:spChg chg="del">
          <ac:chgData name="sowjanya kamineni" userId="270a5678a12fdcbe" providerId="LiveId" clId="{534F1434-5FB0-4139-92CC-2D2A3F3C7302}" dt="2023-12-01T16:21:34.600" v="2039" actId="478"/>
          <ac:spMkLst>
            <pc:docMk/>
            <pc:sldMk cId="4055079983" sldId="263"/>
            <ac:spMk id="3" creationId="{25A49E2A-E51F-4DB7-B643-0BACFA4CDF33}"/>
          </ac:spMkLst>
        </pc:spChg>
        <pc:spChg chg="add del mod">
          <ac:chgData name="sowjanya kamineni" userId="270a5678a12fdcbe" providerId="LiveId" clId="{534F1434-5FB0-4139-92CC-2D2A3F3C7302}" dt="2023-12-01T16:21:27.639" v="2038" actId="478"/>
          <ac:spMkLst>
            <pc:docMk/>
            <pc:sldMk cId="4055079983" sldId="263"/>
            <ac:spMk id="5" creationId="{1C27275B-0051-B5FA-6E24-62426F09767F}"/>
          </ac:spMkLst>
        </pc:spChg>
        <pc:spChg chg="add del mod">
          <ac:chgData name="sowjanya kamineni" userId="270a5678a12fdcbe" providerId="LiveId" clId="{534F1434-5FB0-4139-92CC-2D2A3F3C7302}" dt="2023-12-01T16:21:40.807" v="2040" actId="478"/>
          <ac:spMkLst>
            <pc:docMk/>
            <pc:sldMk cId="4055079983" sldId="263"/>
            <ac:spMk id="7" creationId="{56C8B4D8-7C29-0447-C257-7213A9645791}"/>
          </ac:spMkLst>
        </pc:spChg>
        <pc:spChg chg="del">
          <ac:chgData name="sowjanya kamineni" userId="270a5678a12fdcbe" providerId="LiveId" clId="{534F1434-5FB0-4139-92CC-2D2A3F3C7302}" dt="2023-12-01T16:21:34.600" v="2039" actId="478"/>
          <ac:spMkLst>
            <pc:docMk/>
            <pc:sldMk cId="4055079983" sldId="263"/>
            <ac:spMk id="8" creationId="{9584E2DE-7061-44CB-A94B-5555484F9744}"/>
          </ac:spMkLst>
        </pc:spChg>
        <pc:spChg chg="del">
          <ac:chgData name="sowjanya kamineni" userId="270a5678a12fdcbe" providerId="LiveId" clId="{534F1434-5FB0-4139-92CC-2D2A3F3C7302}" dt="2023-12-01T16:21:34.600" v="2039" actId="478"/>
          <ac:spMkLst>
            <pc:docMk/>
            <pc:sldMk cId="4055079983" sldId="263"/>
            <ac:spMk id="9" creationId="{87AF403D-91FB-404C-9346-862EFEC3564F}"/>
          </ac:spMkLst>
        </pc:spChg>
        <pc:spChg chg="del">
          <ac:chgData name="sowjanya kamineni" userId="270a5678a12fdcbe" providerId="LiveId" clId="{534F1434-5FB0-4139-92CC-2D2A3F3C7302}" dt="2023-12-01T16:21:34.600" v="2039" actId="478"/>
          <ac:spMkLst>
            <pc:docMk/>
            <pc:sldMk cId="4055079983" sldId="263"/>
            <ac:spMk id="10" creationId="{0EE34DCC-0789-4B21-A328-FF554B1B07BE}"/>
          </ac:spMkLst>
        </pc:spChg>
        <pc:spChg chg="del">
          <ac:chgData name="sowjanya kamineni" userId="270a5678a12fdcbe" providerId="LiveId" clId="{534F1434-5FB0-4139-92CC-2D2A3F3C7302}" dt="2023-12-01T16:21:34.600" v="2039" actId="478"/>
          <ac:spMkLst>
            <pc:docMk/>
            <pc:sldMk cId="4055079983" sldId="263"/>
            <ac:spMk id="11" creationId="{AA8375DF-11E9-44DF-BAA3-EACBE17AF4A7}"/>
          </ac:spMkLst>
        </pc:spChg>
        <pc:spChg chg="del">
          <ac:chgData name="sowjanya kamineni" userId="270a5678a12fdcbe" providerId="LiveId" clId="{534F1434-5FB0-4139-92CC-2D2A3F3C7302}" dt="2023-12-01T16:21:34.600" v="2039" actId="478"/>
          <ac:spMkLst>
            <pc:docMk/>
            <pc:sldMk cId="4055079983" sldId="263"/>
            <ac:spMk id="12" creationId="{57F11552-18E0-4565-AE6F-DE5290DF1269}"/>
          </ac:spMkLst>
        </pc:spChg>
        <pc:spChg chg="del">
          <ac:chgData name="sowjanya kamineni" userId="270a5678a12fdcbe" providerId="LiveId" clId="{534F1434-5FB0-4139-92CC-2D2A3F3C7302}" dt="2023-12-01T16:21:34.600" v="2039" actId="478"/>
          <ac:spMkLst>
            <pc:docMk/>
            <pc:sldMk cId="4055079983" sldId="263"/>
            <ac:spMk id="13" creationId="{92682AD9-94FA-4E64-864B-DC8F7A320D5C}"/>
          </ac:spMkLst>
        </pc:spChg>
        <pc:spChg chg="del">
          <ac:chgData name="sowjanya kamineni" userId="270a5678a12fdcbe" providerId="LiveId" clId="{534F1434-5FB0-4139-92CC-2D2A3F3C7302}" dt="2023-12-01T16:21:34.600" v="2039" actId="478"/>
          <ac:spMkLst>
            <pc:docMk/>
            <pc:sldMk cId="4055079983" sldId="263"/>
            <ac:spMk id="14" creationId="{AE93F4CF-DD26-41DA-BA4C-2DCAC0B2F5EB}"/>
          </ac:spMkLst>
        </pc:spChg>
        <pc:spChg chg="add del mod">
          <ac:chgData name="sowjanya kamineni" userId="270a5678a12fdcbe" providerId="LiveId" clId="{534F1434-5FB0-4139-92CC-2D2A3F3C7302}" dt="2023-12-01T16:21:48.294" v="2041" actId="478"/>
          <ac:spMkLst>
            <pc:docMk/>
            <pc:sldMk cId="4055079983" sldId="263"/>
            <ac:spMk id="16" creationId="{765AA672-B7BD-C345-27CF-DCEC3233075F}"/>
          </ac:spMkLst>
        </pc:spChg>
        <pc:spChg chg="add del mod">
          <ac:chgData name="sowjanya kamineni" userId="270a5678a12fdcbe" providerId="LiveId" clId="{534F1434-5FB0-4139-92CC-2D2A3F3C7302}" dt="2023-12-01T16:21:48.294" v="2041" actId="478"/>
          <ac:spMkLst>
            <pc:docMk/>
            <pc:sldMk cId="4055079983" sldId="263"/>
            <ac:spMk id="18" creationId="{80275DA2-B13F-CC82-177C-F841CAF4239E}"/>
          </ac:spMkLst>
        </pc:spChg>
        <pc:spChg chg="add del mod">
          <ac:chgData name="sowjanya kamineni" userId="270a5678a12fdcbe" providerId="LiveId" clId="{534F1434-5FB0-4139-92CC-2D2A3F3C7302}" dt="2023-12-01T16:21:40.807" v="2040" actId="478"/>
          <ac:spMkLst>
            <pc:docMk/>
            <pc:sldMk cId="4055079983" sldId="263"/>
            <ac:spMk id="20" creationId="{F28495A6-6896-9EA3-B3EE-2DE29F585DE8}"/>
          </ac:spMkLst>
        </pc:spChg>
        <pc:spChg chg="add del mod">
          <ac:chgData name="sowjanya kamineni" userId="270a5678a12fdcbe" providerId="LiveId" clId="{534F1434-5FB0-4139-92CC-2D2A3F3C7302}" dt="2023-12-01T16:21:40.807" v="2040" actId="478"/>
          <ac:spMkLst>
            <pc:docMk/>
            <pc:sldMk cId="4055079983" sldId="263"/>
            <ac:spMk id="22" creationId="{B1011685-42D3-11FA-E835-9C35C2353085}"/>
          </ac:spMkLst>
        </pc:spChg>
        <pc:spChg chg="add del mod">
          <ac:chgData name="sowjanya kamineni" userId="270a5678a12fdcbe" providerId="LiveId" clId="{534F1434-5FB0-4139-92CC-2D2A3F3C7302}" dt="2023-12-01T16:21:40.807" v="2040" actId="478"/>
          <ac:spMkLst>
            <pc:docMk/>
            <pc:sldMk cId="4055079983" sldId="263"/>
            <ac:spMk id="24" creationId="{A5441C6A-1689-F96D-8C27-B64786C6FA10}"/>
          </ac:spMkLst>
        </pc:spChg>
        <pc:spChg chg="add del mod">
          <ac:chgData name="sowjanya kamineni" userId="270a5678a12fdcbe" providerId="LiveId" clId="{534F1434-5FB0-4139-92CC-2D2A3F3C7302}" dt="2023-12-01T16:21:40.807" v="2040" actId="478"/>
          <ac:spMkLst>
            <pc:docMk/>
            <pc:sldMk cId="4055079983" sldId="263"/>
            <ac:spMk id="26" creationId="{E96DA047-12A0-136E-7E4C-A34E08DADE10}"/>
          </ac:spMkLst>
        </pc:spChg>
        <pc:spChg chg="add del mod">
          <ac:chgData name="sowjanya kamineni" userId="270a5678a12fdcbe" providerId="LiveId" clId="{534F1434-5FB0-4139-92CC-2D2A3F3C7302}" dt="2023-12-01T16:21:40.807" v="2040" actId="478"/>
          <ac:spMkLst>
            <pc:docMk/>
            <pc:sldMk cId="4055079983" sldId="263"/>
            <ac:spMk id="28" creationId="{DF548D98-967F-BCFF-EDC9-C4B562C0D336}"/>
          </ac:spMkLst>
        </pc:spChg>
        <pc:spChg chg="add del mod">
          <ac:chgData name="sowjanya kamineni" userId="270a5678a12fdcbe" providerId="LiveId" clId="{534F1434-5FB0-4139-92CC-2D2A3F3C7302}" dt="2023-12-01T16:21:40.807" v="2040" actId="478"/>
          <ac:spMkLst>
            <pc:docMk/>
            <pc:sldMk cId="4055079983" sldId="263"/>
            <ac:spMk id="30" creationId="{2F71C179-A816-2889-86BC-9A0F43B1AF12}"/>
          </ac:spMkLst>
        </pc:spChg>
        <pc:spChg chg="add del mod">
          <ac:chgData name="sowjanya kamineni" userId="270a5678a12fdcbe" providerId="LiveId" clId="{534F1434-5FB0-4139-92CC-2D2A3F3C7302}" dt="2023-12-01T16:21:40.807" v="2040" actId="478"/>
          <ac:spMkLst>
            <pc:docMk/>
            <pc:sldMk cId="4055079983" sldId="263"/>
            <ac:spMk id="32" creationId="{D9C7F15F-D32F-048F-B2E4-F2ADCE14FE46}"/>
          </ac:spMkLst>
        </pc:spChg>
        <pc:spChg chg="add del mod">
          <ac:chgData name="sowjanya kamineni" userId="270a5678a12fdcbe" providerId="LiveId" clId="{534F1434-5FB0-4139-92CC-2D2A3F3C7302}" dt="2023-12-01T16:21:40.807" v="2040" actId="478"/>
          <ac:spMkLst>
            <pc:docMk/>
            <pc:sldMk cId="4055079983" sldId="263"/>
            <ac:spMk id="34" creationId="{F3659B39-0653-2506-B275-6F78FB54AD41}"/>
          </ac:spMkLst>
        </pc:spChg>
        <pc:spChg chg="del">
          <ac:chgData name="sowjanya kamineni" userId="270a5678a12fdcbe" providerId="LiveId" clId="{534F1434-5FB0-4139-92CC-2D2A3F3C7302}" dt="2023-12-01T16:21:34.600" v="2039" actId="478"/>
          <ac:spMkLst>
            <pc:docMk/>
            <pc:sldMk cId="4055079983" sldId="263"/>
            <ac:spMk id="36" creationId="{9935192B-6592-4598-9D51-CFDF6F0A854F}"/>
          </ac:spMkLst>
        </pc:spChg>
        <pc:spChg chg="add del mod">
          <ac:chgData name="sowjanya kamineni" userId="270a5678a12fdcbe" providerId="LiveId" clId="{534F1434-5FB0-4139-92CC-2D2A3F3C7302}" dt="2023-12-01T16:21:40.807" v="2040" actId="478"/>
          <ac:spMkLst>
            <pc:docMk/>
            <pc:sldMk cId="4055079983" sldId="263"/>
            <ac:spMk id="37" creationId="{72D42653-59D2-D7B0-6915-C46E14B68C7C}"/>
          </ac:spMkLst>
        </pc:spChg>
        <pc:spChg chg="add del mod">
          <ac:chgData name="sowjanya kamineni" userId="270a5678a12fdcbe" providerId="LiveId" clId="{534F1434-5FB0-4139-92CC-2D2A3F3C7302}" dt="2023-12-01T16:21:40.807" v="2040" actId="478"/>
          <ac:spMkLst>
            <pc:docMk/>
            <pc:sldMk cId="4055079983" sldId="263"/>
            <ac:spMk id="39" creationId="{0424C14A-F453-CF01-6475-510B892BD9E7}"/>
          </ac:spMkLst>
        </pc:spChg>
        <pc:spChg chg="del">
          <ac:chgData name="sowjanya kamineni" userId="270a5678a12fdcbe" providerId="LiveId" clId="{534F1434-5FB0-4139-92CC-2D2A3F3C7302}" dt="2023-12-01T16:21:34.600" v="2039" actId="478"/>
          <ac:spMkLst>
            <pc:docMk/>
            <pc:sldMk cId="4055079983" sldId="263"/>
            <ac:spMk id="41" creationId="{6B09ED3A-8EC7-42CA-B68B-1377E5460E75}"/>
          </ac:spMkLst>
        </pc:spChg>
        <pc:spChg chg="del">
          <ac:chgData name="sowjanya kamineni" userId="270a5678a12fdcbe" providerId="LiveId" clId="{534F1434-5FB0-4139-92CC-2D2A3F3C7302}" dt="2023-12-01T16:21:34.600" v="2039" actId="478"/>
          <ac:spMkLst>
            <pc:docMk/>
            <pc:sldMk cId="4055079983" sldId="263"/>
            <ac:spMk id="42" creationId="{3E07A9F3-763B-41EA-AC65-8EDB2CA31B8A}"/>
          </ac:spMkLst>
        </pc:spChg>
        <pc:spChg chg="del">
          <ac:chgData name="sowjanya kamineni" userId="270a5678a12fdcbe" providerId="LiveId" clId="{534F1434-5FB0-4139-92CC-2D2A3F3C7302}" dt="2023-12-01T16:21:34.600" v="2039" actId="478"/>
          <ac:spMkLst>
            <pc:docMk/>
            <pc:sldMk cId="4055079983" sldId="263"/>
            <ac:spMk id="43" creationId="{7E484450-BE48-4C65-AEE1-5650AAC06067}"/>
          </ac:spMkLst>
        </pc:spChg>
        <pc:spChg chg="del">
          <ac:chgData name="sowjanya kamineni" userId="270a5678a12fdcbe" providerId="LiveId" clId="{534F1434-5FB0-4139-92CC-2D2A3F3C7302}" dt="2023-12-01T16:21:34.600" v="2039" actId="478"/>
          <ac:spMkLst>
            <pc:docMk/>
            <pc:sldMk cId="4055079983" sldId="263"/>
            <ac:spMk id="44" creationId="{F759A1DD-45A5-4764-8966-C107C4C4832C}"/>
          </ac:spMkLst>
        </pc:spChg>
        <pc:spChg chg="del">
          <ac:chgData name="sowjanya kamineni" userId="270a5678a12fdcbe" providerId="LiveId" clId="{534F1434-5FB0-4139-92CC-2D2A3F3C7302}" dt="2023-12-01T16:21:34.600" v="2039" actId="478"/>
          <ac:spMkLst>
            <pc:docMk/>
            <pc:sldMk cId="4055079983" sldId="263"/>
            <ac:spMk id="45" creationId="{021B5FEC-BECF-4604-A9AB-1C9E810794F6}"/>
          </ac:spMkLst>
        </pc:spChg>
        <pc:spChg chg="del">
          <ac:chgData name="sowjanya kamineni" userId="270a5678a12fdcbe" providerId="LiveId" clId="{534F1434-5FB0-4139-92CC-2D2A3F3C7302}" dt="2023-12-01T16:21:34.600" v="2039" actId="478"/>
          <ac:spMkLst>
            <pc:docMk/>
            <pc:sldMk cId="4055079983" sldId="263"/>
            <ac:spMk id="46" creationId="{53A42804-1F4C-424E-9CB4-D1CD97B11CDE}"/>
          </ac:spMkLst>
        </pc:spChg>
        <pc:spChg chg="del">
          <ac:chgData name="sowjanya kamineni" userId="270a5678a12fdcbe" providerId="LiveId" clId="{534F1434-5FB0-4139-92CC-2D2A3F3C7302}" dt="2023-12-01T16:21:34.600" v="2039" actId="478"/>
          <ac:spMkLst>
            <pc:docMk/>
            <pc:sldMk cId="4055079983" sldId="263"/>
            <ac:spMk id="47" creationId="{8D8B5AD3-AE51-4D7A-AE7B-E9C350D0879B}"/>
          </ac:spMkLst>
        </pc:spChg>
        <pc:spChg chg="add del mod">
          <ac:chgData name="sowjanya kamineni" userId="270a5678a12fdcbe" providerId="LiveId" clId="{534F1434-5FB0-4139-92CC-2D2A3F3C7302}" dt="2023-12-01T16:21:48.294" v="2041" actId="478"/>
          <ac:spMkLst>
            <pc:docMk/>
            <pc:sldMk cId="4055079983" sldId="263"/>
            <ac:spMk id="48" creationId="{E3052D59-5554-B9DB-6901-AE48325C8B93}"/>
          </ac:spMkLst>
        </pc:spChg>
        <pc:spChg chg="add del mod">
          <ac:chgData name="sowjanya kamineni" userId="270a5678a12fdcbe" providerId="LiveId" clId="{534F1434-5FB0-4139-92CC-2D2A3F3C7302}" dt="2023-12-01T16:21:48.294" v="2041" actId="478"/>
          <ac:spMkLst>
            <pc:docMk/>
            <pc:sldMk cId="4055079983" sldId="263"/>
            <ac:spMk id="50" creationId="{73251E55-F1E5-0553-683F-6B53341681D8}"/>
          </ac:spMkLst>
        </pc:spChg>
        <pc:spChg chg="add del mod">
          <ac:chgData name="sowjanya kamineni" userId="270a5678a12fdcbe" providerId="LiveId" clId="{534F1434-5FB0-4139-92CC-2D2A3F3C7302}" dt="2023-12-01T16:21:40.807" v="2040" actId="478"/>
          <ac:spMkLst>
            <pc:docMk/>
            <pc:sldMk cId="4055079983" sldId="263"/>
            <ac:spMk id="52" creationId="{01A77D01-AFA7-2D0B-979C-204298B15481}"/>
          </ac:spMkLst>
        </pc:spChg>
        <pc:spChg chg="add del mod">
          <ac:chgData name="sowjanya kamineni" userId="270a5678a12fdcbe" providerId="LiveId" clId="{534F1434-5FB0-4139-92CC-2D2A3F3C7302}" dt="2023-12-01T16:21:40.807" v="2040" actId="478"/>
          <ac:spMkLst>
            <pc:docMk/>
            <pc:sldMk cId="4055079983" sldId="263"/>
            <ac:spMk id="54" creationId="{734DEA6F-D396-D611-E75E-2524BEBAEA29}"/>
          </ac:spMkLst>
        </pc:spChg>
        <pc:spChg chg="add del mod">
          <ac:chgData name="sowjanya kamineni" userId="270a5678a12fdcbe" providerId="LiveId" clId="{534F1434-5FB0-4139-92CC-2D2A3F3C7302}" dt="2023-12-01T16:21:40.807" v="2040" actId="478"/>
          <ac:spMkLst>
            <pc:docMk/>
            <pc:sldMk cId="4055079983" sldId="263"/>
            <ac:spMk id="56" creationId="{119710B0-D694-C0D9-EE9F-D3262374DA66}"/>
          </ac:spMkLst>
        </pc:spChg>
        <pc:spChg chg="del">
          <ac:chgData name="sowjanya kamineni" userId="270a5678a12fdcbe" providerId="LiveId" clId="{534F1434-5FB0-4139-92CC-2D2A3F3C7302}" dt="2023-12-01T16:21:55.442" v="2042" actId="478"/>
          <ac:spMkLst>
            <pc:docMk/>
            <pc:sldMk cId="4055079983" sldId="263"/>
            <ac:spMk id="57" creationId="{3A38BE84-957B-46B9-A315-4B5064DFF1A1}"/>
          </ac:spMkLst>
        </pc:spChg>
        <pc:spChg chg="mod ord">
          <ac:chgData name="sowjanya kamineni" userId="270a5678a12fdcbe" providerId="LiveId" clId="{534F1434-5FB0-4139-92CC-2D2A3F3C7302}" dt="2023-12-01T16:39:46.561" v="2115" actId="26606"/>
          <ac:spMkLst>
            <pc:docMk/>
            <pc:sldMk cId="4055079983" sldId="263"/>
            <ac:spMk id="58" creationId="{E1900601-8B04-4FF3-B06F-6BEFAC6556D3}"/>
          </ac:spMkLst>
        </pc:spChg>
        <pc:spChg chg="add del mod">
          <ac:chgData name="sowjanya kamineni" userId="270a5678a12fdcbe" providerId="LiveId" clId="{534F1434-5FB0-4139-92CC-2D2A3F3C7302}" dt="2023-12-01T16:21:40.807" v="2040" actId="478"/>
          <ac:spMkLst>
            <pc:docMk/>
            <pc:sldMk cId="4055079983" sldId="263"/>
            <ac:spMk id="60" creationId="{690A41CD-63B2-643A-E04D-4388F0E81E9F}"/>
          </ac:spMkLst>
        </pc:spChg>
        <pc:spChg chg="add del mod">
          <ac:chgData name="sowjanya kamineni" userId="270a5678a12fdcbe" providerId="LiveId" clId="{534F1434-5FB0-4139-92CC-2D2A3F3C7302}" dt="2023-12-01T16:21:40.807" v="2040" actId="478"/>
          <ac:spMkLst>
            <pc:docMk/>
            <pc:sldMk cId="4055079983" sldId="263"/>
            <ac:spMk id="62" creationId="{4B3B1290-C769-C197-B430-26835B3B8C60}"/>
          </ac:spMkLst>
        </pc:spChg>
        <pc:spChg chg="add del mod">
          <ac:chgData name="sowjanya kamineni" userId="270a5678a12fdcbe" providerId="LiveId" clId="{534F1434-5FB0-4139-92CC-2D2A3F3C7302}" dt="2023-12-01T16:21:40.807" v="2040" actId="478"/>
          <ac:spMkLst>
            <pc:docMk/>
            <pc:sldMk cId="4055079983" sldId="263"/>
            <ac:spMk id="320" creationId="{85EDE9B2-2B22-B64D-D8BE-DA04EA5AB555}"/>
          </ac:spMkLst>
        </pc:spChg>
        <pc:spChg chg="add del mod">
          <ac:chgData name="sowjanya kamineni" userId="270a5678a12fdcbe" providerId="LiveId" clId="{534F1434-5FB0-4139-92CC-2D2A3F3C7302}" dt="2023-12-01T16:21:40.807" v="2040" actId="478"/>
          <ac:spMkLst>
            <pc:docMk/>
            <pc:sldMk cId="4055079983" sldId="263"/>
            <ac:spMk id="322" creationId="{5FBA5CBA-17AD-08EF-029D-2AD3CDBD2BB6}"/>
          </ac:spMkLst>
        </pc:spChg>
        <pc:spChg chg="add del mod">
          <ac:chgData name="sowjanya kamineni" userId="270a5678a12fdcbe" providerId="LiveId" clId="{534F1434-5FB0-4139-92CC-2D2A3F3C7302}" dt="2023-12-01T16:21:40.807" v="2040" actId="478"/>
          <ac:spMkLst>
            <pc:docMk/>
            <pc:sldMk cId="4055079983" sldId="263"/>
            <ac:spMk id="324" creationId="{A4E75B6D-D625-404E-CC31-EA74FE63E5C9}"/>
          </ac:spMkLst>
        </pc:spChg>
        <pc:spChg chg="add del mod">
          <ac:chgData name="sowjanya kamineni" userId="270a5678a12fdcbe" providerId="LiveId" clId="{534F1434-5FB0-4139-92CC-2D2A3F3C7302}" dt="2023-12-01T16:21:40.807" v="2040" actId="478"/>
          <ac:spMkLst>
            <pc:docMk/>
            <pc:sldMk cId="4055079983" sldId="263"/>
            <ac:spMk id="326" creationId="{5DC52C77-3E55-EC26-E3E1-C4C1AAB4AE96}"/>
          </ac:spMkLst>
        </pc:spChg>
        <pc:spChg chg="add del mod">
          <ac:chgData name="sowjanya kamineni" userId="270a5678a12fdcbe" providerId="LiveId" clId="{534F1434-5FB0-4139-92CC-2D2A3F3C7302}" dt="2023-12-01T16:22:11.495" v="2045" actId="478"/>
          <ac:spMkLst>
            <pc:docMk/>
            <pc:sldMk cId="4055079983" sldId="263"/>
            <ac:spMk id="327" creationId="{95CEA232-83AF-147A-73FE-AC2F7B3DC0EF}"/>
          </ac:spMkLst>
        </pc:spChg>
        <pc:spChg chg="add del mod ord">
          <ac:chgData name="sowjanya kamineni" userId="270a5678a12fdcbe" providerId="LiveId" clId="{534F1434-5FB0-4139-92CC-2D2A3F3C7302}" dt="2023-12-01T16:29:30.709" v="2082" actId="478"/>
          <ac:spMkLst>
            <pc:docMk/>
            <pc:sldMk cId="4055079983" sldId="263"/>
            <ac:spMk id="328" creationId="{D295039C-3C29-F152-0A5F-946FFEB78CFD}"/>
          </ac:spMkLst>
        </pc:spChg>
        <pc:spChg chg="add del mod">
          <ac:chgData name="sowjanya kamineni" userId="270a5678a12fdcbe" providerId="LiveId" clId="{534F1434-5FB0-4139-92CC-2D2A3F3C7302}" dt="2023-12-01T16:50:39.919" v="2178" actId="478"/>
          <ac:spMkLst>
            <pc:docMk/>
            <pc:sldMk cId="4055079983" sldId="263"/>
            <ac:spMk id="335" creationId="{0D35535F-880D-8542-9395-26C2DC65A9FF}"/>
          </ac:spMkLst>
        </pc:spChg>
        <pc:spChg chg="add del mod">
          <ac:chgData name="sowjanya kamineni" userId="270a5678a12fdcbe" providerId="LiveId" clId="{534F1434-5FB0-4139-92CC-2D2A3F3C7302}" dt="2023-12-01T16:29:16.205" v="2079" actId="478"/>
          <ac:spMkLst>
            <pc:docMk/>
            <pc:sldMk cId="4055079983" sldId="263"/>
            <ac:spMk id="337" creationId="{D18E29F6-EBA4-757B-3560-4C22134BBD16}"/>
          </ac:spMkLst>
        </pc:spChg>
        <pc:spChg chg="add del mod">
          <ac:chgData name="sowjanya kamineni" userId="270a5678a12fdcbe" providerId="LiveId" clId="{534F1434-5FB0-4139-92CC-2D2A3F3C7302}" dt="2023-12-01T16:50:43.271" v="2179" actId="478"/>
          <ac:spMkLst>
            <pc:docMk/>
            <pc:sldMk cId="4055079983" sldId="263"/>
            <ac:spMk id="338" creationId="{35BB4D6B-81EB-637B-FDDD-FCA5C43CBBC4}"/>
          </ac:spMkLst>
        </pc:spChg>
        <pc:spChg chg="add del mod">
          <ac:chgData name="sowjanya kamineni" userId="270a5678a12fdcbe" providerId="LiveId" clId="{534F1434-5FB0-4139-92CC-2D2A3F3C7302}" dt="2023-12-01T16:29:36.976" v="2083" actId="478"/>
          <ac:spMkLst>
            <pc:docMk/>
            <pc:sldMk cId="4055079983" sldId="263"/>
            <ac:spMk id="339" creationId="{C6E48855-8833-2434-29BF-6A4505FCC4DC}"/>
          </ac:spMkLst>
        </pc:spChg>
        <pc:spChg chg="add del mod">
          <ac:chgData name="sowjanya kamineni" userId="270a5678a12fdcbe" providerId="LiveId" clId="{534F1434-5FB0-4139-92CC-2D2A3F3C7302}" dt="2023-12-01T16:39:46.561" v="2115" actId="26606"/>
          <ac:spMkLst>
            <pc:docMk/>
            <pc:sldMk cId="4055079983" sldId="263"/>
            <ac:spMk id="340" creationId="{48977DCF-3097-4888-EBEB-0871892AC11C}"/>
          </ac:spMkLst>
        </pc:spChg>
        <pc:spChg chg="add del mod">
          <ac:chgData name="sowjanya kamineni" userId="270a5678a12fdcbe" providerId="LiveId" clId="{534F1434-5FB0-4139-92CC-2D2A3F3C7302}" dt="2023-12-01T16:32:03.117" v="2088" actId="478"/>
          <ac:spMkLst>
            <pc:docMk/>
            <pc:sldMk cId="4055079983" sldId="263"/>
            <ac:spMk id="341" creationId="{15F4FCFE-552F-7FE2-8D80-C85EAA4A0F18}"/>
          </ac:spMkLst>
        </pc:spChg>
        <pc:spChg chg="add del mod">
          <ac:chgData name="sowjanya kamineni" userId="270a5678a12fdcbe" providerId="LiveId" clId="{534F1434-5FB0-4139-92CC-2D2A3F3C7302}" dt="2023-12-01T16:39:46.561" v="2115" actId="26606"/>
          <ac:spMkLst>
            <pc:docMk/>
            <pc:sldMk cId="4055079983" sldId="263"/>
            <ac:spMk id="342" creationId="{A7C789DD-B367-9994-55FB-F32CA0FDBE5B}"/>
          </ac:spMkLst>
        </pc:spChg>
        <pc:spChg chg="add del mod">
          <ac:chgData name="sowjanya kamineni" userId="270a5678a12fdcbe" providerId="LiveId" clId="{534F1434-5FB0-4139-92CC-2D2A3F3C7302}" dt="2023-12-01T16:32:06.424" v="2089" actId="478"/>
          <ac:spMkLst>
            <pc:docMk/>
            <pc:sldMk cId="4055079983" sldId="263"/>
            <ac:spMk id="343" creationId="{F8D4F01B-2B48-DCF9-090D-B6C7005DDAE9}"/>
          </ac:spMkLst>
        </pc:spChg>
        <pc:spChg chg="add del mod">
          <ac:chgData name="sowjanya kamineni" userId="270a5678a12fdcbe" providerId="LiveId" clId="{534F1434-5FB0-4139-92CC-2D2A3F3C7302}" dt="2023-12-01T16:39:46.561" v="2115" actId="26606"/>
          <ac:spMkLst>
            <pc:docMk/>
            <pc:sldMk cId="4055079983" sldId="263"/>
            <ac:spMk id="344" creationId="{AAC704AE-60B5-116F-7C83-F1BE09FC3FEA}"/>
          </ac:spMkLst>
        </pc:spChg>
        <pc:spChg chg="add del mod">
          <ac:chgData name="sowjanya kamineni" userId="270a5678a12fdcbe" providerId="LiveId" clId="{534F1434-5FB0-4139-92CC-2D2A3F3C7302}" dt="2023-12-01T16:31:07.758" v="2086" actId="478"/>
          <ac:spMkLst>
            <pc:docMk/>
            <pc:sldMk cId="4055079983" sldId="263"/>
            <ac:spMk id="345" creationId="{ADDC1CD5-1D71-1D39-FB0D-6E2822D0A1EE}"/>
          </ac:spMkLst>
        </pc:spChg>
        <pc:spChg chg="add del mod">
          <ac:chgData name="sowjanya kamineni" userId="270a5678a12fdcbe" providerId="LiveId" clId="{534F1434-5FB0-4139-92CC-2D2A3F3C7302}" dt="2023-12-01T16:39:43.774" v="2112" actId="26606"/>
          <ac:spMkLst>
            <pc:docMk/>
            <pc:sldMk cId="4055079983" sldId="263"/>
            <ac:spMk id="349" creationId="{3EF2EABC-3DEC-6DDF-2637-CD8BDB51AB0C}"/>
          </ac:spMkLst>
        </pc:spChg>
        <pc:spChg chg="add del mod">
          <ac:chgData name="sowjanya kamineni" userId="270a5678a12fdcbe" providerId="LiveId" clId="{534F1434-5FB0-4139-92CC-2D2A3F3C7302}" dt="2023-12-01T16:39:43.774" v="2112" actId="26606"/>
          <ac:spMkLst>
            <pc:docMk/>
            <pc:sldMk cId="4055079983" sldId="263"/>
            <ac:spMk id="351" creationId="{6AF83451-F710-86C3-9B70-6F126639E0C2}"/>
          </ac:spMkLst>
        </pc:spChg>
        <pc:spChg chg="add del mod">
          <ac:chgData name="sowjanya kamineni" userId="270a5678a12fdcbe" providerId="LiveId" clId="{534F1434-5FB0-4139-92CC-2D2A3F3C7302}" dt="2023-12-01T16:39:43.774" v="2112" actId="26606"/>
          <ac:spMkLst>
            <pc:docMk/>
            <pc:sldMk cId="4055079983" sldId="263"/>
            <ac:spMk id="353" creationId="{DA373AB9-83BF-4661-4719-CABB08AD8D54}"/>
          </ac:spMkLst>
        </pc:spChg>
        <pc:spChg chg="add del mod">
          <ac:chgData name="sowjanya kamineni" userId="270a5678a12fdcbe" providerId="LiveId" clId="{534F1434-5FB0-4139-92CC-2D2A3F3C7302}" dt="2023-12-01T16:39:43.774" v="2112" actId="26606"/>
          <ac:spMkLst>
            <pc:docMk/>
            <pc:sldMk cId="4055079983" sldId="263"/>
            <ac:spMk id="355" creationId="{D3044079-6AD6-53FE-42E2-AB70B1367DB6}"/>
          </ac:spMkLst>
        </pc:spChg>
        <pc:picChg chg="add del mod">
          <ac:chgData name="sowjanya kamineni" userId="270a5678a12fdcbe" providerId="LiveId" clId="{534F1434-5FB0-4139-92CC-2D2A3F3C7302}" dt="2023-12-01T16:33:26.478" v="2090" actId="478"/>
          <ac:picMkLst>
            <pc:docMk/>
            <pc:sldMk cId="4055079983" sldId="263"/>
            <ac:picMk id="330" creationId="{7A825581-E0CD-90CA-CC5B-EC0ADA73AB78}"/>
          </ac:picMkLst>
        </pc:picChg>
        <pc:picChg chg="add mod">
          <ac:chgData name="sowjanya kamineni" userId="270a5678a12fdcbe" providerId="LiveId" clId="{534F1434-5FB0-4139-92CC-2D2A3F3C7302}" dt="2023-12-01T16:39:58.685" v="2118" actId="1076"/>
          <ac:picMkLst>
            <pc:docMk/>
            <pc:sldMk cId="4055079983" sldId="263"/>
            <ac:picMk id="332" creationId="{0AAB67FE-B54A-99A6-6D93-4AE288BD6448}"/>
          </ac:picMkLst>
        </pc:picChg>
        <pc:picChg chg="add mod">
          <ac:chgData name="sowjanya kamineni" userId="270a5678a12fdcbe" providerId="LiveId" clId="{534F1434-5FB0-4139-92CC-2D2A3F3C7302}" dt="2023-12-01T16:40:05.832" v="2120" actId="14100"/>
          <ac:picMkLst>
            <pc:docMk/>
            <pc:sldMk cId="4055079983" sldId="263"/>
            <ac:picMk id="334" creationId="{45CF5365-9C4C-CF20-8BC0-9957C602D9D5}"/>
          </ac:picMkLst>
        </pc:picChg>
        <pc:picChg chg="del">
          <ac:chgData name="sowjanya kamineni" userId="270a5678a12fdcbe" providerId="LiveId" clId="{534F1434-5FB0-4139-92CC-2D2A3F3C7302}" dt="2023-12-01T16:21:34.600" v="2039" actId="478"/>
          <ac:picMkLst>
            <pc:docMk/>
            <pc:sldMk cId="4055079983" sldId="263"/>
            <ac:picMk id="357" creationId="{1AA9DB68-9DD0-4157-9F94-F215A6B134C1}"/>
          </ac:picMkLst>
        </pc:picChg>
        <pc:picChg chg="del">
          <ac:chgData name="sowjanya kamineni" userId="270a5678a12fdcbe" providerId="LiveId" clId="{534F1434-5FB0-4139-92CC-2D2A3F3C7302}" dt="2023-12-01T16:21:34.600" v="2039" actId="478"/>
          <ac:picMkLst>
            <pc:docMk/>
            <pc:sldMk cId="4055079983" sldId="263"/>
            <ac:picMk id="359" creationId="{32C08192-2F27-4ED3-9CEE-4C37C7DFE674}"/>
          </ac:picMkLst>
        </pc:picChg>
        <pc:picChg chg="del">
          <ac:chgData name="sowjanya kamineni" userId="270a5678a12fdcbe" providerId="LiveId" clId="{534F1434-5FB0-4139-92CC-2D2A3F3C7302}" dt="2023-12-01T16:21:34.600" v="2039" actId="478"/>
          <ac:picMkLst>
            <pc:docMk/>
            <pc:sldMk cId="4055079983" sldId="263"/>
            <ac:picMk id="361" creationId="{CA581025-9A6A-4294-8F86-E611BCEFAB15}"/>
          </ac:picMkLst>
        </pc:picChg>
        <pc:picChg chg="del">
          <ac:chgData name="sowjanya kamineni" userId="270a5678a12fdcbe" providerId="LiveId" clId="{534F1434-5FB0-4139-92CC-2D2A3F3C7302}" dt="2023-12-01T16:21:34.600" v="2039" actId="478"/>
          <ac:picMkLst>
            <pc:docMk/>
            <pc:sldMk cId="4055079983" sldId="263"/>
            <ac:picMk id="363" creationId="{0AB7C4F4-0E33-47EC-A40D-D03ECD81A39B}"/>
          </ac:picMkLst>
        </pc:picChg>
        <pc:picChg chg="del">
          <ac:chgData name="sowjanya kamineni" userId="270a5678a12fdcbe" providerId="LiveId" clId="{534F1434-5FB0-4139-92CC-2D2A3F3C7302}" dt="2023-12-01T16:21:34.600" v="2039" actId="478"/>
          <ac:picMkLst>
            <pc:docMk/>
            <pc:sldMk cId="4055079983" sldId="263"/>
            <ac:picMk id="365" creationId="{13CD5AED-E130-432E-8952-7CB3F68F3312}"/>
          </ac:picMkLst>
        </pc:picChg>
        <pc:picChg chg="del">
          <ac:chgData name="sowjanya kamineni" userId="270a5678a12fdcbe" providerId="LiveId" clId="{534F1434-5FB0-4139-92CC-2D2A3F3C7302}" dt="2023-12-01T16:21:34.600" v="2039" actId="478"/>
          <ac:picMkLst>
            <pc:docMk/>
            <pc:sldMk cId="4055079983" sldId="263"/>
            <ac:picMk id="367" creationId="{73D462EE-3D1E-4964-B729-2B963BD87288}"/>
          </ac:picMkLst>
        </pc:picChg>
        <pc:picChg chg="del">
          <ac:chgData name="sowjanya kamineni" userId="270a5678a12fdcbe" providerId="LiveId" clId="{534F1434-5FB0-4139-92CC-2D2A3F3C7302}" dt="2023-12-01T16:21:34.600" v="2039" actId="478"/>
          <ac:picMkLst>
            <pc:docMk/>
            <pc:sldMk cId="4055079983" sldId="263"/>
            <ac:picMk id="369" creationId="{3DD82FDB-1001-45E1-AA54-7904FCC108DE}"/>
          </ac:picMkLst>
        </pc:picChg>
        <pc:picChg chg="del">
          <ac:chgData name="sowjanya kamineni" userId="270a5678a12fdcbe" providerId="LiveId" clId="{534F1434-5FB0-4139-92CC-2D2A3F3C7302}" dt="2023-12-01T16:21:34.600" v="2039" actId="478"/>
          <ac:picMkLst>
            <pc:docMk/>
            <pc:sldMk cId="4055079983" sldId="263"/>
            <ac:picMk id="371" creationId="{5DC64598-F871-46A7-9338-8EB7BF26BEB6}"/>
          </ac:picMkLst>
        </pc:picChg>
      </pc:sldChg>
      <pc:sldChg chg="addSp delSp modSp mod ord modClrScheme chgLayout">
        <pc:chgData name="sowjanya kamineni" userId="270a5678a12fdcbe" providerId="LiveId" clId="{534F1434-5FB0-4139-92CC-2D2A3F3C7302}" dt="2023-12-01T16:20:20.090" v="2036" actId="255"/>
        <pc:sldMkLst>
          <pc:docMk/>
          <pc:sldMk cId="2619301236" sldId="264"/>
        </pc:sldMkLst>
        <pc:spChg chg="del">
          <ac:chgData name="sowjanya kamineni" userId="270a5678a12fdcbe" providerId="LiveId" clId="{534F1434-5FB0-4139-92CC-2D2A3F3C7302}" dt="2023-12-01T16:02:22.777" v="1852" actId="478"/>
          <ac:spMkLst>
            <pc:docMk/>
            <pc:sldMk cId="2619301236" sldId="264"/>
            <ac:spMk id="2" creationId="{4F6A2D15-4D68-4BF7-9421-032AE6C8852C}"/>
          </ac:spMkLst>
        </pc:spChg>
        <pc:spChg chg="del mod">
          <ac:chgData name="sowjanya kamineni" userId="270a5678a12fdcbe" providerId="LiveId" clId="{534F1434-5FB0-4139-92CC-2D2A3F3C7302}" dt="2023-12-01T16:02:55.440" v="1863" actId="478"/>
          <ac:spMkLst>
            <pc:docMk/>
            <pc:sldMk cId="2619301236" sldId="264"/>
            <ac:spMk id="3" creationId="{78BCC184-1096-457B-AB72-BD49E6E54117}"/>
          </ac:spMkLst>
        </pc:spChg>
        <pc:spChg chg="add del mod">
          <ac:chgData name="sowjanya kamineni" userId="270a5678a12fdcbe" providerId="LiveId" clId="{534F1434-5FB0-4139-92CC-2D2A3F3C7302}" dt="2023-12-01T16:02:28.313" v="1853" actId="478"/>
          <ac:spMkLst>
            <pc:docMk/>
            <pc:sldMk cId="2619301236" sldId="264"/>
            <ac:spMk id="5" creationId="{4E2E3E09-C902-13B8-73F7-BA0AEFFADFDA}"/>
          </ac:spMkLst>
        </pc:spChg>
        <pc:spChg chg="add del mod">
          <ac:chgData name="sowjanya kamineni" userId="270a5678a12fdcbe" providerId="LiveId" clId="{534F1434-5FB0-4139-92CC-2D2A3F3C7302}" dt="2023-12-01T16:02:36.329" v="1855" actId="478"/>
          <ac:spMkLst>
            <pc:docMk/>
            <pc:sldMk cId="2619301236" sldId="264"/>
            <ac:spMk id="7" creationId="{E50DC052-1573-D992-587C-F841929B33E1}"/>
          </ac:spMkLst>
        </pc:spChg>
        <pc:spChg chg="del">
          <ac:chgData name="sowjanya kamineni" userId="270a5678a12fdcbe" providerId="LiveId" clId="{534F1434-5FB0-4139-92CC-2D2A3F3C7302}" dt="2023-12-01T16:03:12.365" v="1867" actId="478"/>
          <ac:spMkLst>
            <pc:docMk/>
            <pc:sldMk cId="2619301236" sldId="264"/>
            <ac:spMk id="8" creationId="{8F0714D4-1A7C-4D7F-A5C0-4F766382B6A9}"/>
          </ac:spMkLst>
        </pc:spChg>
        <pc:spChg chg="del">
          <ac:chgData name="sowjanya kamineni" userId="270a5678a12fdcbe" providerId="LiveId" clId="{534F1434-5FB0-4139-92CC-2D2A3F3C7302}" dt="2023-12-01T16:03:25.988" v="1871" actId="478"/>
          <ac:spMkLst>
            <pc:docMk/>
            <pc:sldMk cId="2619301236" sldId="264"/>
            <ac:spMk id="9" creationId="{36AEE506-9967-4592-BC98-D3FD3028A8E5}"/>
          </ac:spMkLst>
        </pc:spChg>
        <pc:spChg chg="del">
          <ac:chgData name="sowjanya kamineni" userId="270a5678a12fdcbe" providerId="LiveId" clId="{534F1434-5FB0-4139-92CC-2D2A3F3C7302}" dt="2023-12-01T16:03:42.191" v="1875" actId="478"/>
          <ac:spMkLst>
            <pc:docMk/>
            <pc:sldMk cId="2619301236" sldId="264"/>
            <ac:spMk id="10" creationId="{F5F1AEEC-D56B-4D10-B1F5-63AA91152B53}"/>
          </ac:spMkLst>
        </pc:spChg>
        <pc:spChg chg="del">
          <ac:chgData name="sowjanya kamineni" userId="270a5678a12fdcbe" providerId="LiveId" clId="{534F1434-5FB0-4139-92CC-2D2A3F3C7302}" dt="2023-12-01T16:03:01.643" v="1865" actId="478"/>
          <ac:spMkLst>
            <pc:docMk/>
            <pc:sldMk cId="2619301236" sldId="264"/>
            <ac:spMk id="11" creationId="{DB420882-1CC0-49B4-8DDE-24EC26687506}"/>
          </ac:spMkLst>
        </pc:spChg>
        <pc:spChg chg="del">
          <ac:chgData name="sowjanya kamineni" userId="270a5678a12fdcbe" providerId="LiveId" clId="{534F1434-5FB0-4139-92CC-2D2A3F3C7302}" dt="2023-12-01T16:03:17.636" v="1869" actId="478"/>
          <ac:spMkLst>
            <pc:docMk/>
            <pc:sldMk cId="2619301236" sldId="264"/>
            <ac:spMk id="12" creationId="{E017101B-2009-4267-8513-19000E37B1F0}"/>
          </ac:spMkLst>
        </pc:spChg>
        <pc:spChg chg="del">
          <ac:chgData name="sowjanya kamineni" userId="270a5678a12fdcbe" providerId="LiveId" clId="{534F1434-5FB0-4139-92CC-2D2A3F3C7302}" dt="2023-12-01T16:03:34.342" v="1873" actId="478"/>
          <ac:spMkLst>
            <pc:docMk/>
            <pc:sldMk cId="2619301236" sldId="264"/>
            <ac:spMk id="13" creationId="{D40B843D-6615-46EB-A813-BEBD624EC685}"/>
          </ac:spMkLst>
        </pc:spChg>
        <pc:spChg chg="del">
          <ac:chgData name="sowjanya kamineni" userId="270a5678a12fdcbe" providerId="LiveId" clId="{534F1434-5FB0-4139-92CC-2D2A3F3C7302}" dt="2023-12-01T16:03:49.988" v="1877" actId="478"/>
          <ac:spMkLst>
            <pc:docMk/>
            <pc:sldMk cId="2619301236" sldId="264"/>
            <ac:spMk id="14" creationId="{3099A0B0-BDD0-48DA-AA3E-13153E65129F}"/>
          </ac:spMkLst>
        </pc:spChg>
        <pc:spChg chg="add del mod">
          <ac:chgData name="sowjanya kamineni" userId="270a5678a12fdcbe" providerId="LiveId" clId="{534F1434-5FB0-4139-92CC-2D2A3F3C7302}" dt="2023-12-01T16:02:40.671" v="1857" actId="478"/>
          <ac:spMkLst>
            <pc:docMk/>
            <pc:sldMk cId="2619301236" sldId="264"/>
            <ac:spMk id="17" creationId="{D02FE3E5-6F7C-9476-4C30-9F61FE9D83C9}"/>
          </ac:spMkLst>
        </pc:spChg>
        <pc:spChg chg="add del mod">
          <ac:chgData name="sowjanya kamineni" userId="270a5678a12fdcbe" providerId="LiveId" clId="{534F1434-5FB0-4139-92CC-2D2A3F3C7302}" dt="2023-12-01T16:02:45.154" v="1859" actId="478"/>
          <ac:spMkLst>
            <pc:docMk/>
            <pc:sldMk cId="2619301236" sldId="264"/>
            <ac:spMk id="21" creationId="{F2EE9FEC-7DFE-0BFB-F871-9D9AD0708D05}"/>
          </ac:spMkLst>
        </pc:spChg>
        <pc:spChg chg="del">
          <ac:chgData name="sowjanya kamineni" userId="270a5678a12fdcbe" providerId="LiveId" clId="{534F1434-5FB0-4139-92CC-2D2A3F3C7302}" dt="2023-12-01T16:03:59.429" v="1879" actId="478"/>
          <ac:spMkLst>
            <pc:docMk/>
            <pc:sldMk cId="2619301236" sldId="264"/>
            <ac:spMk id="24" creationId="{918C3C97-444D-4600-8553-B9C4C1F8483B}"/>
          </ac:spMkLst>
        </pc:spChg>
        <pc:spChg chg="mod ord">
          <ac:chgData name="sowjanya kamineni" userId="270a5678a12fdcbe" providerId="LiveId" clId="{534F1434-5FB0-4139-92CC-2D2A3F3C7302}" dt="2023-12-01T16:08:22.981" v="1993" actId="26606"/>
          <ac:spMkLst>
            <pc:docMk/>
            <pc:sldMk cId="2619301236" sldId="264"/>
            <ac:spMk id="25" creationId="{148E9129-4CC6-47BA-ACD8-2C632A8660EC}"/>
          </ac:spMkLst>
        </pc:spChg>
        <pc:spChg chg="add del mod">
          <ac:chgData name="sowjanya kamineni" userId="270a5678a12fdcbe" providerId="LiveId" clId="{534F1434-5FB0-4139-92CC-2D2A3F3C7302}" dt="2023-12-01T16:02:49.948" v="1861" actId="478"/>
          <ac:spMkLst>
            <pc:docMk/>
            <pc:sldMk cId="2619301236" sldId="264"/>
            <ac:spMk id="26" creationId="{7E8A7ED7-A271-A831-AAD7-2A53BC4BF8D8}"/>
          </ac:spMkLst>
        </pc:spChg>
        <pc:spChg chg="add del mod">
          <ac:chgData name="sowjanya kamineni" userId="270a5678a12fdcbe" providerId="LiveId" clId="{534F1434-5FB0-4139-92CC-2D2A3F3C7302}" dt="2023-12-01T16:02:57.786" v="1864" actId="478"/>
          <ac:spMkLst>
            <pc:docMk/>
            <pc:sldMk cId="2619301236" sldId="264"/>
            <ac:spMk id="28" creationId="{2A0CE1A1-2D0A-DF5C-9597-478FD96D86A9}"/>
          </ac:spMkLst>
        </pc:spChg>
        <pc:spChg chg="add del mod">
          <ac:chgData name="sowjanya kamineni" userId="270a5678a12fdcbe" providerId="LiveId" clId="{534F1434-5FB0-4139-92CC-2D2A3F3C7302}" dt="2023-12-01T16:03:07.362" v="1866" actId="478"/>
          <ac:spMkLst>
            <pc:docMk/>
            <pc:sldMk cId="2619301236" sldId="264"/>
            <ac:spMk id="30" creationId="{5A1FD505-630A-7B08-8329-7BF6B4331305}"/>
          </ac:spMkLst>
        </pc:spChg>
        <pc:spChg chg="add del mod">
          <ac:chgData name="sowjanya kamineni" userId="270a5678a12fdcbe" providerId="LiveId" clId="{534F1434-5FB0-4139-92CC-2D2A3F3C7302}" dt="2023-12-01T16:03:13.906" v="1868" actId="478"/>
          <ac:spMkLst>
            <pc:docMk/>
            <pc:sldMk cId="2619301236" sldId="264"/>
            <ac:spMk id="32" creationId="{C3066CDA-3D3A-AED7-40A9-73C0F324F393}"/>
          </ac:spMkLst>
        </pc:spChg>
        <pc:spChg chg="add del mod">
          <ac:chgData name="sowjanya kamineni" userId="270a5678a12fdcbe" providerId="LiveId" clId="{534F1434-5FB0-4139-92CC-2D2A3F3C7302}" dt="2023-12-01T16:03:21.670" v="1870" actId="478"/>
          <ac:spMkLst>
            <pc:docMk/>
            <pc:sldMk cId="2619301236" sldId="264"/>
            <ac:spMk id="34" creationId="{35D9B79B-0DC3-5C8F-B85C-7A1AD31DD8A9}"/>
          </ac:spMkLst>
        </pc:spChg>
        <pc:spChg chg="add del mod">
          <ac:chgData name="sowjanya kamineni" userId="270a5678a12fdcbe" providerId="LiveId" clId="{534F1434-5FB0-4139-92CC-2D2A3F3C7302}" dt="2023-12-01T16:03:30.040" v="1872" actId="478"/>
          <ac:spMkLst>
            <pc:docMk/>
            <pc:sldMk cId="2619301236" sldId="264"/>
            <ac:spMk id="36" creationId="{78F1332C-DEC4-07F7-1252-E2852C4680DA}"/>
          </ac:spMkLst>
        </pc:spChg>
        <pc:spChg chg="add del mod">
          <ac:chgData name="sowjanya kamineni" userId="270a5678a12fdcbe" providerId="LiveId" clId="{534F1434-5FB0-4139-92CC-2D2A3F3C7302}" dt="2023-12-01T16:03:38.641" v="1874" actId="478"/>
          <ac:spMkLst>
            <pc:docMk/>
            <pc:sldMk cId="2619301236" sldId="264"/>
            <ac:spMk id="38" creationId="{2F702C5E-8236-2038-EAA1-D0194E488A4A}"/>
          </ac:spMkLst>
        </pc:spChg>
        <pc:spChg chg="add del mod">
          <ac:chgData name="sowjanya kamineni" userId="270a5678a12fdcbe" providerId="LiveId" clId="{534F1434-5FB0-4139-92CC-2D2A3F3C7302}" dt="2023-12-01T16:03:46.493" v="1876" actId="478"/>
          <ac:spMkLst>
            <pc:docMk/>
            <pc:sldMk cId="2619301236" sldId="264"/>
            <ac:spMk id="40" creationId="{4F79BB42-224B-6F39-BF88-4B1F7B9673B2}"/>
          </ac:spMkLst>
        </pc:spChg>
        <pc:spChg chg="add del mod">
          <ac:chgData name="sowjanya kamineni" userId="270a5678a12fdcbe" providerId="LiveId" clId="{534F1434-5FB0-4139-92CC-2D2A3F3C7302}" dt="2023-12-01T16:03:56.691" v="1878" actId="478"/>
          <ac:spMkLst>
            <pc:docMk/>
            <pc:sldMk cId="2619301236" sldId="264"/>
            <ac:spMk id="42" creationId="{D1B10747-1E9C-FFCB-C19C-6FBBA7D98C87}"/>
          </ac:spMkLst>
        </pc:spChg>
        <pc:spChg chg="add mod ord">
          <ac:chgData name="sowjanya kamineni" userId="270a5678a12fdcbe" providerId="LiveId" clId="{534F1434-5FB0-4139-92CC-2D2A3F3C7302}" dt="2023-12-01T16:08:56.517" v="2000" actId="255"/>
          <ac:spMkLst>
            <pc:docMk/>
            <pc:sldMk cId="2619301236" sldId="264"/>
            <ac:spMk id="43" creationId="{562A41AB-2C9C-3315-2413-E8761CABD71E}"/>
          </ac:spMkLst>
        </pc:spChg>
        <pc:spChg chg="add del mod">
          <ac:chgData name="sowjanya kamineni" userId="270a5678a12fdcbe" providerId="LiveId" clId="{534F1434-5FB0-4139-92CC-2D2A3F3C7302}" dt="2023-12-01T16:20:20.090" v="2036" actId="255"/>
          <ac:spMkLst>
            <pc:docMk/>
            <pc:sldMk cId="2619301236" sldId="264"/>
            <ac:spMk id="46" creationId="{87AEA028-4191-D111-7D5E-F09568F9D697}"/>
          </ac:spMkLst>
        </pc:spChg>
        <pc:spChg chg="add del mod">
          <ac:chgData name="sowjanya kamineni" userId="270a5678a12fdcbe" providerId="LiveId" clId="{534F1434-5FB0-4139-92CC-2D2A3F3C7302}" dt="2023-12-01T16:19:27.552" v="2027" actId="478"/>
          <ac:spMkLst>
            <pc:docMk/>
            <pc:sldMk cId="2619301236" sldId="264"/>
            <ac:spMk id="49" creationId="{94206052-FD2E-158E-AB8F-522171557C31}"/>
          </ac:spMkLst>
        </pc:spChg>
        <pc:spChg chg="add del mod">
          <ac:chgData name="sowjanya kamineni" userId="270a5678a12fdcbe" providerId="LiveId" clId="{534F1434-5FB0-4139-92CC-2D2A3F3C7302}" dt="2023-12-01T16:08:22.981" v="1993" actId="26606"/>
          <ac:spMkLst>
            <pc:docMk/>
            <pc:sldMk cId="2619301236" sldId="264"/>
            <ac:spMk id="50" creationId="{8CD3E5D2-2CD0-3431-F283-8A13F5E618E2}"/>
          </ac:spMkLst>
        </pc:spChg>
        <pc:spChg chg="add del mod">
          <ac:chgData name="sowjanya kamineni" userId="270a5678a12fdcbe" providerId="LiveId" clId="{534F1434-5FB0-4139-92CC-2D2A3F3C7302}" dt="2023-12-01T16:08:22.981" v="1993" actId="26606"/>
          <ac:spMkLst>
            <pc:docMk/>
            <pc:sldMk cId="2619301236" sldId="264"/>
            <ac:spMk id="52" creationId="{F054108B-2EFE-8960-B12A-E6907B917F2A}"/>
          </ac:spMkLst>
        </pc:spChg>
        <pc:spChg chg="add del mod">
          <ac:chgData name="sowjanya kamineni" userId="270a5678a12fdcbe" providerId="LiveId" clId="{534F1434-5FB0-4139-92CC-2D2A3F3C7302}" dt="2023-12-01T16:08:22.981" v="1993" actId="26606"/>
          <ac:spMkLst>
            <pc:docMk/>
            <pc:sldMk cId="2619301236" sldId="264"/>
            <ac:spMk id="54" creationId="{0825878A-D30E-DC59-5D44-0904B906E6CF}"/>
          </ac:spMkLst>
        </pc:spChg>
        <pc:spChg chg="add del mod">
          <ac:chgData name="sowjanya kamineni" userId="270a5678a12fdcbe" providerId="LiveId" clId="{534F1434-5FB0-4139-92CC-2D2A3F3C7302}" dt="2023-12-01T16:08:22.981" v="1993" actId="26606"/>
          <ac:spMkLst>
            <pc:docMk/>
            <pc:sldMk cId="2619301236" sldId="264"/>
            <ac:spMk id="56" creationId="{F283D279-6984-D59C-74CB-F711E32C7A45}"/>
          </ac:spMkLst>
        </pc:spChg>
        <pc:spChg chg="add del mod">
          <ac:chgData name="sowjanya kamineni" userId="270a5678a12fdcbe" providerId="LiveId" clId="{534F1434-5FB0-4139-92CC-2D2A3F3C7302}" dt="2023-12-01T16:08:22.981" v="1993" actId="26606"/>
          <ac:spMkLst>
            <pc:docMk/>
            <pc:sldMk cId="2619301236" sldId="264"/>
            <ac:spMk id="58" creationId="{8553688B-F3E2-6ABC-E1B1-EE06C50D81EF}"/>
          </ac:spMkLst>
        </pc:spChg>
        <pc:spChg chg="add del mod">
          <ac:chgData name="sowjanya kamineni" userId="270a5678a12fdcbe" providerId="LiveId" clId="{534F1434-5FB0-4139-92CC-2D2A3F3C7302}" dt="2023-12-01T16:08:22.981" v="1993" actId="26606"/>
          <ac:spMkLst>
            <pc:docMk/>
            <pc:sldMk cId="2619301236" sldId="264"/>
            <ac:spMk id="60" creationId="{3E5C0331-9D1B-ABDC-A253-6A216127B99C}"/>
          </ac:spMkLst>
        </pc:spChg>
        <pc:picChg chg="del">
          <ac:chgData name="sowjanya kamineni" userId="270a5678a12fdcbe" providerId="LiveId" clId="{534F1434-5FB0-4139-92CC-2D2A3F3C7302}" dt="2023-12-01T16:02:32.897" v="1854" actId="478"/>
          <ac:picMkLst>
            <pc:docMk/>
            <pc:sldMk cId="2619301236" sldId="264"/>
            <ac:picMk id="16" creationId="{788ADF35-7762-4E85-BE67-27FDB5522B9D}"/>
          </ac:picMkLst>
        </pc:picChg>
        <pc:picChg chg="del">
          <ac:chgData name="sowjanya kamineni" userId="270a5678a12fdcbe" providerId="LiveId" clId="{534F1434-5FB0-4139-92CC-2D2A3F3C7302}" dt="2023-12-01T16:02:38.394" v="1856" actId="478"/>
          <ac:picMkLst>
            <pc:docMk/>
            <pc:sldMk cId="2619301236" sldId="264"/>
            <ac:picMk id="18" creationId="{F2557ABA-5037-481D-8C54-94B63E80E2EC}"/>
          </ac:picMkLst>
        </pc:picChg>
        <pc:picChg chg="del">
          <ac:chgData name="sowjanya kamineni" userId="270a5678a12fdcbe" providerId="LiveId" clId="{534F1434-5FB0-4139-92CC-2D2A3F3C7302}" dt="2023-12-01T16:02:42.924" v="1858" actId="478"/>
          <ac:picMkLst>
            <pc:docMk/>
            <pc:sldMk cId="2619301236" sldId="264"/>
            <ac:picMk id="20" creationId="{618E88B2-D607-4D3C-9519-A591A729DCC9}"/>
          </ac:picMkLst>
        </pc:picChg>
        <pc:picChg chg="del">
          <ac:chgData name="sowjanya kamineni" userId="270a5678a12fdcbe" providerId="LiveId" clId="{534F1434-5FB0-4139-92CC-2D2A3F3C7302}" dt="2023-12-01T16:02:47.337" v="1860" actId="478"/>
          <ac:picMkLst>
            <pc:docMk/>
            <pc:sldMk cId="2619301236" sldId="264"/>
            <ac:picMk id="22" creationId="{82AF3253-9767-4EC7-B0DB-3A850BEFB035}"/>
          </ac:picMkLst>
        </pc:picChg>
        <pc:picChg chg="add mod">
          <ac:chgData name="sowjanya kamineni" userId="270a5678a12fdcbe" providerId="LiveId" clId="{534F1434-5FB0-4139-92CC-2D2A3F3C7302}" dt="2023-12-01T16:09:04.799" v="2003" actId="14100"/>
          <ac:picMkLst>
            <pc:docMk/>
            <pc:sldMk cId="2619301236" sldId="264"/>
            <ac:picMk id="45" creationId="{2CB37BE1-7CC2-7ECE-2458-593F31C84318}"/>
          </ac:picMkLst>
        </pc:picChg>
        <pc:picChg chg="add mod">
          <ac:chgData name="sowjanya kamineni" userId="270a5678a12fdcbe" providerId="LiveId" clId="{534F1434-5FB0-4139-92CC-2D2A3F3C7302}" dt="2023-12-01T16:19:40.938" v="2030" actId="14100"/>
          <ac:picMkLst>
            <pc:docMk/>
            <pc:sldMk cId="2619301236" sldId="264"/>
            <ac:picMk id="48" creationId="{948A57BA-BEF3-86EA-D799-7361BC1A9B0F}"/>
          </ac:picMkLst>
        </pc:picChg>
      </pc:sldChg>
      <pc:sldChg chg="addSp delSp modSp mod modClrScheme chgLayout">
        <pc:chgData name="sowjanya kamineni" userId="270a5678a12fdcbe" providerId="LiveId" clId="{534F1434-5FB0-4139-92CC-2D2A3F3C7302}" dt="2023-12-01T17:15:05.531" v="2797" actId="478"/>
        <pc:sldMkLst>
          <pc:docMk/>
          <pc:sldMk cId="744379741" sldId="265"/>
        </pc:sldMkLst>
        <pc:spChg chg="del">
          <ac:chgData name="sowjanya kamineni" userId="270a5678a12fdcbe" providerId="LiveId" clId="{534F1434-5FB0-4139-92CC-2D2A3F3C7302}" dt="2023-12-01T15:41:50.389" v="1729" actId="478"/>
          <ac:spMkLst>
            <pc:docMk/>
            <pc:sldMk cId="744379741" sldId="265"/>
            <ac:spMk id="2" creationId="{D94A2CD4-732A-43E4-BCB9-CBA2055E0AC6}"/>
          </ac:spMkLst>
        </pc:spChg>
        <pc:spChg chg="del">
          <ac:chgData name="sowjanya kamineni" userId="270a5678a12fdcbe" providerId="LiveId" clId="{534F1434-5FB0-4139-92CC-2D2A3F3C7302}" dt="2023-12-01T15:42:10.635" v="1745" actId="478"/>
          <ac:spMkLst>
            <pc:docMk/>
            <pc:sldMk cId="744379741" sldId="265"/>
            <ac:spMk id="3" creationId="{45FD0450-A909-4CD9-8912-96A19ACEB7CB}"/>
          </ac:spMkLst>
        </pc:spChg>
        <pc:spChg chg="del">
          <ac:chgData name="sowjanya kamineni" userId="270a5678a12fdcbe" providerId="LiveId" clId="{534F1434-5FB0-4139-92CC-2D2A3F3C7302}" dt="2023-12-01T15:43:04.948" v="1759" actId="478"/>
          <ac:spMkLst>
            <pc:docMk/>
            <pc:sldMk cId="744379741" sldId="265"/>
            <ac:spMk id="5" creationId="{3555A49C-96F4-440D-B89E-A0AE94F70108}"/>
          </ac:spMkLst>
        </pc:spChg>
        <pc:spChg chg="mod ord">
          <ac:chgData name="sowjanya kamineni" userId="270a5678a12fdcbe" providerId="LiveId" clId="{534F1434-5FB0-4139-92CC-2D2A3F3C7302}" dt="2023-12-01T16:01:05.529" v="1843" actId="26606"/>
          <ac:spMkLst>
            <pc:docMk/>
            <pc:sldMk cId="744379741" sldId="265"/>
            <ac:spMk id="6" creationId="{F2A39FA3-9AE3-4689-A469-B7D2DFCCC2D9}"/>
          </ac:spMkLst>
        </pc:spChg>
        <pc:spChg chg="add del mod">
          <ac:chgData name="sowjanya kamineni" userId="270a5678a12fdcbe" providerId="LiveId" clId="{534F1434-5FB0-4139-92CC-2D2A3F3C7302}" dt="2023-12-01T15:42:07.422" v="1744" actId="478"/>
          <ac:spMkLst>
            <pc:docMk/>
            <pc:sldMk cId="744379741" sldId="265"/>
            <ac:spMk id="7" creationId="{5DDCEAA3-126E-4FE1-388C-865EE179649A}"/>
          </ac:spMkLst>
        </pc:spChg>
        <pc:spChg chg="add del mod">
          <ac:chgData name="sowjanya kamineni" userId="270a5678a12fdcbe" providerId="LiveId" clId="{534F1434-5FB0-4139-92CC-2D2A3F3C7302}" dt="2023-12-01T15:42:58.068" v="1757" actId="478"/>
          <ac:spMkLst>
            <pc:docMk/>
            <pc:sldMk cId="744379741" sldId="265"/>
            <ac:spMk id="9" creationId="{4994EE8B-A207-791E-57E1-D091C2646A92}"/>
          </ac:spMkLst>
        </pc:spChg>
        <pc:spChg chg="add del mod">
          <ac:chgData name="sowjanya kamineni" userId="270a5678a12fdcbe" providerId="LiveId" clId="{534F1434-5FB0-4139-92CC-2D2A3F3C7302}" dt="2023-12-01T15:43:02.525" v="1758" actId="478"/>
          <ac:spMkLst>
            <pc:docMk/>
            <pc:sldMk cId="744379741" sldId="265"/>
            <ac:spMk id="11" creationId="{B9966FFE-9F7B-C173-D99A-8680AA325197}"/>
          </ac:spMkLst>
        </pc:spChg>
        <pc:spChg chg="add mod">
          <ac:chgData name="sowjanya kamineni" userId="270a5678a12fdcbe" providerId="LiveId" clId="{534F1434-5FB0-4139-92CC-2D2A3F3C7302}" dt="2023-12-01T16:01:28.504" v="1846" actId="14100"/>
          <ac:spMkLst>
            <pc:docMk/>
            <pc:sldMk cId="744379741" sldId="265"/>
            <ac:spMk id="12" creationId="{D0F1E709-6DF1-7C2E-C2D7-ECFCAC18A8C3}"/>
          </ac:spMkLst>
        </pc:spChg>
        <pc:spChg chg="add mod">
          <ac:chgData name="sowjanya kamineni" userId="270a5678a12fdcbe" providerId="LiveId" clId="{534F1434-5FB0-4139-92CC-2D2A3F3C7302}" dt="2023-12-01T16:01:47.661" v="1850" actId="255"/>
          <ac:spMkLst>
            <pc:docMk/>
            <pc:sldMk cId="744379741" sldId="265"/>
            <ac:spMk id="13" creationId="{F56B4C29-CE60-B71D-B242-544BA5857260}"/>
          </ac:spMkLst>
        </pc:spChg>
        <pc:spChg chg="add del mod">
          <ac:chgData name="sowjanya kamineni" userId="270a5678a12fdcbe" providerId="LiveId" clId="{534F1434-5FB0-4139-92CC-2D2A3F3C7302}" dt="2023-12-01T15:54:51.552" v="1830" actId="478"/>
          <ac:spMkLst>
            <pc:docMk/>
            <pc:sldMk cId="744379741" sldId="265"/>
            <ac:spMk id="14" creationId="{46A66050-7839-33C4-EA07-468C2AB5EC46}"/>
          </ac:spMkLst>
        </pc:spChg>
        <pc:spChg chg="add del mod">
          <ac:chgData name="sowjanya kamineni" userId="270a5678a12fdcbe" providerId="LiveId" clId="{534F1434-5FB0-4139-92CC-2D2A3F3C7302}" dt="2023-12-01T17:15:05.531" v="2797" actId="478"/>
          <ac:spMkLst>
            <pc:docMk/>
            <pc:sldMk cId="744379741" sldId="265"/>
            <ac:spMk id="15" creationId="{CE0BA508-B27E-CD53-44A4-307AA8C7111F}"/>
          </ac:spMkLst>
        </pc:spChg>
        <pc:picChg chg="add del mod">
          <ac:chgData name="sowjanya kamineni" userId="270a5678a12fdcbe" providerId="LiveId" clId="{534F1434-5FB0-4139-92CC-2D2A3F3C7302}" dt="2023-12-01T15:55:18.615" v="1835" actId="931"/>
          <ac:picMkLst>
            <pc:docMk/>
            <pc:sldMk cId="744379741" sldId="265"/>
            <ac:picMk id="16" creationId="{C19E7527-53B5-D3BB-6726-135E5B531CAA}"/>
          </ac:picMkLst>
        </pc:picChg>
        <pc:picChg chg="add del mod">
          <ac:chgData name="sowjanya kamineni" userId="270a5678a12fdcbe" providerId="LiveId" clId="{534F1434-5FB0-4139-92CC-2D2A3F3C7302}" dt="2023-12-01T16:00:56.981" v="1842" actId="478"/>
          <ac:picMkLst>
            <pc:docMk/>
            <pc:sldMk cId="744379741" sldId="265"/>
            <ac:picMk id="18" creationId="{59B1683E-753A-2C6F-709B-54FBBAB3BDEB}"/>
          </ac:picMkLst>
        </pc:picChg>
      </pc:sldChg>
      <pc:sldChg chg="addSp delSp modSp mod modClrScheme chgLayout">
        <pc:chgData name="sowjanya kamineni" userId="270a5678a12fdcbe" providerId="LiveId" clId="{534F1434-5FB0-4139-92CC-2D2A3F3C7302}" dt="2023-12-01T17:09:40.707" v="2629" actId="255"/>
        <pc:sldMkLst>
          <pc:docMk/>
          <pc:sldMk cId="1742861620" sldId="266"/>
        </pc:sldMkLst>
        <pc:spChg chg="mod">
          <ac:chgData name="sowjanya kamineni" userId="270a5678a12fdcbe" providerId="LiveId" clId="{534F1434-5FB0-4139-92CC-2D2A3F3C7302}" dt="2023-12-01T17:04:33.051" v="2310" actId="1076"/>
          <ac:spMkLst>
            <pc:docMk/>
            <pc:sldMk cId="1742861620" sldId="266"/>
            <ac:spMk id="2" creationId="{4518FC28-E0BD-4387-B8BE-9965D1A57FF1}"/>
          </ac:spMkLst>
        </pc:spChg>
        <pc:spChg chg="del mod">
          <ac:chgData name="sowjanya kamineni" userId="270a5678a12fdcbe" providerId="LiveId" clId="{534F1434-5FB0-4139-92CC-2D2A3F3C7302}" dt="2023-12-01T17:02:25.972" v="2289" actId="478"/>
          <ac:spMkLst>
            <pc:docMk/>
            <pc:sldMk cId="1742861620" sldId="266"/>
            <ac:spMk id="3" creationId="{FED19BCA-B61F-4EA6-A1FB-CCA3BD8506FB}"/>
          </ac:spMkLst>
        </pc:spChg>
        <pc:spChg chg="del mod">
          <ac:chgData name="sowjanya kamineni" userId="270a5678a12fdcbe" providerId="LiveId" clId="{534F1434-5FB0-4139-92CC-2D2A3F3C7302}" dt="2023-12-01T17:02:48.308" v="2295" actId="478"/>
          <ac:spMkLst>
            <pc:docMk/>
            <pc:sldMk cId="1742861620" sldId="266"/>
            <ac:spMk id="5" creationId="{4135E32A-1A8C-43D2-9C6E-12887B4DEDFB}"/>
          </ac:spMkLst>
        </pc:spChg>
        <pc:spChg chg="mod ord">
          <ac:chgData name="sowjanya kamineni" userId="270a5678a12fdcbe" providerId="LiveId" clId="{534F1434-5FB0-4139-92CC-2D2A3F3C7302}" dt="2023-12-01T17:03:08.510" v="2296" actId="26606"/>
          <ac:spMkLst>
            <pc:docMk/>
            <pc:sldMk cId="1742861620" sldId="266"/>
            <ac:spMk id="6" creationId="{7C4B8313-9270-4128-8674-3A3E42B806BC}"/>
          </ac:spMkLst>
        </pc:spChg>
        <pc:spChg chg="add del mod">
          <ac:chgData name="sowjanya kamineni" userId="270a5678a12fdcbe" providerId="LiveId" clId="{534F1434-5FB0-4139-92CC-2D2A3F3C7302}" dt="2023-12-01T17:02:29.733" v="2290" actId="478"/>
          <ac:spMkLst>
            <pc:docMk/>
            <pc:sldMk cId="1742861620" sldId="266"/>
            <ac:spMk id="7" creationId="{C7F83C1B-FAF3-62A0-B065-7D1C0AE8E41B}"/>
          </ac:spMkLst>
        </pc:spChg>
        <pc:spChg chg="add del mod">
          <ac:chgData name="sowjanya kamineni" userId="270a5678a12fdcbe" providerId="LiveId" clId="{534F1434-5FB0-4139-92CC-2D2A3F3C7302}" dt="2023-12-01T17:04:23.847" v="2309"/>
          <ac:spMkLst>
            <pc:docMk/>
            <pc:sldMk cId="1742861620" sldId="266"/>
            <ac:spMk id="10" creationId="{20EF253D-C6F6-36D3-6309-2D6D06D78E12}"/>
          </ac:spMkLst>
        </pc:spChg>
        <pc:spChg chg="add del mod">
          <ac:chgData name="sowjanya kamineni" userId="270a5678a12fdcbe" providerId="LiveId" clId="{534F1434-5FB0-4139-92CC-2D2A3F3C7302}" dt="2023-12-01T17:06:19.181" v="2320"/>
          <ac:spMkLst>
            <pc:docMk/>
            <pc:sldMk cId="1742861620" sldId="266"/>
            <ac:spMk id="11" creationId="{25BE1A63-9AB5-D790-06D0-08149A65E834}"/>
          </ac:spMkLst>
        </pc:spChg>
        <pc:spChg chg="add del">
          <ac:chgData name="sowjanya kamineni" userId="270a5678a12fdcbe" providerId="LiveId" clId="{534F1434-5FB0-4139-92CC-2D2A3F3C7302}" dt="2023-12-01T17:05:36.275" v="2318"/>
          <ac:spMkLst>
            <pc:docMk/>
            <pc:sldMk cId="1742861620" sldId="266"/>
            <ac:spMk id="12" creationId="{101DF1D4-9168-E7D5-2866-6F4D8B470DE1}"/>
          </ac:spMkLst>
        </pc:spChg>
        <pc:spChg chg="add mod">
          <ac:chgData name="sowjanya kamineni" userId="270a5678a12fdcbe" providerId="LiveId" clId="{534F1434-5FB0-4139-92CC-2D2A3F3C7302}" dt="2023-12-01T17:09:40.707" v="2629" actId="255"/>
          <ac:spMkLst>
            <pc:docMk/>
            <pc:sldMk cId="1742861620" sldId="266"/>
            <ac:spMk id="13" creationId="{5568950A-B839-43D9-C2DB-E388B3C7FBFF}"/>
          </ac:spMkLst>
        </pc:spChg>
        <pc:spChg chg="add del mod">
          <ac:chgData name="sowjanya kamineni" userId="270a5678a12fdcbe" providerId="LiveId" clId="{534F1434-5FB0-4139-92CC-2D2A3F3C7302}" dt="2023-12-01T17:03:39.203" v="2302" actId="478"/>
          <ac:spMkLst>
            <pc:docMk/>
            <pc:sldMk cId="1742861620" sldId="266"/>
            <ac:spMk id="14" creationId="{DF340F14-38D2-4AD9-6036-D7652B37D397}"/>
          </ac:spMkLst>
        </pc:spChg>
        <pc:spChg chg="add del mod">
          <ac:chgData name="sowjanya kamineni" userId="270a5678a12fdcbe" providerId="LiveId" clId="{534F1434-5FB0-4139-92CC-2D2A3F3C7302}" dt="2023-12-01T17:03:17.366" v="2297" actId="478"/>
          <ac:spMkLst>
            <pc:docMk/>
            <pc:sldMk cId="1742861620" sldId="266"/>
            <ac:spMk id="16" creationId="{C52D80A3-75C4-2A13-F05B-C5F31C1A3DA6}"/>
          </ac:spMkLst>
        </pc:spChg>
        <pc:spChg chg="add del mod">
          <ac:chgData name="sowjanya kamineni" userId="270a5678a12fdcbe" providerId="LiveId" clId="{534F1434-5FB0-4139-92CC-2D2A3F3C7302}" dt="2023-12-01T17:03:20.265" v="2298" actId="478"/>
          <ac:spMkLst>
            <pc:docMk/>
            <pc:sldMk cId="1742861620" sldId="266"/>
            <ac:spMk id="18" creationId="{53153F9D-DC05-EFFE-803C-FAF59F5CDDE3}"/>
          </ac:spMkLst>
        </pc:spChg>
        <pc:spChg chg="add del mod">
          <ac:chgData name="sowjanya kamineni" userId="270a5678a12fdcbe" providerId="LiveId" clId="{534F1434-5FB0-4139-92CC-2D2A3F3C7302}" dt="2023-12-01T17:04:23.847" v="2307" actId="478"/>
          <ac:spMkLst>
            <pc:docMk/>
            <pc:sldMk cId="1742861620" sldId="266"/>
            <ac:spMk id="20" creationId="{E2332616-4656-3ABB-9022-2E14C6D72419}"/>
          </ac:spMkLst>
        </pc:spChg>
        <pc:picChg chg="add mod">
          <ac:chgData name="sowjanya kamineni" userId="270a5678a12fdcbe" providerId="LiveId" clId="{534F1434-5FB0-4139-92CC-2D2A3F3C7302}" dt="2023-12-01T17:04:47.033" v="2312" actId="14100"/>
          <ac:picMkLst>
            <pc:docMk/>
            <pc:sldMk cId="1742861620" sldId="266"/>
            <ac:picMk id="9" creationId="{78777150-8CC5-58C8-2590-326E4C4E10A0}"/>
          </ac:picMkLst>
        </pc:picChg>
      </pc:sldChg>
      <pc:sldChg chg="addSp delSp modSp mod modClrScheme chgLayout">
        <pc:chgData name="sowjanya kamineni" userId="270a5678a12fdcbe" providerId="LiveId" clId="{534F1434-5FB0-4139-92CC-2D2A3F3C7302}" dt="2023-12-01T17:15:00.295" v="2796" actId="478"/>
        <pc:sldMkLst>
          <pc:docMk/>
          <pc:sldMk cId="2499682613" sldId="269"/>
        </pc:sldMkLst>
        <pc:spChg chg="mod">
          <ac:chgData name="sowjanya kamineni" userId="270a5678a12fdcbe" providerId="LiveId" clId="{534F1434-5FB0-4139-92CC-2D2A3F3C7302}" dt="2023-12-01T15:41:24.995" v="1727" actId="26606"/>
          <ac:spMkLst>
            <pc:docMk/>
            <pc:sldMk cId="2499682613" sldId="269"/>
            <ac:spMk id="3" creationId="{3E5FEE2D-79E5-4C1D-8BF7-EE619CA7039A}"/>
          </ac:spMkLst>
        </pc:spChg>
        <pc:spChg chg="add del mod">
          <ac:chgData name="sowjanya kamineni" userId="270a5678a12fdcbe" providerId="LiveId" clId="{534F1434-5FB0-4139-92CC-2D2A3F3C7302}" dt="2023-12-01T15:33:55.194" v="986" actId="478"/>
          <ac:spMkLst>
            <pc:docMk/>
            <pc:sldMk cId="2499682613" sldId="269"/>
            <ac:spMk id="5" creationId="{F53AEC1A-E362-E8F1-853C-6C45AFFA5B89}"/>
          </ac:spMkLst>
        </pc:spChg>
        <pc:spChg chg="add del mod">
          <ac:chgData name="sowjanya kamineni" userId="270a5678a12fdcbe" providerId="LiveId" clId="{534F1434-5FB0-4139-92CC-2D2A3F3C7302}" dt="2023-12-01T15:37:34.432" v="1565" actId="478"/>
          <ac:spMkLst>
            <pc:docMk/>
            <pc:sldMk cId="2499682613" sldId="269"/>
            <ac:spMk id="6" creationId="{BB60283D-0067-40CD-A1AE-CC477B38922C}"/>
          </ac:spMkLst>
        </pc:spChg>
        <pc:spChg chg="add del mod">
          <ac:chgData name="sowjanya kamineni" userId="270a5678a12fdcbe" providerId="LiveId" clId="{534F1434-5FB0-4139-92CC-2D2A3F3C7302}" dt="2023-12-01T15:41:24.995" v="1727" actId="26606"/>
          <ac:spMkLst>
            <pc:docMk/>
            <pc:sldMk cId="2499682613" sldId="269"/>
            <ac:spMk id="7" creationId="{C0EDEF11-518E-2F4F-6E04-5D30CBA2582E}"/>
          </ac:spMkLst>
        </pc:spChg>
        <pc:spChg chg="del mod">
          <ac:chgData name="sowjanya kamineni" userId="270a5678a12fdcbe" providerId="LiveId" clId="{534F1434-5FB0-4139-92CC-2D2A3F3C7302}" dt="2023-12-01T15:36:18.920" v="1040" actId="478"/>
          <ac:spMkLst>
            <pc:docMk/>
            <pc:sldMk cId="2499682613" sldId="269"/>
            <ac:spMk id="8" creationId="{8BA5A93F-DCAE-40B8-8E94-3239A1A6A21A}"/>
          </ac:spMkLst>
        </pc:spChg>
        <pc:spChg chg="mod">
          <ac:chgData name="sowjanya kamineni" userId="270a5678a12fdcbe" providerId="LiveId" clId="{534F1434-5FB0-4139-92CC-2D2A3F3C7302}" dt="2023-12-01T15:41:24.995" v="1727" actId="26606"/>
          <ac:spMkLst>
            <pc:docMk/>
            <pc:sldMk cId="2499682613" sldId="269"/>
            <ac:spMk id="9" creationId="{03091613-153A-4005-9F4D-2F185AE5F7BF}"/>
          </ac:spMkLst>
        </pc:spChg>
        <pc:spChg chg="add del mod">
          <ac:chgData name="sowjanya kamineni" userId="270a5678a12fdcbe" providerId="LiveId" clId="{534F1434-5FB0-4139-92CC-2D2A3F3C7302}" dt="2023-12-01T15:35:39.919" v="1037"/>
          <ac:spMkLst>
            <pc:docMk/>
            <pc:sldMk cId="2499682613" sldId="269"/>
            <ac:spMk id="14" creationId="{30E9DF2C-AAC8-5D3F-0969-42DEBE6DBCC1}"/>
          </ac:spMkLst>
        </pc:spChg>
        <pc:spChg chg="add del mod">
          <ac:chgData name="sowjanya kamineni" userId="270a5678a12fdcbe" providerId="LiveId" clId="{534F1434-5FB0-4139-92CC-2D2A3F3C7302}" dt="2023-12-01T15:40:56.621" v="1720" actId="26606"/>
          <ac:spMkLst>
            <pc:docMk/>
            <pc:sldMk cId="2499682613" sldId="269"/>
            <ac:spMk id="15" creationId="{95D2963E-E97C-51AB-3269-BD225A9B58D6}"/>
          </ac:spMkLst>
        </pc:spChg>
        <pc:spChg chg="add del mod">
          <ac:chgData name="sowjanya kamineni" userId="270a5678a12fdcbe" providerId="LiveId" clId="{534F1434-5FB0-4139-92CC-2D2A3F3C7302}" dt="2023-12-01T15:40:58.747" v="1722" actId="26606"/>
          <ac:spMkLst>
            <pc:docMk/>
            <pc:sldMk cId="2499682613" sldId="269"/>
            <ac:spMk id="17" creationId="{F9B656C5-8260-C132-5C12-6EEE4531A583}"/>
          </ac:spMkLst>
        </pc:spChg>
        <pc:spChg chg="add del mod">
          <ac:chgData name="sowjanya kamineni" userId="270a5678a12fdcbe" providerId="LiveId" clId="{534F1434-5FB0-4139-92CC-2D2A3F3C7302}" dt="2023-12-01T15:41:14.824" v="1724" actId="26606"/>
          <ac:spMkLst>
            <pc:docMk/>
            <pc:sldMk cId="2499682613" sldId="269"/>
            <ac:spMk id="20" creationId="{95D2963E-E97C-51AB-3269-BD225A9B58D6}"/>
          </ac:spMkLst>
        </pc:spChg>
        <pc:spChg chg="add del mod">
          <ac:chgData name="sowjanya kamineni" userId="270a5678a12fdcbe" providerId="LiveId" clId="{534F1434-5FB0-4139-92CC-2D2A3F3C7302}" dt="2023-12-01T15:41:24.979" v="1726" actId="26606"/>
          <ac:spMkLst>
            <pc:docMk/>
            <pc:sldMk cId="2499682613" sldId="269"/>
            <ac:spMk id="23" creationId="{21840E88-2647-C662-F43A-0240F12449F9}"/>
          </ac:spMkLst>
        </pc:spChg>
        <pc:spChg chg="add del mod">
          <ac:chgData name="sowjanya kamineni" userId="270a5678a12fdcbe" providerId="LiveId" clId="{534F1434-5FB0-4139-92CC-2D2A3F3C7302}" dt="2023-12-01T17:15:00.295" v="2796" actId="478"/>
          <ac:spMkLst>
            <pc:docMk/>
            <pc:sldMk cId="2499682613" sldId="269"/>
            <ac:spMk id="26" creationId="{63547D4C-A68B-A61D-7DFE-B44C2FBB74E7}"/>
          </ac:spMkLst>
        </pc:spChg>
        <pc:graphicFrameChg chg="del">
          <ac:chgData name="sowjanya kamineni" userId="270a5678a12fdcbe" providerId="LiveId" clId="{534F1434-5FB0-4139-92CC-2D2A3F3C7302}" dt="2023-12-01T15:33:53.543" v="985" actId="478"/>
          <ac:graphicFrameMkLst>
            <pc:docMk/>
            <pc:sldMk cId="2499682613" sldId="269"/>
            <ac:graphicFrameMk id="4" creationId="{390E7E75-E57A-4FF0-A0E4-A4DBCF6EA89A}"/>
          </ac:graphicFrameMkLst>
        </pc:graphicFrameChg>
        <pc:graphicFrameChg chg="add del">
          <ac:chgData name="sowjanya kamineni" userId="270a5678a12fdcbe" providerId="LiveId" clId="{534F1434-5FB0-4139-92CC-2D2A3F3C7302}" dt="2023-12-01T15:40:56.621" v="1720" actId="26606"/>
          <ac:graphicFrameMkLst>
            <pc:docMk/>
            <pc:sldMk cId="2499682613" sldId="269"/>
            <ac:graphicFrameMk id="11" creationId="{211430F9-ACA8-D7ED-17D9-790F4FE861DA}"/>
          </ac:graphicFrameMkLst>
        </pc:graphicFrameChg>
        <pc:graphicFrameChg chg="add del">
          <ac:chgData name="sowjanya kamineni" userId="270a5678a12fdcbe" providerId="LiveId" clId="{534F1434-5FB0-4139-92CC-2D2A3F3C7302}" dt="2023-12-01T15:40:58.747" v="1722" actId="26606"/>
          <ac:graphicFrameMkLst>
            <pc:docMk/>
            <pc:sldMk cId="2499682613" sldId="269"/>
            <ac:graphicFrameMk id="18" creationId="{E171FF1B-6A85-4905-3232-BB84D8CDB028}"/>
          </ac:graphicFrameMkLst>
        </pc:graphicFrameChg>
        <pc:graphicFrameChg chg="add del">
          <ac:chgData name="sowjanya kamineni" userId="270a5678a12fdcbe" providerId="LiveId" clId="{534F1434-5FB0-4139-92CC-2D2A3F3C7302}" dt="2023-12-01T15:41:14.824" v="1724" actId="26606"/>
          <ac:graphicFrameMkLst>
            <pc:docMk/>
            <pc:sldMk cId="2499682613" sldId="269"/>
            <ac:graphicFrameMk id="21" creationId="{211430F9-ACA8-D7ED-17D9-790F4FE861DA}"/>
          </ac:graphicFrameMkLst>
        </pc:graphicFrameChg>
        <pc:graphicFrameChg chg="add del">
          <ac:chgData name="sowjanya kamineni" userId="270a5678a12fdcbe" providerId="LiveId" clId="{534F1434-5FB0-4139-92CC-2D2A3F3C7302}" dt="2023-12-01T15:41:24.979" v="1726" actId="26606"/>
          <ac:graphicFrameMkLst>
            <pc:docMk/>
            <pc:sldMk cId="2499682613" sldId="269"/>
            <ac:graphicFrameMk id="24" creationId="{DBA60355-A0CD-A774-75C2-676A12368977}"/>
          </ac:graphicFrameMkLst>
        </pc:graphicFrameChg>
        <pc:graphicFrameChg chg="add modGraphic">
          <ac:chgData name="sowjanya kamineni" userId="270a5678a12fdcbe" providerId="LiveId" clId="{534F1434-5FB0-4139-92CC-2D2A3F3C7302}" dt="2023-12-01T15:41:37.479" v="1728" actId="207"/>
          <ac:graphicFrameMkLst>
            <pc:docMk/>
            <pc:sldMk cId="2499682613" sldId="269"/>
            <ac:graphicFrameMk id="27" creationId="{16EF4115-4133-E0AD-CB1E-9CCC77CB37EB}"/>
          </ac:graphicFrameMkLst>
        </pc:graphicFrameChg>
      </pc:sldChg>
      <pc:sldChg chg="addSp delSp modSp mod ord">
        <pc:chgData name="sowjanya kamineni" userId="270a5678a12fdcbe" providerId="LiveId" clId="{534F1434-5FB0-4139-92CC-2D2A3F3C7302}" dt="2023-12-01T17:46:25.613" v="3000"/>
        <pc:sldMkLst>
          <pc:docMk/>
          <pc:sldMk cId="2896385493" sldId="270"/>
        </pc:sldMkLst>
        <pc:spChg chg="del">
          <ac:chgData name="sowjanya kamineni" userId="270a5678a12fdcbe" providerId="LiveId" clId="{534F1434-5FB0-4139-92CC-2D2A3F3C7302}" dt="2023-12-01T16:40:32.631" v="2121" actId="478"/>
          <ac:spMkLst>
            <pc:docMk/>
            <pc:sldMk cId="2896385493" sldId="270"/>
            <ac:spMk id="3" creationId="{77762301-F83A-4BEA-9D11-E6C99FB574A8}"/>
          </ac:spMkLst>
        </pc:spChg>
        <pc:spChg chg="add del mod">
          <ac:chgData name="sowjanya kamineni" userId="270a5678a12fdcbe" providerId="LiveId" clId="{534F1434-5FB0-4139-92CC-2D2A3F3C7302}" dt="2023-12-01T16:40:36.321" v="2122" actId="478"/>
          <ac:spMkLst>
            <pc:docMk/>
            <pc:sldMk cId="2896385493" sldId="270"/>
            <ac:spMk id="4" creationId="{8080FCCE-A502-7ADC-14BE-081CEFBC72E1}"/>
          </ac:spMkLst>
        </pc:spChg>
        <pc:spChg chg="add del mod">
          <ac:chgData name="sowjanya kamineni" userId="270a5678a12fdcbe" providerId="LiveId" clId="{534F1434-5FB0-4139-92CC-2D2A3F3C7302}" dt="2023-12-01T16:40:44.392" v="2124" actId="478"/>
          <ac:spMkLst>
            <pc:docMk/>
            <pc:sldMk cId="2896385493" sldId="270"/>
            <ac:spMk id="6" creationId="{71FAC641-18AD-FA46-1572-16CCA1691106}"/>
          </ac:spMkLst>
        </pc:spChg>
        <pc:spChg chg="add mod">
          <ac:chgData name="sowjanya kamineni" userId="270a5678a12fdcbe" providerId="LiveId" clId="{534F1434-5FB0-4139-92CC-2D2A3F3C7302}" dt="2023-12-01T16:41:46.761" v="2145" actId="255"/>
          <ac:spMkLst>
            <pc:docMk/>
            <pc:sldMk cId="2896385493" sldId="270"/>
            <ac:spMk id="9" creationId="{6906DB8B-16B2-9709-9EEA-AD3A92ADBA51}"/>
          </ac:spMkLst>
        </pc:spChg>
        <pc:graphicFrameChg chg="del">
          <ac:chgData name="sowjanya kamineni" userId="270a5678a12fdcbe" providerId="LiveId" clId="{534F1434-5FB0-4139-92CC-2D2A3F3C7302}" dt="2023-12-01T16:40:42.580" v="2123" actId="478"/>
          <ac:graphicFrameMkLst>
            <pc:docMk/>
            <pc:sldMk cId="2896385493" sldId="270"/>
            <ac:graphicFrameMk id="33" creationId="{7BC1F95D-CCD2-421B-B06B-706699FAAD5D}"/>
          </ac:graphicFrameMkLst>
        </pc:graphicFrameChg>
        <pc:picChg chg="add mod">
          <ac:chgData name="sowjanya kamineni" userId="270a5678a12fdcbe" providerId="LiveId" clId="{534F1434-5FB0-4139-92CC-2D2A3F3C7302}" dt="2023-12-01T16:43:47.901" v="2150" actId="1076"/>
          <ac:picMkLst>
            <pc:docMk/>
            <pc:sldMk cId="2896385493" sldId="270"/>
            <ac:picMk id="11" creationId="{F6202CE4-A537-711F-9F4D-E09EB33C9116}"/>
          </ac:picMkLst>
        </pc:picChg>
        <pc:picChg chg="add mod">
          <ac:chgData name="sowjanya kamineni" userId="270a5678a12fdcbe" providerId="LiveId" clId="{534F1434-5FB0-4139-92CC-2D2A3F3C7302}" dt="2023-12-01T16:46:28.552" v="2159" actId="14100"/>
          <ac:picMkLst>
            <pc:docMk/>
            <pc:sldMk cId="2896385493" sldId="270"/>
            <ac:picMk id="13" creationId="{0C484281-1459-1947-21D5-BEE46BBC5835}"/>
          </ac:picMkLst>
        </pc:picChg>
      </pc:sldChg>
      <pc:sldChg chg="delSp modSp mod">
        <pc:chgData name="sowjanya kamineni" userId="270a5678a12fdcbe" providerId="LiveId" clId="{534F1434-5FB0-4139-92CC-2D2A3F3C7302}" dt="2023-12-01T17:15:23.984" v="2798" actId="478"/>
        <pc:sldMkLst>
          <pc:docMk/>
          <pc:sldMk cId="1969787568" sldId="271"/>
        </pc:sldMkLst>
        <pc:spChg chg="mod">
          <ac:chgData name="sowjanya kamineni" userId="270a5678a12fdcbe" providerId="LiveId" clId="{534F1434-5FB0-4139-92CC-2D2A3F3C7302}" dt="2023-12-01T17:11:27.883" v="2727" actId="255"/>
          <ac:spMkLst>
            <pc:docMk/>
            <pc:sldMk cId="1969787568" sldId="271"/>
            <ac:spMk id="2" creationId="{8BDF1EDE-5423-435C-B149-87AB1BC22B83}"/>
          </ac:spMkLst>
        </pc:spChg>
        <pc:spChg chg="mod">
          <ac:chgData name="sowjanya kamineni" userId="270a5678a12fdcbe" providerId="LiveId" clId="{534F1434-5FB0-4139-92CC-2D2A3F3C7302}" dt="2023-12-01T17:11:07.885" v="2725" actId="1076"/>
          <ac:spMkLst>
            <pc:docMk/>
            <pc:sldMk cId="1969787568" sldId="271"/>
            <ac:spMk id="3" creationId="{AF64C29E-DF30-4DC6-AB95-2016F9A703B6}"/>
          </ac:spMkLst>
        </pc:spChg>
        <pc:spChg chg="del">
          <ac:chgData name="sowjanya kamineni" userId="270a5678a12fdcbe" providerId="LiveId" clId="{534F1434-5FB0-4139-92CC-2D2A3F3C7302}" dt="2023-12-01T17:15:23.984" v="2798" actId="478"/>
          <ac:spMkLst>
            <pc:docMk/>
            <pc:sldMk cId="1969787568" sldId="271"/>
            <ac:spMk id="5" creationId="{3990FA1B-5022-47AB-A0AE-8F5C5797997C}"/>
          </ac:spMkLst>
        </pc:spChg>
      </pc:sldChg>
      <pc:sldChg chg="addSp delSp modSp new mod">
        <pc:chgData name="sowjanya kamineni" userId="270a5678a12fdcbe" providerId="LiveId" clId="{534F1434-5FB0-4139-92CC-2D2A3F3C7302}" dt="2023-12-01T15:33:29.115" v="984" actId="14100"/>
        <pc:sldMkLst>
          <pc:docMk/>
          <pc:sldMk cId="4207831924" sldId="272"/>
        </pc:sldMkLst>
        <pc:spChg chg="mod">
          <ac:chgData name="sowjanya kamineni" userId="270a5678a12fdcbe" providerId="LiveId" clId="{534F1434-5FB0-4139-92CC-2D2A3F3C7302}" dt="2023-12-01T02:22:02.529" v="76" actId="113"/>
          <ac:spMkLst>
            <pc:docMk/>
            <pc:sldMk cId="4207831924" sldId="272"/>
            <ac:spMk id="2" creationId="{73B79EC0-5521-1BBF-3EF6-2FD57927AFA0}"/>
          </ac:spMkLst>
        </pc:spChg>
        <pc:spChg chg="mod">
          <ac:chgData name="sowjanya kamineni" userId="270a5678a12fdcbe" providerId="LiveId" clId="{534F1434-5FB0-4139-92CC-2D2A3F3C7302}" dt="2023-12-01T15:33:13.556" v="980" actId="27636"/>
          <ac:spMkLst>
            <pc:docMk/>
            <pc:sldMk cId="4207831924" sldId="272"/>
            <ac:spMk id="3" creationId="{4F6B8D91-6D0F-D89B-119F-2CE25D8350F4}"/>
          </ac:spMkLst>
        </pc:spChg>
        <pc:spChg chg="del">
          <ac:chgData name="sowjanya kamineni" userId="270a5678a12fdcbe" providerId="LiveId" clId="{534F1434-5FB0-4139-92CC-2D2A3F3C7302}" dt="2023-12-01T02:22:16.700" v="79" actId="478"/>
          <ac:spMkLst>
            <pc:docMk/>
            <pc:sldMk cId="4207831924" sldId="272"/>
            <ac:spMk id="4" creationId="{B291EC1E-F0D2-27F2-A06B-D2B762902D01}"/>
          </ac:spMkLst>
        </pc:spChg>
        <pc:spChg chg="add mod">
          <ac:chgData name="sowjanya kamineni" userId="270a5678a12fdcbe" providerId="LiveId" clId="{534F1434-5FB0-4139-92CC-2D2A3F3C7302}" dt="2023-12-01T15:32:43.990" v="972" actId="1076"/>
          <ac:spMkLst>
            <pc:docMk/>
            <pc:sldMk cId="4207831924" sldId="272"/>
            <ac:spMk id="8" creationId="{BB0CADD3-4A5A-C715-1030-07A6D3CC7FCE}"/>
          </ac:spMkLst>
        </pc:spChg>
        <pc:picChg chg="add mod">
          <ac:chgData name="sowjanya kamineni" userId="270a5678a12fdcbe" providerId="LiveId" clId="{534F1434-5FB0-4139-92CC-2D2A3F3C7302}" dt="2023-12-01T15:33:29.115" v="984" actId="14100"/>
          <ac:picMkLst>
            <pc:docMk/>
            <pc:sldMk cId="4207831924" sldId="272"/>
            <ac:picMk id="7" creationId="{5CAECBDD-F5B4-BD2F-FA0F-85DA62D4F615}"/>
          </ac:picMkLst>
        </pc:picChg>
      </pc:sldChg>
      <pc:sldChg chg="addSp delSp modSp new mod modClrScheme chgLayout">
        <pc:chgData name="sowjanya kamineni" userId="270a5678a12fdcbe" providerId="LiveId" clId="{534F1434-5FB0-4139-92CC-2D2A3F3C7302}" dt="2023-12-01T17:14:39.157" v="2793" actId="478"/>
        <pc:sldMkLst>
          <pc:docMk/>
          <pc:sldMk cId="746633900" sldId="273"/>
        </pc:sldMkLst>
        <pc:spChg chg="del">
          <ac:chgData name="sowjanya kamineni" userId="270a5678a12fdcbe" providerId="LiveId" clId="{534F1434-5FB0-4139-92CC-2D2A3F3C7302}" dt="2023-12-01T02:26:48.336" v="274" actId="478"/>
          <ac:spMkLst>
            <pc:docMk/>
            <pc:sldMk cId="746633900" sldId="273"/>
            <ac:spMk id="2" creationId="{BD95ADA4-78D5-3C92-2DB7-33FE090A51E4}"/>
          </ac:spMkLst>
        </pc:spChg>
        <pc:spChg chg="del">
          <ac:chgData name="sowjanya kamineni" userId="270a5678a12fdcbe" providerId="LiveId" clId="{534F1434-5FB0-4139-92CC-2D2A3F3C7302}" dt="2023-12-01T02:26:51.914" v="275" actId="478"/>
          <ac:spMkLst>
            <pc:docMk/>
            <pc:sldMk cId="746633900" sldId="273"/>
            <ac:spMk id="3" creationId="{AC064DEA-5395-04B1-F650-0F6BF20B8586}"/>
          </ac:spMkLst>
        </pc:spChg>
        <pc:spChg chg="del mod">
          <ac:chgData name="sowjanya kamineni" userId="270a5678a12fdcbe" providerId="LiveId" clId="{534F1434-5FB0-4139-92CC-2D2A3F3C7302}" dt="2023-12-01T17:14:39.157" v="2793" actId="478"/>
          <ac:spMkLst>
            <pc:docMk/>
            <pc:sldMk cId="746633900" sldId="273"/>
            <ac:spMk id="4" creationId="{F5EE2A14-90E5-6630-69BB-B9C88C62E4B1}"/>
          </ac:spMkLst>
        </pc:spChg>
        <pc:spChg chg="mod">
          <ac:chgData name="sowjanya kamineni" userId="270a5678a12fdcbe" providerId="LiveId" clId="{534F1434-5FB0-4139-92CC-2D2A3F3C7302}" dt="2023-12-01T02:29:35.128" v="283" actId="26606"/>
          <ac:spMkLst>
            <pc:docMk/>
            <pc:sldMk cId="746633900" sldId="273"/>
            <ac:spMk id="5" creationId="{F9990C76-BD04-1AA2-42CB-8757865D676F}"/>
          </ac:spMkLst>
        </pc:spChg>
        <pc:spChg chg="add del mod">
          <ac:chgData name="sowjanya kamineni" userId="270a5678a12fdcbe" providerId="LiveId" clId="{534F1434-5FB0-4139-92CC-2D2A3F3C7302}" dt="2023-12-01T02:29:56.205" v="287" actId="478"/>
          <ac:spMkLst>
            <pc:docMk/>
            <pc:sldMk cId="746633900" sldId="273"/>
            <ac:spMk id="8" creationId="{C501C697-A5C8-7B8F-ED3A-F7F924BF566A}"/>
          </ac:spMkLst>
        </pc:spChg>
        <pc:spChg chg="add del mod">
          <ac:chgData name="sowjanya kamineni" userId="270a5678a12fdcbe" providerId="LiveId" clId="{534F1434-5FB0-4139-92CC-2D2A3F3C7302}" dt="2023-12-01T02:30:30.116" v="296" actId="478"/>
          <ac:spMkLst>
            <pc:docMk/>
            <pc:sldMk cId="746633900" sldId="273"/>
            <ac:spMk id="11" creationId="{D6DB5E68-7D18-6143-2FAD-25D48BC8E414}"/>
          </ac:spMkLst>
        </pc:spChg>
        <pc:spChg chg="add del mod">
          <ac:chgData name="sowjanya kamineni" userId="270a5678a12fdcbe" providerId="LiveId" clId="{534F1434-5FB0-4139-92CC-2D2A3F3C7302}" dt="2023-12-01T02:29:35.128" v="283" actId="26606"/>
          <ac:spMkLst>
            <pc:docMk/>
            <pc:sldMk cId="746633900" sldId="273"/>
            <ac:spMk id="13" creationId="{4BEFA97D-F6E3-9E71-2AC6-AAB18EFA1C4D}"/>
          </ac:spMkLst>
        </pc:spChg>
        <pc:spChg chg="add mod">
          <ac:chgData name="sowjanya kamineni" userId="270a5678a12fdcbe" providerId="LiveId" clId="{534F1434-5FB0-4139-92CC-2D2A3F3C7302}" dt="2023-12-01T02:31:49.460" v="334" actId="27636"/>
          <ac:spMkLst>
            <pc:docMk/>
            <pc:sldMk cId="746633900" sldId="273"/>
            <ac:spMk id="18" creationId="{E19D7E46-D902-3601-4675-91C18974842D}"/>
          </ac:spMkLst>
        </pc:spChg>
        <pc:spChg chg="add del mod">
          <ac:chgData name="sowjanya kamineni" userId="270a5678a12fdcbe" providerId="LiveId" clId="{534F1434-5FB0-4139-92CC-2D2A3F3C7302}" dt="2023-12-01T02:29:42.712" v="284" actId="478"/>
          <ac:spMkLst>
            <pc:docMk/>
            <pc:sldMk cId="746633900" sldId="273"/>
            <ac:spMk id="20" creationId="{72AF278B-D503-8D13-E675-634E6036CCD9}"/>
          </ac:spMkLst>
        </pc:spChg>
        <pc:spChg chg="add del mod">
          <ac:chgData name="sowjanya kamineni" userId="270a5678a12fdcbe" providerId="LiveId" clId="{534F1434-5FB0-4139-92CC-2D2A3F3C7302}" dt="2023-12-01T02:30:02.812" v="288" actId="478"/>
          <ac:spMkLst>
            <pc:docMk/>
            <pc:sldMk cId="746633900" sldId="273"/>
            <ac:spMk id="22" creationId="{13C62B18-DC10-C8DB-42EA-AB67C0CEE693}"/>
          </ac:spMkLst>
        </pc:spChg>
        <pc:spChg chg="add del mod">
          <ac:chgData name="sowjanya kamineni" userId="270a5678a12fdcbe" providerId="LiveId" clId="{534F1434-5FB0-4139-92CC-2D2A3F3C7302}" dt="2023-12-01T02:30:45.193" v="298" actId="478"/>
          <ac:spMkLst>
            <pc:docMk/>
            <pc:sldMk cId="746633900" sldId="273"/>
            <ac:spMk id="24" creationId="{BDF26959-9347-8BE2-6B69-98F79E38D9EE}"/>
          </ac:spMkLst>
        </pc:spChg>
        <pc:spChg chg="add del mod">
          <ac:chgData name="sowjanya kamineni" userId="270a5678a12fdcbe" providerId="LiveId" clId="{534F1434-5FB0-4139-92CC-2D2A3F3C7302}" dt="2023-12-01T02:30:41.665" v="297" actId="478"/>
          <ac:spMkLst>
            <pc:docMk/>
            <pc:sldMk cId="746633900" sldId="273"/>
            <ac:spMk id="26" creationId="{182B0D2D-E4F7-B46F-1900-5A9E05DEAB47}"/>
          </ac:spMkLst>
        </pc:spChg>
        <pc:picChg chg="add mod ord">
          <ac:chgData name="sowjanya kamineni" userId="270a5678a12fdcbe" providerId="LiveId" clId="{534F1434-5FB0-4139-92CC-2D2A3F3C7302}" dt="2023-12-01T02:30:57.401" v="301" actId="14100"/>
          <ac:picMkLst>
            <pc:docMk/>
            <pc:sldMk cId="746633900" sldId="273"/>
            <ac:picMk id="7" creationId="{69105A7E-7F89-FD14-A3C8-2C5CA1A9552A}"/>
          </ac:picMkLst>
        </pc:picChg>
        <pc:picChg chg="add mod ord">
          <ac:chgData name="sowjanya kamineni" userId="270a5678a12fdcbe" providerId="LiveId" clId="{534F1434-5FB0-4139-92CC-2D2A3F3C7302}" dt="2023-12-01T02:30:52.757" v="300" actId="14100"/>
          <ac:picMkLst>
            <pc:docMk/>
            <pc:sldMk cId="746633900" sldId="273"/>
            <ac:picMk id="10" creationId="{6E8535A0-C5FE-6A63-2519-0AD14A5F1C53}"/>
          </ac:picMkLst>
        </pc:picChg>
      </pc:sldChg>
      <pc:sldChg chg="addSp delSp modSp new mod ord chgLayout">
        <pc:chgData name="sowjanya kamineni" userId="270a5678a12fdcbe" providerId="LiveId" clId="{534F1434-5FB0-4139-92CC-2D2A3F3C7302}" dt="2023-12-01T17:46:47.537" v="3005"/>
        <pc:sldMkLst>
          <pc:docMk/>
          <pc:sldMk cId="3642587231" sldId="274"/>
        </pc:sldMkLst>
        <pc:spChg chg="del">
          <ac:chgData name="sowjanya kamineni" userId="270a5678a12fdcbe" providerId="LiveId" clId="{534F1434-5FB0-4139-92CC-2D2A3F3C7302}" dt="2023-12-01T16:47:43.670" v="2167" actId="478"/>
          <ac:spMkLst>
            <pc:docMk/>
            <pc:sldMk cId="3642587231" sldId="274"/>
            <ac:spMk id="2" creationId="{26AB8B62-1720-3926-853F-BB38FCEDAEEC}"/>
          </ac:spMkLst>
        </pc:spChg>
        <pc:spChg chg="del mod">
          <ac:chgData name="sowjanya kamineni" userId="270a5678a12fdcbe" providerId="LiveId" clId="{534F1434-5FB0-4139-92CC-2D2A3F3C7302}" dt="2023-12-01T16:48:04.596" v="2170" actId="478"/>
          <ac:spMkLst>
            <pc:docMk/>
            <pc:sldMk cId="3642587231" sldId="274"/>
            <ac:spMk id="3" creationId="{3244C649-27C4-A676-92CB-D9017543832F}"/>
          </ac:spMkLst>
        </pc:spChg>
        <pc:spChg chg="del mod">
          <ac:chgData name="sowjanya kamineni" userId="270a5678a12fdcbe" providerId="LiveId" clId="{534F1434-5FB0-4139-92CC-2D2A3F3C7302}" dt="2023-12-01T16:48:33.031" v="2176" actId="478"/>
          <ac:spMkLst>
            <pc:docMk/>
            <pc:sldMk cId="3642587231" sldId="274"/>
            <ac:spMk id="4" creationId="{57A6E2BB-A830-538E-1815-0A81B9F29CF6}"/>
          </ac:spMkLst>
        </pc:spChg>
        <pc:spChg chg="mod">
          <ac:chgData name="sowjanya kamineni" userId="270a5678a12fdcbe" providerId="LiveId" clId="{534F1434-5FB0-4139-92CC-2D2A3F3C7302}" dt="2023-12-01T16:48:10.960" v="2171" actId="26606"/>
          <ac:spMkLst>
            <pc:docMk/>
            <pc:sldMk cId="3642587231" sldId="274"/>
            <ac:spMk id="5" creationId="{06A066CE-D092-D5E1-08CA-D29F44BFCC8A}"/>
          </ac:spMkLst>
        </pc:spChg>
        <pc:spChg chg="add mod">
          <ac:chgData name="sowjanya kamineni" userId="270a5678a12fdcbe" providerId="LiveId" clId="{534F1434-5FB0-4139-92CC-2D2A3F3C7302}" dt="2023-12-01T16:51:45.151" v="2197" actId="255"/>
          <ac:spMkLst>
            <pc:docMk/>
            <pc:sldMk cId="3642587231" sldId="274"/>
            <ac:spMk id="6" creationId="{536340A3-0F8C-E920-8004-16ED94279EBD}"/>
          </ac:spMkLst>
        </pc:spChg>
        <pc:spChg chg="add del mod">
          <ac:chgData name="sowjanya kamineni" userId="270a5678a12fdcbe" providerId="LiveId" clId="{534F1434-5FB0-4139-92CC-2D2A3F3C7302}" dt="2023-12-01T16:48:20.485" v="2172" actId="478"/>
          <ac:spMkLst>
            <pc:docMk/>
            <pc:sldMk cId="3642587231" sldId="274"/>
            <ac:spMk id="10" creationId="{EE96DA2D-8BFB-5F55-5CB3-FE8F064F6C40}"/>
          </ac:spMkLst>
        </pc:spChg>
        <pc:spChg chg="add del mod">
          <ac:chgData name="sowjanya kamineni" userId="270a5678a12fdcbe" providerId="LiveId" clId="{534F1434-5FB0-4139-92CC-2D2A3F3C7302}" dt="2023-12-01T16:51:49.292" v="2198" actId="478"/>
          <ac:spMkLst>
            <pc:docMk/>
            <pc:sldMk cId="3642587231" sldId="274"/>
            <ac:spMk id="12" creationId="{CF41914F-000C-1D6F-9759-E9E494761270}"/>
          </ac:spMkLst>
        </pc:spChg>
        <pc:picChg chg="add mod">
          <ac:chgData name="sowjanya kamineni" userId="270a5678a12fdcbe" providerId="LiveId" clId="{534F1434-5FB0-4139-92CC-2D2A3F3C7302}" dt="2023-12-01T16:53:16.326" v="2204" actId="14100"/>
          <ac:picMkLst>
            <pc:docMk/>
            <pc:sldMk cId="3642587231" sldId="274"/>
            <ac:picMk id="8" creationId="{7DD203E7-131D-D4D3-034F-6547FC982D7B}"/>
          </ac:picMkLst>
        </pc:picChg>
        <pc:picChg chg="add mod">
          <ac:chgData name="sowjanya kamineni" userId="270a5678a12fdcbe" providerId="LiveId" clId="{534F1434-5FB0-4139-92CC-2D2A3F3C7302}" dt="2023-12-01T16:55:01.433" v="2215" actId="14100"/>
          <ac:picMkLst>
            <pc:docMk/>
            <pc:sldMk cId="3642587231" sldId="274"/>
            <ac:picMk id="11" creationId="{F0E8B3C5-8829-DD17-F100-A922CF852235}"/>
          </ac:picMkLst>
        </pc:picChg>
      </pc:sldChg>
      <pc:sldChg chg="addSp delSp modSp new del mod">
        <pc:chgData name="sowjanya kamineni" userId="270a5678a12fdcbe" providerId="LiveId" clId="{534F1434-5FB0-4139-92CC-2D2A3F3C7302}" dt="2023-12-01T16:02:11.240" v="1851" actId="47"/>
        <pc:sldMkLst>
          <pc:docMk/>
          <pc:sldMk cId="3661178274" sldId="274"/>
        </pc:sldMkLst>
        <pc:spChg chg="mod">
          <ac:chgData name="sowjanya kamineni" userId="270a5678a12fdcbe" providerId="LiveId" clId="{534F1434-5FB0-4139-92CC-2D2A3F3C7302}" dt="2023-12-01T15:47:22.611" v="1798" actId="1076"/>
          <ac:spMkLst>
            <pc:docMk/>
            <pc:sldMk cId="3661178274" sldId="274"/>
            <ac:spMk id="2" creationId="{C3F9ED36-37D8-B983-01F2-D8EF350AEF5D}"/>
          </ac:spMkLst>
        </pc:spChg>
        <pc:spChg chg="del mod">
          <ac:chgData name="sowjanya kamineni" userId="270a5678a12fdcbe" providerId="LiveId" clId="{534F1434-5FB0-4139-92CC-2D2A3F3C7302}" dt="2023-12-01T15:48:16.976" v="1802" actId="478"/>
          <ac:spMkLst>
            <pc:docMk/>
            <pc:sldMk cId="3661178274" sldId="274"/>
            <ac:spMk id="3" creationId="{24D54E3A-FBAF-6434-3520-CECE9A9D23EA}"/>
          </ac:spMkLst>
        </pc:spChg>
        <pc:spChg chg="add mod">
          <ac:chgData name="sowjanya kamineni" userId="270a5678a12fdcbe" providerId="LiveId" clId="{534F1434-5FB0-4139-92CC-2D2A3F3C7302}" dt="2023-12-01T15:49:54.561" v="1828" actId="20577"/>
          <ac:spMkLst>
            <pc:docMk/>
            <pc:sldMk cId="3661178274" sldId="274"/>
            <ac:spMk id="6" creationId="{BC53F641-62BD-C2B0-93D3-0D3F2A70181B}"/>
          </ac:spMkLst>
        </pc:spChg>
      </pc:sldChg>
      <pc:sldChg chg="addSp delSp modSp new mod ord">
        <pc:chgData name="sowjanya kamineni" userId="270a5678a12fdcbe" providerId="LiveId" clId="{534F1434-5FB0-4139-92CC-2D2A3F3C7302}" dt="2023-12-01T17:46:29.069" v="3002"/>
        <pc:sldMkLst>
          <pc:docMk/>
          <pc:sldMk cId="1790866855" sldId="275"/>
        </pc:sldMkLst>
        <pc:spChg chg="mod">
          <ac:chgData name="sowjanya kamineni" userId="270a5678a12fdcbe" providerId="LiveId" clId="{534F1434-5FB0-4139-92CC-2D2A3F3C7302}" dt="2023-12-01T17:41:43.021" v="2812" actId="113"/>
          <ac:spMkLst>
            <pc:docMk/>
            <pc:sldMk cId="1790866855" sldId="275"/>
            <ac:spMk id="2" creationId="{607BB015-A061-7117-E614-4214BB1F2C6A}"/>
          </ac:spMkLst>
        </pc:spChg>
        <pc:spChg chg="del mod">
          <ac:chgData name="sowjanya kamineni" userId="270a5678a12fdcbe" providerId="LiveId" clId="{534F1434-5FB0-4139-92CC-2D2A3F3C7302}" dt="2023-12-01T17:42:18.861" v="2816" actId="478"/>
          <ac:spMkLst>
            <pc:docMk/>
            <pc:sldMk cId="1790866855" sldId="275"/>
            <ac:spMk id="3" creationId="{41684BBA-5989-3413-4D2F-7820E67FCDD2}"/>
          </ac:spMkLst>
        </pc:spChg>
        <pc:spChg chg="del">
          <ac:chgData name="sowjanya kamineni" userId="270a5678a12fdcbe" providerId="LiveId" clId="{534F1434-5FB0-4139-92CC-2D2A3F3C7302}" dt="2023-12-01T17:42:00.665" v="2815" actId="478"/>
          <ac:spMkLst>
            <pc:docMk/>
            <pc:sldMk cId="1790866855" sldId="275"/>
            <ac:spMk id="4" creationId="{71F7A50C-FFCB-1730-3194-03E2A7E00C43}"/>
          </ac:spMkLst>
        </pc:spChg>
        <pc:spChg chg="add mod">
          <ac:chgData name="sowjanya kamineni" userId="270a5678a12fdcbe" providerId="LiveId" clId="{534F1434-5FB0-4139-92CC-2D2A3F3C7302}" dt="2023-12-01T17:46:07.533" v="2998" actId="20577"/>
          <ac:spMkLst>
            <pc:docMk/>
            <pc:sldMk cId="1790866855" sldId="275"/>
            <ac:spMk id="8" creationId="{39A8F9CB-BF1A-639F-B61F-8595D39A8CE2}"/>
          </ac:spMkLst>
        </pc:spChg>
        <pc:spChg chg="add del">
          <ac:chgData name="sowjanya kamineni" userId="270a5678a12fdcbe" providerId="LiveId" clId="{534F1434-5FB0-4139-92CC-2D2A3F3C7302}" dt="2023-12-01T17:43:16.995" v="2824"/>
          <ac:spMkLst>
            <pc:docMk/>
            <pc:sldMk cId="1790866855" sldId="275"/>
            <ac:spMk id="9" creationId="{A38A1795-AFCA-2A93-F200-E7E2DE5D9BFA}"/>
          </ac:spMkLst>
        </pc:spChg>
        <pc:spChg chg="add del">
          <ac:chgData name="sowjanya kamineni" userId="270a5678a12fdcbe" providerId="LiveId" clId="{534F1434-5FB0-4139-92CC-2D2A3F3C7302}" dt="2023-12-01T17:43:28.116" v="2826"/>
          <ac:spMkLst>
            <pc:docMk/>
            <pc:sldMk cId="1790866855" sldId="275"/>
            <ac:spMk id="10" creationId="{41628FFD-FD38-9E35-AA54-CBBE42E37651}"/>
          </ac:spMkLst>
        </pc:spChg>
      </pc:sldChg>
      <pc:sldChg chg="addSp delSp modSp new mod">
        <pc:chgData name="sowjanya kamineni" userId="270a5678a12fdcbe" providerId="LiveId" clId="{534F1434-5FB0-4139-92CC-2D2A3F3C7302}" dt="2023-12-01T17:50:39.788" v="3042" actId="5793"/>
        <pc:sldMkLst>
          <pc:docMk/>
          <pc:sldMk cId="1444957897" sldId="276"/>
        </pc:sldMkLst>
        <pc:spChg chg="mod">
          <ac:chgData name="sowjanya kamineni" userId="270a5678a12fdcbe" providerId="LiveId" clId="{534F1434-5FB0-4139-92CC-2D2A3F3C7302}" dt="2023-12-01T17:47:07.335" v="3018" actId="14100"/>
          <ac:spMkLst>
            <pc:docMk/>
            <pc:sldMk cId="1444957897" sldId="276"/>
            <ac:spMk id="2" creationId="{CB279F22-0BC9-CC5B-B01F-87E883DA666C}"/>
          </ac:spMkLst>
        </pc:spChg>
        <pc:spChg chg="del">
          <ac:chgData name="sowjanya kamineni" userId="270a5678a12fdcbe" providerId="LiveId" clId="{534F1434-5FB0-4139-92CC-2D2A3F3C7302}" dt="2023-12-01T17:47:11.782" v="3019" actId="478"/>
          <ac:spMkLst>
            <pc:docMk/>
            <pc:sldMk cId="1444957897" sldId="276"/>
            <ac:spMk id="3" creationId="{D0700F39-4237-5052-38F8-C245703DA4A9}"/>
          </ac:spMkLst>
        </pc:spChg>
        <pc:spChg chg="add mod">
          <ac:chgData name="sowjanya kamineni" userId="270a5678a12fdcbe" providerId="LiveId" clId="{534F1434-5FB0-4139-92CC-2D2A3F3C7302}" dt="2023-12-01T17:50:39.788" v="3042" actId="5793"/>
          <ac:spMkLst>
            <pc:docMk/>
            <pc:sldMk cId="1444957897" sldId="276"/>
            <ac:spMk id="6" creationId="{51CE7CC3-062E-82A5-5513-06377109087A}"/>
          </ac:spMkLst>
        </pc:spChg>
      </pc:sldChg>
      <pc:sldChg chg="delSp modSp new mod">
        <pc:chgData name="sowjanya kamineni" userId="270a5678a12fdcbe" providerId="LiveId" clId="{534F1434-5FB0-4139-92CC-2D2A3F3C7302}" dt="2023-12-01T22:05:38.134" v="3465" actId="478"/>
        <pc:sldMkLst>
          <pc:docMk/>
          <pc:sldMk cId="1894965134" sldId="277"/>
        </pc:sldMkLst>
        <pc:spChg chg="del">
          <ac:chgData name="sowjanya kamineni" userId="270a5678a12fdcbe" providerId="LiveId" clId="{534F1434-5FB0-4139-92CC-2D2A3F3C7302}" dt="2023-12-01T21:55:15.119" v="3044" actId="478"/>
          <ac:spMkLst>
            <pc:docMk/>
            <pc:sldMk cId="1894965134" sldId="277"/>
            <ac:spMk id="2" creationId="{1F0618B8-4010-BE8A-16D9-6A2BD28FD117}"/>
          </ac:spMkLst>
        </pc:spChg>
        <pc:spChg chg="mod">
          <ac:chgData name="sowjanya kamineni" userId="270a5678a12fdcbe" providerId="LiveId" clId="{534F1434-5FB0-4139-92CC-2D2A3F3C7302}" dt="2023-12-01T22:05:34.424" v="3464" actId="14100"/>
          <ac:spMkLst>
            <pc:docMk/>
            <pc:sldMk cId="1894965134" sldId="277"/>
            <ac:spMk id="3" creationId="{31D75F4F-37DF-C283-7DE6-D1AB4480C05F}"/>
          </ac:spMkLst>
        </pc:spChg>
        <pc:spChg chg="del">
          <ac:chgData name="sowjanya kamineni" userId="270a5678a12fdcbe" providerId="LiveId" clId="{534F1434-5FB0-4139-92CC-2D2A3F3C7302}" dt="2023-12-01T22:05:38.134" v="3465" actId="478"/>
          <ac:spMkLst>
            <pc:docMk/>
            <pc:sldMk cId="1894965134" sldId="277"/>
            <ac:spMk id="4" creationId="{A0DE3B97-E6BA-8BD1-CE59-0E33817118DE}"/>
          </ac:spMkLst>
        </pc:spChg>
      </pc:sldChg>
      <pc:sldChg chg="addSp delSp modSp new mod">
        <pc:chgData name="sowjanya kamineni" userId="270a5678a12fdcbe" providerId="LiveId" clId="{534F1434-5FB0-4139-92CC-2D2A3F3C7302}" dt="2023-12-01T22:20:49.628" v="3789" actId="1076"/>
        <pc:sldMkLst>
          <pc:docMk/>
          <pc:sldMk cId="1596876713" sldId="278"/>
        </pc:sldMkLst>
        <pc:spChg chg="mod">
          <ac:chgData name="sowjanya kamineni" userId="270a5678a12fdcbe" providerId="LiveId" clId="{534F1434-5FB0-4139-92CC-2D2A3F3C7302}" dt="2023-12-01T22:20:16.150" v="3784" actId="113"/>
          <ac:spMkLst>
            <pc:docMk/>
            <pc:sldMk cId="1596876713" sldId="278"/>
            <ac:spMk id="2" creationId="{2E78CB45-CFCC-5B17-6FC9-A12CAE17D5F1}"/>
          </ac:spMkLst>
        </pc:spChg>
        <pc:spChg chg="del">
          <ac:chgData name="sowjanya kamineni" userId="270a5678a12fdcbe" providerId="LiveId" clId="{534F1434-5FB0-4139-92CC-2D2A3F3C7302}" dt="2023-12-01T22:06:26.306" v="3489" actId="478"/>
          <ac:spMkLst>
            <pc:docMk/>
            <pc:sldMk cId="1596876713" sldId="278"/>
            <ac:spMk id="3" creationId="{660C5A7F-B0BD-0508-B96C-6FA62C96A7C1}"/>
          </ac:spMkLst>
        </pc:spChg>
        <pc:spChg chg="del">
          <ac:chgData name="sowjanya kamineni" userId="270a5678a12fdcbe" providerId="LiveId" clId="{534F1434-5FB0-4139-92CC-2D2A3F3C7302}" dt="2023-12-01T22:06:48.314" v="3493" actId="478"/>
          <ac:spMkLst>
            <pc:docMk/>
            <pc:sldMk cId="1596876713" sldId="278"/>
            <ac:spMk id="4" creationId="{8EE9D4EE-5D56-0835-78BC-841E11D19264}"/>
          </ac:spMkLst>
        </pc:spChg>
        <pc:spChg chg="add del mod">
          <ac:chgData name="sowjanya kamineni" userId="270a5678a12fdcbe" providerId="LiveId" clId="{534F1434-5FB0-4139-92CC-2D2A3F3C7302}" dt="2023-12-01T22:06:48.336" v="3495"/>
          <ac:spMkLst>
            <pc:docMk/>
            <pc:sldMk cId="1596876713" sldId="278"/>
            <ac:spMk id="6" creationId="{19C066D9-FB5B-FEE8-A896-49800667856B}"/>
          </ac:spMkLst>
        </pc:spChg>
        <pc:spChg chg="add mod">
          <ac:chgData name="sowjanya kamineni" userId="270a5678a12fdcbe" providerId="LiveId" clId="{534F1434-5FB0-4139-92CC-2D2A3F3C7302}" dt="2023-12-01T22:17:25.224" v="3743" actId="255"/>
          <ac:spMkLst>
            <pc:docMk/>
            <pc:sldMk cId="1596876713" sldId="278"/>
            <ac:spMk id="7" creationId="{0F305848-A729-2045-0177-7D181C65A759}"/>
          </ac:spMkLst>
        </pc:spChg>
        <pc:spChg chg="add mod">
          <ac:chgData name="sowjanya kamineni" userId="270a5678a12fdcbe" providerId="LiveId" clId="{534F1434-5FB0-4139-92CC-2D2A3F3C7302}" dt="2023-12-01T22:17:34.495" v="3744" actId="1076"/>
          <ac:spMkLst>
            <pc:docMk/>
            <pc:sldMk cId="1596876713" sldId="278"/>
            <ac:spMk id="20" creationId="{EBF061BA-2C51-7D7C-E624-4B3785780CD2}"/>
          </ac:spMkLst>
        </pc:spChg>
        <pc:spChg chg="add mod">
          <ac:chgData name="sowjanya kamineni" userId="270a5678a12fdcbe" providerId="LiveId" clId="{534F1434-5FB0-4139-92CC-2D2A3F3C7302}" dt="2023-12-01T22:20:09.993" v="3782" actId="113"/>
          <ac:spMkLst>
            <pc:docMk/>
            <pc:sldMk cId="1596876713" sldId="278"/>
            <ac:spMk id="29" creationId="{D7BA80BF-DA1B-F40D-8F9D-140A46E0BCDF}"/>
          </ac:spMkLst>
        </pc:spChg>
        <pc:grpChg chg="del mod">
          <ac:chgData name="sowjanya kamineni" userId="270a5678a12fdcbe" providerId="LiveId" clId="{534F1434-5FB0-4139-92CC-2D2A3F3C7302}" dt="2023-12-01T22:11:42.692" v="3730"/>
          <ac:grpSpMkLst>
            <pc:docMk/>
            <pc:sldMk cId="1596876713" sldId="278"/>
            <ac:grpSpMk id="16" creationId="{2540F21E-9F1B-8F56-EC1D-EE34309070D1}"/>
          </ac:grpSpMkLst>
        </pc:grpChg>
        <pc:grpChg chg="del mod">
          <ac:chgData name="sowjanya kamineni" userId="270a5678a12fdcbe" providerId="LiveId" clId="{534F1434-5FB0-4139-92CC-2D2A3F3C7302}" dt="2023-12-01T22:17:45.688" v="3749"/>
          <ac:grpSpMkLst>
            <pc:docMk/>
            <pc:sldMk cId="1596876713" sldId="278"/>
            <ac:grpSpMk id="18" creationId="{D60F5C61-178F-5FC5-F6CE-F050B6A979E1}"/>
          </ac:grpSpMkLst>
        </pc:grpChg>
        <pc:grpChg chg="mod">
          <ac:chgData name="sowjanya kamineni" userId="270a5678a12fdcbe" providerId="LiveId" clId="{534F1434-5FB0-4139-92CC-2D2A3F3C7302}" dt="2023-12-01T22:18:33.357" v="3757"/>
          <ac:grpSpMkLst>
            <pc:docMk/>
            <pc:sldMk cId="1596876713" sldId="278"/>
            <ac:grpSpMk id="27" creationId="{6D81F0E8-8183-8C78-4206-D6BC846FF602}"/>
          </ac:grpSpMkLst>
        </pc:grpChg>
        <pc:picChg chg="add mod">
          <ac:chgData name="sowjanya kamineni" userId="270a5678a12fdcbe" providerId="LiveId" clId="{534F1434-5FB0-4139-92CC-2D2A3F3C7302}" dt="2023-12-01T22:20:49.628" v="3789" actId="1076"/>
          <ac:picMkLst>
            <pc:docMk/>
            <pc:sldMk cId="1596876713" sldId="278"/>
            <ac:picMk id="31" creationId="{5FDC50C5-5DCD-C4FD-B5ED-D3550DC301D7}"/>
          </ac:picMkLst>
        </pc:picChg>
        <pc:inkChg chg="add">
          <ac:chgData name="sowjanya kamineni" userId="270a5678a12fdcbe" providerId="LiveId" clId="{534F1434-5FB0-4139-92CC-2D2A3F3C7302}" dt="2023-12-01T22:10:07.842" v="3718" actId="9405"/>
          <ac:inkMkLst>
            <pc:docMk/>
            <pc:sldMk cId="1596876713" sldId="278"/>
            <ac:inkMk id="8" creationId="{19C17A22-D4DE-5928-F985-E6A5695C35E6}"/>
          </ac:inkMkLst>
        </pc:inkChg>
        <pc:inkChg chg="add del">
          <ac:chgData name="sowjanya kamineni" userId="270a5678a12fdcbe" providerId="LiveId" clId="{534F1434-5FB0-4139-92CC-2D2A3F3C7302}" dt="2023-12-01T22:10:20.348" v="3720"/>
          <ac:inkMkLst>
            <pc:docMk/>
            <pc:sldMk cId="1596876713" sldId="278"/>
            <ac:inkMk id="9" creationId="{C2ACAA0D-2398-A900-0A75-B7656DCAD1DF}"/>
          </ac:inkMkLst>
        </pc:inkChg>
        <pc:inkChg chg="add del">
          <ac:chgData name="sowjanya kamineni" userId="270a5678a12fdcbe" providerId="LiveId" clId="{534F1434-5FB0-4139-92CC-2D2A3F3C7302}" dt="2023-12-01T22:10:59.716" v="3722"/>
          <ac:inkMkLst>
            <pc:docMk/>
            <pc:sldMk cId="1596876713" sldId="278"/>
            <ac:inkMk id="10" creationId="{CE647CBE-B0B0-C781-BA05-BE36D8131A26}"/>
          </ac:inkMkLst>
        </pc:inkChg>
        <pc:inkChg chg="add del">
          <ac:chgData name="sowjanya kamineni" userId="270a5678a12fdcbe" providerId="LiveId" clId="{534F1434-5FB0-4139-92CC-2D2A3F3C7302}" dt="2023-12-01T22:17:45.688" v="3747"/>
          <ac:inkMkLst>
            <pc:docMk/>
            <pc:sldMk cId="1596876713" sldId="278"/>
            <ac:inkMk id="11" creationId="{B2DBF827-C4E8-2A99-D27E-37307287DC50}"/>
          </ac:inkMkLst>
        </pc:inkChg>
        <pc:inkChg chg="add del">
          <ac:chgData name="sowjanya kamineni" userId="270a5678a12fdcbe" providerId="LiveId" clId="{534F1434-5FB0-4139-92CC-2D2A3F3C7302}" dt="2023-12-01T22:17:45.688" v="3750"/>
          <ac:inkMkLst>
            <pc:docMk/>
            <pc:sldMk cId="1596876713" sldId="278"/>
            <ac:inkMk id="12" creationId="{4A0A45EE-F737-4E3D-E845-A3BC0ABEB604}"/>
          </ac:inkMkLst>
        </pc:inkChg>
        <pc:inkChg chg="add del mod">
          <ac:chgData name="sowjanya kamineni" userId="270a5678a12fdcbe" providerId="LiveId" clId="{534F1434-5FB0-4139-92CC-2D2A3F3C7302}" dt="2023-12-01T22:17:45.688" v="3745"/>
          <ac:inkMkLst>
            <pc:docMk/>
            <pc:sldMk cId="1596876713" sldId="278"/>
            <ac:inkMk id="13" creationId="{E3A1ABA5-6D3C-E68A-5046-74BC1BF9AFFD}"/>
          </ac:inkMkLst>
        </pc:inkChg>
        <pc:inkChg chg="add del mod">
          <ac:chgData name="sowjanya kamineni" userId="270a5678a12fdcbe" providerId="LiveId" clId="{534F1434-5FB0-4139-92CC-2D2A3F3C7302}" dt="2023-12-01T22:17:45.688" v="3751"/>
          <ac:inkMkLst>
            <pc:docMk/>
            <pc:sldMk cId="1596876713" sldId="278"/>
            <ac:inkMk id="14" creationId="{5B4A95DA-3639-243B-7A10-08B206A667BD}"/>
          </ac:inkMkLst>
        </pc:inkChg>
        <pc:inkChg chg="add del mod">
          <ac:chgData name="sowjanya kamineni" userId="270a5678a12fdcbe" providerId="LiveId" clId="{534F1434-5FB0-4139-92CC-2D2A3F3C7302}" dt="2023-12-01T22:17:45.688" v="3748"/>
          <ac:inkMkLst>
            <pc:docMk/>
            <pc:sldMk cId="1596876713" sldId="278"/>
            <ac:inkMk id="15" creationId="{20992E5D-E102-5F8B-7D88-92B5DFA73A3C}"/>
          </ac:inkMkLst>
        </pc:inkChg>
        <pc:inkChg chg="add del mod">
          <ac:chgData name="sowjanya kamineni" userId="270a5678a12fdcbe" providerId="LiveId" clId="{534F1434-5FB0-4139-92CC-2D2A3F3C7302}" dt="2023-12-01T22:17:45.688" v="3749"/>
          <ac:inkMkLst>
            <pc:docMk/>
            <pc:sldMk cId="1596876713" sldId="278"/>
            <ac:inkMk id="17" creationId="{E8343BEA-9FAC-FC6C-18CD-C5CFB95DAD7F}"/>
          </ac:inkMkLst>
        </pc:inkChg>
        <pc:inkChg chg="add del">
          <ac:chgData name="sowjanya kamineni" userId="270a5678a12fdcbe" providerId="LiveId" clId="{534F1434-5FB0-4139-92CC-2D2A3F3C7302}" dt="2023-12-01T22:17:45.688" v="3746"/>
          <ac:inkMkLst>
            <pc:docMk/>
            <pc:sldMk cId="1596876713" sldId="278"/>
            <ac:inkMk id="19" creationId="{7BDEFBE2-8642-D200-9AA1-4A9659956090}"/>
          </ac:inkMkLst>
        </pc:inkChg>
        <pc:inkChg chg="add">
          <ac:chgData name="sowjanya kamineni" userId="270a5678a12fdcbe" providerId="LiveId" clId="{534F1434-5FB0-4139-92CC-2D2A3F3C7302}" dt="2023-12-01T22:16:45.206" v="3739" actId="9405"/>
          <ac:inkMkLst>
            <pc:docMk/>
            <pc:sldMk cId="1596876713" sldId="278"/>
            <ac:inkMk id="21" creationId="{54CF42EA-5370-FB5A-5859-38037BC87B56}"/>
          </ac:inkMkLst>
        </pc:inkChg>
        <pc:inkChg chg="add">
          <ac:chgData name="sowjanya kamineni" userId="270a5678a12fdcbe" providerId="LiveId" clId="{534F1434-5FB0-4139-92CC-2D2A3F3C7302}" dt="2023-12-01T22:18:04.589" v="3752" actId="9405"/>
          <ac:inkMkLst>
            <pc:docMk/>
            <pc:sldMk cId="1596876713" sldId="278"/>
            <ac:inkMk id="22" creationId="{4B422A40-C1CA-F2CB-B3B9-48BA2517BB87}"/>
          </ac:inkMkLst>
        </pc:inkChg>
        <pc:inkChg chg="add">
          <ac:chgData name="sowjanya kamineni" userId="270a5678a12fdcbe" providerId="LiveId" clId="{534F1434-5FB0-4139-92CC-2D2A3F3C7302}" dt="2023-12-01T22:18:13.080" v="3753" actId="9405"/>
          <ac:inkMkLst>
            <pc:docMk/>
            <pc:sldMk cId="1596876713" sldId="278"/>
            <ac:inkMk id="23" creationId="{B5266C3A-1399-3A3C-10C9-2AA32D567FE3}"/>
          </ac:inkMkLst>
        </pc:inkChg>
        <pc:inkChg chg="add">
          <ac:chgData name="sowjanya kamineni" userId="270a5678a12fdcbe" providerId="LiveId" clId="{534F1434-5FB0-4139-92CC-2D2A3F3C7302}" dt="2023-12-01T22:18:20.964" v="3754" actId="9405"/>
          <ac:inkMkLst>
            <pc:docMk/>
            <pc:sldMk cId="1596876713" sldId="278"/>
            <ac:inkMk id="24" creationId="{A357AF84-9B05-99F4-CF14-70599070458E}"/>
          </ac:inkMkLst>
        </pc:inkChg>
        <pc:inkChg chg="add mod">
          <ac:chgData name="sowjanya kamineni" userId="270a5678a12fdcbe" providerId="LiveId" clId="{534F1434-5FB0-4139-92CC-2D2A3F3C7302}" dt="2023-12-01T22:18:33.357" v="3757"/>
          <ac:inkMkLst>
            <pc:docMk/>
            <pc:sldMk cId="1596876713" sldId="278"/>
            <ac:inkMk id="25" creationId="{B729351E-9581-1444-C336-7D731A8E98FF}"/>
          </ac:inkMkLst>
        </pc:inkChg>
        <pc:inkChg chg="add mod">
          <ac:chgData name="sowjanya kamineni" userId="270a5678a12fdcbe" providerId="LiveId" clId="{534F1434-5FB0-4139-92CC-2D2A3F3C7302}" dt="2023-12-01T22:18:33.357" v="3757"/>
          <ac:inkMkLst>
            <pc:docMk/>
            <pc:sldMk cId="1596876713" sldId="278"/>
            <ac:inkMk id="26" creationId="{32ACE033-131E-569A-F5B5-5C1AAC4F5D06}"/>
          </ac:inkMkLst>
        </pc:inkChg>
        <pc:inkChg chg="add">
          <ac:chgData name="sowjanya kamineni" userId="270a5678a12fdcbe" providerId="LiveId" clId="{534F1434-5FB0-4139-92CC-2D2A3F3C7302}" dt="2023-12-01T22:18:37.411" v="3758" actId="9405"/>
          <ac:inkMkLst>
            <pc:docMk/>
            <pc:sldMk cId="1596876713" sldId="278"/>
            <ac:inkMk id="28" creationId="{8873ED9E-E306-479B-338D-F8E28D335B3F}"/>
          </ac:inkMkLst>
        </pc:ink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9DC09-D6EC-4291-A371-42D86EED12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18BD971-96C3-4889-9575-1092A9CDB2F7}">
      <dgm:prSet/>
      <dgm:spPr/>
      <dgm:t>
        <a:bodyPr/>
        <a:lstStyle/>
        <a:p>
          <a:r>
            <a:rPr lang="en-US" b="0" i="0" baseline="0"/>
            <a:t>Reinforcement learning is a machine learning method where an agent learns to act in an environment depending on the rewards and punishments it gets. </a:t>
          </a:r>
          <a:endParaRPr lang="en-US"/>
        </a:p>
      </dgm:t>
    </dgm:pt>
    <dgm:pt modelId="{C36C6249-DDE3-42A2-98AC-E2D5E774B3D6}" type="parTrans" cxnId="{F1E2543E-5A3B-4ABE-A917-0E3FF4D78E7F}">
      <dgm:prSet/>
      <dgm:spPr/>
      <dgm:t>
        <a:bodyPr/>
        <a:lstStyle/>
        <a:p>
          <a:endParaRPr lang="en-US"/>
        </a:p>
      </dgm:t>
    </dgm:pt>
    <dgm:pt modelId="{45F060E0-9F14-43D7-B2C5-8A1750292AA9}" type="sibTrans" cxnId="{F1E2543E-5A3B-4ABE-A917-0E3FF4D78E7F}">
      <dgm:prSet/>
      <dgm:spPr/>
      <dgm:t>
        <a:bodyPr/>
        <a:lstStyle/>
        <a:p>
          <a:endParaRPr lang="en-US"/>
        </a:p>
      </dgm:t>
    </dgm:pt>
    <dgm:pt modelId="{E278AF92-1BC5-4E3A-B703-EEDB43FD1446}">
      <dgm:prSet/>
      <dgm:spPr/>
      <dgm:t>
        <a:bodyPr/>
        <a:lstStyle/>
        <a:p>
          <a:r>
            <a:rPr lang="en-US" b="0" i="0" baseline="0"/>
            <a:t>Using different algorithms, an agent is trained to complete a task without any human interaction.</a:t>
          </a:r>
          <a:endParaRPr lang="en-US"/>
        </a:p>
      </dgm:t>
    </dgm:pt>
    <dgm:pt modelId="{2CEDD65A-7B9F-43DA-8773-603F0A04378B}" type="parTrans" cxnId="{0AD6A7CA-AFE7-461A-9E29-2A8D8B78B174}">
      <dgm:prSet/>
      <dgm:spPr/>
      <dgm:t>
        <a:bodyPr/>
        <a:lstStyle/>
        <a:p>
          <a:endParaRPr lang="en-US"/>
        </a:p>
      </dgm:t>
    </dgm:pt>
    <dgm:pt modelId="{297818FD-A550-4D72-8847-5F39D899C8A2}" type="sibTrans" cxnId="{0AD6A7CA-AFE7-461A-9E29-2A8D8B78B174}">
      <dgm:prSet/>
      <dgm:spPr/>
      <dgm:t>
        <a:bodyPr/>
        <a:lstStyle/>
        <a:p>
          <a:endParaRPr lang="en-US"/>
        </a:p>
      </dgm:t>
    </dgm:pt>
    <dgm:pt modelId="{0570CA46-C930-456D-A303-41B46837AA40}" type="pres">
      <dgm:prSet presAssocID="{E539DC09-D6EC-4291-A371-42D86EED124A}" presName="root" presStyleCnt="0">
        <dgm:presLayoutVars>
          <dgm:dir/>
          <dgm:resizeHandles val="exact"/>
        </dgm:presLayoutVars>
      </dgm:prSet>
      <dgm:spPr/>
    </dgm:pt>
    <dgm:pt modelId="{828D577A-EF9C-4C06-AC55-11DBC27CDFA6}" type="pres">
      <dgm:prSet presAssocID="{818BD971-96C3-4889-9575-1092A9CDB2F7}" presName="compNode" presStyleCnt="0"/>
      <dgm:spPr/>
    </dgm:pt>
    <dgm:pt modelId="{2EADBD83-C6CF-4134-AF87-9DCE4CEBD758}" type="pres">
      <dgm:prSet presAssocID="{818BD971-96C3-4889-9575-1092A9CDB2F7}" presName="bgRect" presStyleLbl="bgShp" presStyleIdx="0" presStyleCnt="2"/>
      <dgm:spPr/>
    </dgm:pt>
    <dgm:pt modelId="{83E39B86-0FAB-4860-B7DC-BEFDA2B1390D}" type="pres">
      <dgm:prSet presAssocID="{818BD971-96C3-4889-9575-1092A9CDB2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6766C881-78AF-4733-B3B9-297C1A1EBB77}" type="pres">
      <dgm:prSet presAssocID="{818BD971-96C3-4889-9575-1092A9CDB2F7}" presName="spaceRect" presStyleCnt="0"/>
      <dgm:spPr/>
    </dgm:pt>
    <dgm:pt modelId="{F1DC84EC-F14C-4895-885A-E44D26B1EE0F}" type="pres">
      <dgm:prSet presAssocID="{818BD971-96C3-4889-9575-1092A9CDB2F7}" presName="parTx" presStyleLbl="revTx" presStyleIdx="0" presStyleCnt="2">
        <dgm:presLayoutVars>
          <dgm:chMax val="0"/>
          <dgm:chPref val="0"/>
        </dgm:presLayoutVars>
      </dgm:prSet>
      <dgm:spPr/>
    </dgm:pt>
    <dgm:pt modelId="{6CFADF8A-2012-49AD-AD70-A17339AE62FC}" type="pres">
      <dgm:prSet presAssocID="{45F060E0-9F14-43D7-B2C5-8A1750292AA9}" presName="sibTrans" presStyleCnt="0"/>
      <dgm:spPr/>
    </dgm:pt>
    <dgm:pt modelId="{09B3AAF0-01D9-41A5-85E3-7C0CE91B6911}" type="pres">
      <dgm:prSet presAssocID="{E278AF92-1BC5-4E3A-B703-EEDB43FD1446}" presName="compNode" presStyleCnt="0"/>
      <dgm:spPr/>
    </dgm:pt>
    <dgm:pt modelId="{6BE538C0-1731-4896-938D-A66E8B49A8B8}" type="pres">
      <dgm:prSet presAssocID="{E278AF92-1BC5-4E3A-B703-EEDB43FD1446}" presName="bgRect" presStyleLbl="bgShp" presStyleIdx="1" presStyleCnt="2"/>
      <dgm:spPr/>
    </dgm:pt>
    <dgm:pt modelId="{F8DB9C85-9211-40BA-BB01-1A83C87A1576}" type="pres">
      <dgm:prSet presAssocID="{E278AF92-1BC5-4E3A-B703-EEDB43FD14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36FCFBF-1B80-481F-B931-8EEDA44DA7E9}" type="pres">
      <dgm:prSet presAssocID="{E278AF92-1BC5-4E3A-B703-EEDB43FD1446}" presName="spaceRect" presStyleCnt="0"/>
      <dgm:spPr/>
    </dgm:pt>
    <dgm:pt modelId="{3485E844-17D4-403B-A8E4-23CC1749B704}" type="pres">
      <dgm:prSet presAssocID="{E278AF92-1BC5-4E3A-B703-EEDB43FD1446}" presName="parTx" presStyleLbl="revTx" presStyleIdx="1" presStyleCnt="2">
        <dgm:presLayoutVars>
          <dgm:chMax val="0"/>
          <dgm:chPref val="0"/>
        </dgm:presLayoutVars>
      </dgm:prSet>
      <dgm:spPr/>
    </dgm:pt>
  </dgm:ptLst>
  <dgm:cxnLst>
    <dgm:cxn modelId="{F1E2543E-5A3B-4ABE-A917-0E3FF4D78E7F}" srcId="{E539DC09-D6EC-4291-A371-42D86EED124A}" destId="{818BD971-96C3-4889-9575-1092A9CDB2F7}" srcOrd="0" destOrd="0" parTransId="{C36C6249-DDE3-42A2-98AC-E2D5E774B3D6}" sibTransId="{45F060E0-9F14-43D7-B2C5-8A1750292AA9}"/>
    <dgm:cxn modelId="{379FF36C-3265-4671-BD37-BBDE7A49B42F}" type="presOf" srcId="{E539DC09-D6EC-4291-A371-42D86EED124A}" destId="{0570CA46-C930-456D-A303-41B46837AA40}" srcOrd="0" destOrd="0" presId="urn:microsoft.com/office/officeart/2018/2/layout/IconVerticalSolidList"/>
    <dgm:cxn modelId="{4801DB75-6204-42FA-89F7-09203F8FD8C3}" type="presOf" srcId="{E278AF92-1BC5-4E3A-B703-EEDB43FD1446}" destId="{3485E844-17D4-403B-A8E4-23CC1749B704}" srcOrd="0" destOrd="0" presId="urn:microsoft.com/office/officeart/2018/2/layout/IconVerticalSolidList"/>
    <dgm:cxn modelId="{DE5648B3-8E56-433A-82CD-2C1A75606475}" type="presOf" srcId="{818BD971-96C3-4889-9575-1092A9CDB2F7}" destId="{F1DC84EC-F14C-4895-885A-E44D26B1EE0F}" srcOrd="0" destOrd="0" presId="urn:microsoft.com/office/officeart/2018/2/layout/IconVerticalSolidList"/>
    <dgm:cxn modelId="{0AD6A7CA-AFE7-461A-9E29-2A8D8B78B174}" srcId="{E539DC09-D6EC-4291-A371-42D86EED124A}" destId="{E278AF92-1BC5-4E3A-B703-EEDB43FD1446}" srcOrd="1" destOrd="0" parTransId="{2CEDD65A-7B9F-43DA-8773-603F0A04378B}" sibTransId="{297818FD-A550-4D72-8847-5F39D899C8A2}"/>
    <dgm:cxn modelId="{57CB8028-2647-40D8-B59D-0800B881BA0A}" type="presParOf" srcId="{0570CA46-C930-456D-A303-41B46837AA40}" destId="{828D577A-EF9C-4C06-AC55-11DBC27CDFA6}" srcOrd="0" destOrd="0" presId="urn:microsoft.com/office/officeart/2018/2/layout/IconVerticalSolidList"/>
    <dgm:cxn modelId="{5E992C0D-A0A3-409E-954A-41D32BEF1D4E}" type="presParOf" srcId="{828D577A-EF9C-4C06-AC55-11DBC27CDFA6}" destId="{2EADBD83-C6CF-4134-AF87-9DCE4CEBD758}" srcOrd="0" destOrd="0" presId="urn:microsoft.com/office/officeart/2018/2/layout/IconVerticalSolidList"/>
    <dgm:cxn modelId="{3EA9241C-3F8E-44A3-A8E4-620663AE1658}" type="presParOf" srcId="{828D577A-EF9C-4C06-AC55-11DBC27CDFA6}" destId="{83E39B86-0FAB-4860-B7DC-BEFDA2B1390D}" srcOrd="1" destOrd="0" presId="urn:microsoft.com/office/officeart/2018/2/layout/IconVerticalSolidList"/>
    <dgm:cxn modelId="{3093EF0A-AF68-4550-8679-E4238549F3E8}" type="presParOf" srcId="{828D577A-EF9C-4C06-AC55-11DBC27CDFA6}" destId="{6766C881-78AF-4733-B3B9-297C1A1EBB77}" srcOrd="2" destOrd="0" presId="urn:microsoft.com/office/officeart/2018/2/layout/IconVerticalSolidList"/>
    <dgm:cxn modelId="{057F1ED8-5273-40E2-9520-9712F92F50DC}" type="presParOf" srcId="{828D577A-EF9C-4C06-AC55-11DBC27CDFA6}" destId="{F1DC84EC-F14C-4895-885A-E44D26B1EE0F}" srcOrd="3" destOrd="0" presId="urn:microsoft.com/office/officeart/2018/2/layout/IconVerticalSolidList"/>
    <dgm:cxn modelId="{0AB74B0B-0270-42A5-B10B-56C59D680233}" type="presParOf" srcId="{0570CA46-C930-456D-A303-41B46837AA40}" destId="{6CFADF8A-2012-49AD-AD70-A17339AE62FC}" srcOrd="1" destOrd="0" presId="urn:microsoft.com/office/officeart/2018/2/layout/IconVerticalSolidList"/>
    <dgm:cxn modelId="{CA557839-BD85-4B0E-93D7-A1D8C5CC8C75}" type="presParOf" srcId="{0570CA46-C930-456D-A303-41B46837AA40}" destId="{09B3AAF0-01D9-41A5-85E3-7C0CE91B6911}" srcOrd="2" destOrd="0" presId="urn:microsoft.com/office/officeart/2018/2/layout/IconVerticalSolidList"/>
    <dgm:cxn modelId="{1174421D-49F9-423B-AC05-27351C80434C}" type="presParOf" srcId="{09B3AAF0-01D9-41A5-85E3-7C0CE91B6911}" destId="{6BE538C0-1731-4896-938D-A66E8B49A8B8}" srcOrd="0" destOrd="0" presId="urn:microsoft.com/office/officeart/2018/2/layout/IconVerticalSolidList"/>
    <dgm:cxn modelId="{928213DF-AF10-4109-9409-34898720F79C}" type="presParOf" srcId="{09B3AAF0-01D9-41A5-85E3-7C0CE91B6911}" destId="{F8DB9C85-9211-40BA-BB01-1A83C87A1576}" srcOrd="1" destOrd="0" presId="urn:microsoft.com/office/officeart/2018/2/layout/IconVerticalSolidList"/>
    <dgm:cxn modelId="{52F2B4D2-9590-4DEC-9653-74C84563DE56}" type="presParOf" srcId="{09B3AAF0-01D9-41A5-85E3-7C0CE91B6911}" destId="{536FCFBF-1B80-481F-B931-8EEDA44DA7E9}" srcOrd="2" destOrd="0" presId="urn:microsoft.com/office/officeart/2018/2/layout/IconVerticalSolidList"/>
    <dgm:cxn modelId="{1FB8A87C-5944-4A29-A53B-75F1B79FD5FB}" type="presParOf" srcId="{09B3AAF0-01D9-41A5-85E3-7C0CE91B6911}" destId="{3485E844-17D4-403B-A8E4-23CC1749B7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0F5D4B-B0AF-420F-91E4-ACAC7828FE9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4403D492-97FA-407D-911C-6B13D2A87186}">
      <dgm:prSet/>
      <dgm:spPr/>
      <dgm:t>
        <a:bodyPr/>
        <a:lstStyle/>
        <a:p>
          <a:r>
            <a:rPr lang="en-US"/>
            <a:t>PYGAME : Among the handful of other game development libraries available for python . Pygame is by far is best and most popular of them all. Pygame is built on top of SDL(Simple Direct Media Layer) , which provides low level access to computer hardware.</a:t>
          </a:r>
        </a:p>
      </dgm:t>
    </dgm:pt>
    <dgm:pt modelId="{09E21878-66B3-41BE-BAD3-3D5A09E15035}" type="parTrans" cxnId="{382897BD-FF32-44FC-BDF5-0FEA7D8CE0DC}">
      <dgm:prSet/>
      <dgm:spPr/>
      <dgm:t>
        <a:bodyPr/>
        <a:lstStyle/>
        <a:p>
          <a:endParaRPr lang="en-US"/>
        </a:p>
      </dgm:t>
    </dgm:pt>
    <dgm:pt modelId="{9C3E451D-38A7-4167-9CF1-83641AD38881}" type="sibTrans" cxnId="{382897BD-FF32-44FC-BDF5-0FEA7D8CE0DC}">
      <dgm:prSet/>
      <dgm:spPr/>
      <dgm:t>
        <a:bodyPr/>
        <a:lstStyle/>
        <a:p>
          <a:endParaRPr lang="en-US"/>
        </a:p>
      </dgm:t>
    </dgm:pt>
    <dgm:pt modelId="{21A296BD-D2D3-4BDC-AD96-3D0F230C4FCA}">
      <dgm:prSet/>
      <dgm:spPr/>
      <dgm:t>
        <a:bodyPr/>
        <a:lstStyle/>
        <a:p>
          <a:r>
            <a:rPr lang="en-US"/>
            <a:t>PyTorch : This is another python library and it is a open source machine learning library used for developing and training neural network based on deep learning models and machine learning models .</a:t>
          </a:r>
        </a:p>
      </dgm:t>
    </dgm:pt>
    <dgm:pt modelId="{D64B44AB-5603-4B60-958D-901A1C1EC33A}" type="parTrans" cxnId="{BAA3E595-931B-406B-A236-17FC463DFA99}">
      <dgm:prSet/>
      <dgm:spPr/>
      <dgm:t>
        <a:bodyPr/>
        <a:lstStyle/>
        <a:p>
          <a:endParaRPr lang="en-US"/>
        </a:p>
      </dgm:t>
    </dgm:pt>
    <dgm:pt modelId="{021EC255-B014-4581-92DA-767D58F3D18B}" type="sibTrans" cxnId="{BAA3E595-931B-406B-A236-17FC463DFA99}">
      <dgm:prSet/>
      <dgm:spPr/>
      <dgm:t>
        <a:bodyPr/>
        <a:lstStyle/>
        <a:p>
          <a:endParaRPr lang="en-US"/>
        </a:p>
      </dgm:t>
    </dgm:pt>
    <dgm:pt modelId="{52D4D599-6765-4CC3-8BE9-0DCE0FE08152}" type="pres">
      <dgm:prSet presAssocID="{170F5D4B-B0AF-420F-91E4-ACAC7828FE99}" presName="root" presStyleCnt="0">
        <dgm:presLayoutVars>
          <dgm:dir/>
          <dgm:resizeHandles val="exact"/>
        </dgm:presLayoutVars>
      </dgm:prSet>
      <dgm:spPr/>
    </dgm:pt>
    <dgm:pt modelId="{1F881209-0ECE-4D56-8521-98F486878487}" type="pres">
      <dgm:prSet presAssocID="{4403D492-97FA-407D-911C-6B13D2A87186}" presName="compNode" presStyleCnt="0"/>
      <dgm:spPr/>
    </dgm:pt>
    <dgm:pt modelId="{AFBFDA44-E28F-4F2B-8A67-9A7325153616}" type="pres">
      <dgm:prSet presAssocID="{4403D492-97FA-407D-911C-6B13D2A87186}" presName="bgRect" presStyleLbl="bgShp" presStyleIdx="0" presStyleCnt="2"/>
      <dgm:spPr/>
    </dgm:pt>
    <dgm:pt modelId="{7170CEEA-21F0-42BC-966F-19422E2947E2}" type="pres">
      <dgm:prSet presAssocID="{4403D492-97FA-407D-911C-6B13D2A871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C957C33-0671-4ECF-A821-ED1CF6CD8EA3}" type="pres">
      <dgm:prSet presAssocID="{4403D492-97FA-407D-911C-6B13D2A87186}" presName="spaceRect" presStyleCnt="0"/>
      <dgm:spPr/>
    </dgm:pt>
    <dgm:pt modelId="{282FCE80-603C-42CD-8EDE-FCA5BA3043EA}" type="pres">
      <dgm:prSet presAssocID="{4403D492-97FA-407D-911C-6B13D2A87186}" presName="parTx" presStyleLbl="revTx" presStyleIdx="0" presStyleCnt="2">
        <dgm:presLayoutVars>
          <dgm:chMax val="0"/>
          <dgm:chPref val="0"/>
        </dgm:presLayoutVars>
      </dgm:prSet>
      <dgm:spPr/>
    </dgm:pt>
    <dgm:pt modelId="{DA5DA610-CB61-44E1-BEF6-4C0B3A36BFD6}" type="pres">
      <dgm:prSet presAssocID="{9C3E451D-38A7-4167-9CF1-83641AD38881}" presName="sibTrans" presStyleCnt="0"/>
      <dgm:spPr/>
    </dgm:pt>
    <dgm:pt modelId="{5878D16F-A242-4031-A5C2-3375534405EA}" type="pres">
      <dgm:prSet presAssocID="{21A296BD-D2D3-4BDC-AD96-3D0F230C4FCA}" presName="compNode" presStyleCnt="0"/>
      <dgm:spPr/>
    </dgm:pt>
    <dgm:pt modelId="{6924EBB0-67FD-43DD-94C9-14EDC883356B}" type="pres">
      <dgm:prSet presAssocID="{21A296BD-D2D3-4BDC-AD96-3D0F230C4FCA}" presName="bgRect" presStyleLbl="bgShp" presStyleIdx="1" presStyleCnt="2"/>
      <dgm:spPr/>
    </dgm:pt>
    <dgm:pt modelId="{E12A0CD6-0504-47E7-AC54-D2A359017EB4}" type="pres">
      <dgm:prSet presAssocID="{21A296BD-D2D3-4BDC-AD96-3D0F230C4F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7C92F75-7C84-4162-B51B-ADAAD4EF40FB}" type="pres">
      <dgm:prSet presAssocID="{21A296BD-D2D3-4BDC-AD96-3D0F230C4FCA}" presName="spaceRect" presStyleCnt="0"/>
      <dgm:spPr/>
    </dgm:pt>
    <dgm:pt modelId="{D5006EE7-D5D1-4E23-8462-C8CF3495DDBC}" type="pres">
      <dgm:prSet presAssocID="{21A296BD-D2D3-4BDC-AD96-3D0F230C4FCA}" presName="parTx" presStyleLbl="revTx" presStyleIdx="1" presStyleCnt="2">
        <dgm:presLayoutVars>
          <dgm:chMax val="0"/>
          <dgm:chPref val="0"/>
        </dgm:presLayoutVars>
      </dgm:prSet>
      <dgm:spPr/>
    </dgm:pt>
  </dgm:ptLst>
  <dgm:cxnLst>
    <dgm:cxn modelId="{8B12F740-574A-4E68-96F3-13933DC3B5F5}" type="presOf" srcId="{21A296BD-D2D3-4BDC-AD96-3D0F230C4FCA}" destId="{D5006EE7-D5D1-4E23-8462-C8CF3495DDBC}" srcOrd="0" destOrd="0" presId="urn:microsoft.com/office/officeart/2018/2/layout/IconVerticalSolidList"/>
    <dgm:cxn modelId="{BAA3E595-931B-406B-A236-17FC463DFA99}" srcId="{170F5D4B-B0AF-420F-91E4-ACAC7828FE99}" destId="{21A296BD-D2D3-4BDC-AD96-3D0F230C4FCA}" srcOrd="1" destOrd="0" parTransId="{D64B44AB-5603-4B60-958D-901A1C1EC33A}" sibTransId="{021EC255-B014-4581-92DA-767D58F3D18B}"/>
    <dgm:cxn modelId="{382897BD-FF32-44FC-BDF5-0FEA7D8CE0DC}" srcId="{170F5D4B-B0AF-420F-91E4-ACAC7828FE99}" destId="{4403D492-97FA-407D-911C-6B13D2A87186}" srcOrd="0" destOrd="0" parTransId="{09E21878-66B3-41BE-BAD3-3D5A09E15035}" sibTransId="{9C3E451D-38A7-4167-9CF1-83641AD38881}"/>
    <dgm:cxn modelId="{933B42D7-9A99-4F76-B6C6-0AE8B1EF55F9}" type="presOf" srcId="{170F5D4B-B0AF-420F-91E4-ACAC7828FE99}" destId="{52D4D599-6765-4CC3-8BE9-0DCE0FE08152}" srcOrd="0" destOrd="0" presId="urn:microsoft.com/office/officeart/2018/2/layout/IconVerticalSolidList"/>
    <dgm:cxn modelId="{AC70B0E2-68C7-43C0-AB76-D85A2E16ABFE}" type="presOf" srcId="{4403D492-97FA-407D-911C-6B13D2A87186}" destId="{282FCE80-603C-42CD-8EDE-FCA5BA3043EA}" srcOrd="0" destOrd="0" presId="urn:microsoft.com/office/officeart/2018/2/layout/IconVerticalSolidList"/>
    <dgm:cxn modelId="{09CF35D1-BF27-4538-B1BD-9BD4E6EBAEE6}" type="presParOf" srcId="{52D4D599-6765-4CC3-8BE9-0DCE0FE08152}" destId="{1F881209-0ECE-4D56-8521-98F486878487}" srcOrd="0" destOrd="0" presId="urn:microsoft.com/office/officeart/2018/2/layout/IconVerticalSolidList"/>
    <dgm:cxn modelId="{A71084A3-282E-4322-AE85-5DAFF3B29A90}" type="presParOf" srcId="{1F881209-0ECE-4D56-8521-98F486878487}" destId="{AFBFDA44-E28F-4F2B-8A67-9A7325153616}" srcOrd="0" destOrd="0" presId="urn:microsoft.com/office/officeart/2018/2/layout/IconVerticalSolidList"/>
    <dgm:cxn modelId="{A688AF5A-B208-4738-A766-D15752DCF454}" type="presParOf" srcId="{1F881209-0ECE-4D56-8521-98F486878487}" destId="{7170CEEA-21F0-42BC-966F-19422E2947E2}" srcOrd="1" destOrd="0" presId="urn:microsoft.com/office/officeart/2018/2/layout/IconVerticalSolidList"/>
    <dgm:cxn modelId="{6F63A259-FE0B-48DC-A005-14830267FF75}" type="presParOf" srcId="{1F881209-0ECE-4D56-8521-98F486878487}" destId="{2C957C33-0671-4ECF-A821-ED1CF6CD8EA3}" srcOrd="2" destOrd="0" presId="urn:microsoft.com/office/officeart/2018/2/layout/IconVerticalSolidList"/>
    <dgm:cxn modelId="{79744C4F-D5D9-4AB5-B5F6-5D20F772FF8B}" type="presParOf" srcId="{1F881209-0ECE-4D56-8521-98F486878487}" destId="{282FCE80-603C-42CD-8EDE-FCA5BA3043EA}" srcOrd="3" destOrd="0" presId="urn:microsoft.com/office/officeart/2018/2/layout/IconVerticalSolidList"/>
    <dgm:cxn modelId="{4BDC3591-DD81-4B86-932A-647A07D30B59}" type="presParOf" srcId="{52D4D599-6765-4CC3-8BE9-0DCE0FE08152}" destId="{DA5DA610-CB61-44E1-BEF6-4C0B3A36BFD6}" srcOrd="1" destOrd="0" presId="urn:microsoft.com/office/officeart/2018/2/layout/IconVerticalSolidList"/>
    <dgm:cxn modelId="{BA7E3D69-9102-47E3-A230-72A272A6D281}" type="presParOf" srcId="{52D4D599-6765-4CC3-8BE9-0DCE0FE08152}" destId="{5878D16F-A242-4031-A5C2-3375534405EA}" srcOrd="2" destOrd="0" presId="urn:microsoft.com/office/officeart/2018/2/layout/IconVerticalSolidList"/>
    <dgm:cxn modelId="{0B10B93D-2893-4A3C-85DC-F111BFF3CA38}" type="presParOf" srcId="{5878D16F-A242-4031-A5C2-3375534405EA}" destId="{6924EBB0-67FD-43DD-94C9-14EDC883356B}" srcOrd="0" destOrd="0" presId="urn:microsoft.com/office/officeart/2018/2/layout/IconVerticalSolidList"/>
    <dgm:cxn modelId="{7244B593-DE30-47F8-927E-0D229855C292}" type="presParOf" srcId="{5878D16F-A242-4031-A5C2-3375534405EA}" destId="{E12A0CD6-0504-47E7-AC54-D2A359017EB4}" srcOrd="1" destOrd="0" presId="urn:microsoft.com/office/officeart/2018/2/layout/IconVerticalSolidList"/>
    <dgm:cxn modelId="{684CCFE9-D2E1-4B37-B928-2C9F719AC23C}" type="presParOf" srcId="{5878D16F-A242-4031-A5C2-3375534405EA}" destId="{17C92F75-7C84-4162-B51B-ADAAD4EF40FB}" srcOrd="2" destOrd="0" presId="urn:microsoft.com/office/officeart/2018/2/layout/IconVerticalSolidList"/>
    <dgm:cxn modelId="{843AC105-4844-4078-AD68-A82F435858E0}" type="presParOf" srcId="{5878D16F-A242-4031-A5C2-3375534405EA}" destId="{D5006EE7-D5D1-4E23-8462-C8CF3495DD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3D3E23-A458-4359-8FCF-55BD749D05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2F7068-CF21-426F-83D5-B965813A5D99}">
      <dgm:prSet/>
      <dgm:spPr/>
      <dgm:t>
        <a:bodyPr/>
        <a:lstStyle/>
        <a:p>
          <a:r>
            <a:rPr lang="en-US" dirty="0">
              <a:solidFill>
                <a:schemeClr val="tx1">
                  <a:lumMod val="65000"/>
                  <a:lumOff val="35000"/>
                </a:schemeClr>
              </a:solidFill>
            </a:rPr>
            <a:t>The project is divided into four scripts . Each script has its own functionality . </a:t>
          </a:r>
        </a:p>
      </dgm:t>
    </dgm:pt>
    <dgm:pt modelId="{1A203991-5092-4607-9BB0-806756B3012B}" type="parTrans" cxnId="{E4EE5B09-D5CE-4A72-AD01-1D12D0BDAF58}">
      <dgm:prSet/>
      <dgm:spPr/>
      <dgm:t>
        <a:bodyPr/>
        <a:lstStyle/>
        <a:p>
          <a:endParaRPr lang="en-US"/>
        </a:p>
      </dgm:t>
    </dgm:pt>
    <dgm:pt modelId="{DFC229DD-848A-4343-9786-23031212ACFF}" type="sibTrans" cxnId="{E4EE5B09-D5CE-4A72-AD01-1D12D0BDAF58}">
      <dgm:prSet/>
      <dgm:spPr/>
      <dgm:t>
        <a:bodyPr/>
        <a:lstStyle/>
        <a:p>
          <a:endParaRPr lang="en-US"/>
        </a:p>
      </dgm:t>
    </dgm:pt>
    <dgm:pt modelId="{8D10F7AB-B0FC-451D-8739-A3DF81ECF7ED}">
      <dgm:prSet/>
      <dgm:spPr/>
      <dgm:t>
        <a:bodyPr/>
        <a:lstStyle/>
        <a:p>
          <a:r>
            <a:rPr lang="en-US"/>
            <a:t>main.py</a:t>
          </a:r>
        </a:p>
      </dgm:t>
    </dgm:pt>
    <dgm:pt modelId="{87A40D96-6A7C-49D5-90EB-9C1813E2FF82}" type="parTrans" cxnId="{AEAE3788-13BB-418E-A864-F0E18FF6A131}">
      <dgm:prSet/>
      <dgm:spPr/>
      <dgm:t>
        <a:bodyPr/>
        <a:lstStyle/>
        <a:p>
          <a:endParaRPr lang="en-US"/>
        </a:p>
      </dgm:t>
    </dgm:pt>
    <dgm:pt modelId="{21658265-3235-4D5E-8F68-311868A21E1B}" type="sibTrans" cxnId="{AEAE3788-13BB-418E-A864-F0E18FF6A131}">
      <dgm:prSet/>
      <dgm:spPr/>
      <dgm:t>
        <a:bodyPr/>
        <a:lstStyle/>
        <a:p>
          <a:endParaRPr lang="en-US"/>
        </a:p>
      </dgm:t>
    </dgm:pt>
    <dgm:pt modelId="{89BE13D7-EDBF-43E5-BE4A-57E7A836CF45}">
      <dgm:prSet/>
      <dgm:spPr/>
      <dgm:t>
        <a:bodyPr/>
        <a:lstStyle/>
        <a:p>
          <a:r>
            <a:rPr lang="en-US"/>
            <a:t>Agent.py</a:t>
          </a:r>
        </a:p>
      </dgm:t>
    </dgm:pt>
    <dgm:pt modelId="{AE953240-773D-433B-8C43-811E0A49BF04}" type="parTrans" cxnId="{6D72A0CA-06F8-4C91-9155-11876F17F7CF}">
      <dgm:prSet/>
      <dgm:spPr/>
      <dgm:t>
        <a:bodyPr/>
        <a:lstStyle/>
        <a:p>
          <a:endParaRPr lang="en-US"/>
        </a:p>
      </dgm:t>
    </dgm:pt>
    <dgm:pt modelId="{8698A6C3-37BD-4F3D-8F1C-B19B662E9C11}" type="sibTrans" cxnId="{6D72A0CA-06F8-4C91-9155-11876F17F7CF}">
      <dgm:prSet/>
      <dgm:spPr/>
      <dgm:t>
        <a:bodyPr/>
        <a:lstStyle/>
        <a:p>
          <a:endParaRPr lang="en-US"/>
        </a:p>
      </dgm:t>
    </dgm:pt>
    <dgm:pt modelId="{D0A37010-0E55-424C-898F-D700A70E3100}">
      <dgm:prSet/>
      <dgm:spPr/>
      <dgm:t>
        <a:bodyPr/>
        <a:lstStyle/>
        <a:p>
          <a:r>
            <a:rPr lang="en-US"/>
            <a:t>Model.py</a:t>
          </a:r>
        </a:p>
      </dgm:t>
    </dgm:pt>
    <dgm:pt modelId="{F18E4BB7-D3EC-4FCF-847C-F6BBF1906DE0}" type="parTrans" cxnId="{CF6B4DF8-E3A0-43D5-8703-62B6ED5F8D5D}">
      <dgm:prSet/>
      <dgm:spPr/>
      <dgm:t>
        <a:bodyPr/>
        <a:lstStyle/>
        <a:p>
          <a:endParaRPr lang="en-US"/>
        </a:p>
      </dgm:t>
    </dgm:pt>
    <dgm:pt modelId="{DDA9CA78-2A53-4D98-97CB-FF962E95EFEC}" type="sibTrans" cxnId="{CF6B4DF8-E3A0-43D5-8703-62B6ED5F8D5D}">
      <dgm:prSet/>
      <dgm:spPr/>
      <dgm:t>
        <a:bodyPr/>
        <a:lstStyle/>
        <a:p>
          <a:endParaRPr lang="en-US"/>
        </a:p>
      </dgm:t>
    </dgm:pt>
    <dgm:pt modelId="{1AB50286-1443-49AB-93FD-8291DF173445}">
      <dgm:prSet/>
      <dgm:spPr/>
      <dgm:t>
        <a:bodyPr/>
        <a:lstStyle/>
        <a:p>
          <a:r>
            <a:rPr lang="en-US"/>
            <a:t>PlotResult.py</a:t>
          </a:r>
        </a:p>
      </dgm:t>
    </dgm:pt>
    <dgm:pt modelId="{7823B598-9A52-4C77-B48A-CA457764D4AD}" type="parTrans" cxnId="{8922A278-AD85-4BB8-AF4B-9C623EF42209}">
      <dgm:prSet/>
      <dgm:spPr/>
      <dgm:t>
        <a:bodyPr/>
        <a:lstStyle/>
        <a:p>
          <a:endParaRPr lang="en-US"/>
        </a:p>
      </dgm:t>
    </dgm:pt>
    <dgm:pt modelId="{28EC2078-4695-4EA5-BFF8-A2D7F7F685C4}" type="sibTrans" cxnId="{8922A278-AD85-4BB8-AF4B-9C623EF42209}">
      <dgm:prSet/>
      <dgm:spPr/>
      <dgm:t>
        <a:bodyPr/>
        <a:lstStyle/>
        <a:p>
          <a:endParaRPr lang="en-US"/>
        </a:p>
      </dgm:t>
    </dgm:pt>
    <dgm:pt modelId="{137CB200-FDDC-405C-899F-2E6E3F15BEC9}" type="pres">
      <dgm:prSet presAssocID="{A23D3E23-A458-4359-8FCF-55BD749D05F8}" presName="linear" presStyleCnt="0">
        <dgm:presLayoutVars>
          <dgm:animLvl val="lvl"/>
          <dgm:resizeHandles val="exact"/>
        </dgm:presLayoutVars>
      </dgm:prSet>
      <dgm:spPr/>
    </dgm:pt>
    <dgm:pt modelId="{F9262922-FABD-4D70-9F86-389063844876}" type="pres">
      <dgm:prSet presAssocID="{0C2F7068-CF21-426F-83D5-B965813A5D99}" presName="parentText" presStyleLbl="node1" presStyleIdx="0" presStyleCnt="1">
        <dgm:presLayoutVars>
          <dgm:chMax val="0"/>
          <dgm:bulletEnabled val="1"/>
        </dgm:presLayoutVars>
      </dgm:prSet>
      <dgm:spPr/>
    </dgm:pt>
    <dgm:pt modelId="{7C1684EA-45E6-4D9C-9CC6-279D4C9984EB}" type="pres">
      <dgm:prSet presAssocID="{0C2F7068-CF21-426F-83D5-B965813A5D99}" presName="childText" presStyleLbl="revTx" presStyleIdx="0" presStyleCnt="1">
        <dgm:presLayoutVars>
          <dgm:bulletEnabled val="1"/>
        </dgm:presLayoutVars>
      </dgm:prSet>
      <dgm:spPr/>
    </dgm:pt>
  </dgm:ptLst>
  <dgm:cxnLst>
    <dgm:cxn modelId="{E4EE5B09-D5CE-4A72-AD01-1D12D0BDAF58}" srcId="{A23D3E23-A458-4359-8FCF-55BD749D05F8}" destId="{0C2F7068-CF21-426F-83D5-B965813A5D99}" srcOrd="0" destOrd="0" parTransId="{1A203991-5092-4607-9BB0-806756B3012B}" sibTransId="{DFC229DD-848A-4343-9786-23031212ACFF}"/>
    <dgm:cxn modelId="{DE596F47-0E07-4DC2-96D1-1F5EE60C3721}" type="presOf" srcId="{A23D3E23-A458-4359-8FCF-55BD749D05F8}" destId="{137CB200-FDDC-405C-899F-2E6E3F15BEC9}" srcOrd="0" destOrd="0" presId="urn:microsoft.com/office/officeart/2005/8/layout/vList2"/>
    <dgm:cxn modelId="{EBAD6268-75A4-4E3C-8D8C-ACA02627E72D}" type="presOf" srcId="{8D10F7AB-B0FC-451D-8739-A3DF81ECF7ED}" destId="{7C1684EA-45E6-4D9C-9CC6-279D4C9984EB}" srcOrd="0" destOrd="0" presId="urn:microsoft.com/office/officeart/2005/8/layout/vList2"/>
    <dgm:cxn modelId="{AD3A874E-AC02-4AFA-B37E-A9CAAAB55774}" type="presOf" srcId="{1AB50286-1443-49AB-93FD-8291DF173445}" destId="{7C1684EA-45E6-4D9C-9CC6-279D4C9984EB}" srcOrd="0" destOrd="3" presId="urn:microsoft.com/office/officeart/2005/8/layout/vList2"/>
    <dgm:cxn modelId="{8922A278-AD85-4BB8-AF4B-9C623EF42209}" srcId="{0C2F7068-CF21-426F-83D5-B965813A5D99}" destId="{1AB50286-1443-49AB-93FD-8291DF173445}" srcOrd="3" destOrd="0" parTransId="{7823B598-9A52-4C77-B48A-CA457764D4AD}" sibTransId="{28EC2078-4695-4EA5-BFF8-A2D7F7F685C4}"/>
    <dgm:cxn modelId="{60415A85-67AA-498C-9AC9-54A85467AB75}" type="presOf" srcId="{89BE13D7-EDBF-43E5-BE4A-57E7A836CF45}" destId="{7C1684EA-45E6-4D9C-9CC6-279D4C9984EB}" srcOrd="0" destOrd="1" presId="urn:microsoft.com/office/officeart/2005/8/layout/vList2"/>
    <dgm:cxn modelId="{AEAE3788-13BB-418E-A864-F0E18FF6A131}" srcId="{0C2F7068-CF21-426F-83D5-B965813A5D99}" destId="{8D10F7AB-B0FC-451D-8739-A3DF81ECF7ED}" srcOrd="0" destOrd="0" parTransId="{87A40D96-6A7C-49D5-90EB-9C1813E2FF82}" sibTransId="{21658265-3235-4D5E-8F68-311868A21E1B}"/>
    <dgm:cxn modelId="{05E39C9E-C487-41AA-A22C-01A10049DC75}" type="presOf" srcId="{0C2F7068-CF21-426F-83D5-B965813A5D99}" destId="{F9262922-FABD-4D70-9F86-389063844876}" srcOrd="0" destOrd="0" presId="urn:microsoft.com/office/officeart/2005/8/layout/vList2"/>
    <dgm:cxn modelId="{2D84FFA5-D819-4102-8C28-8CDE8F081049}" type="presOf" srcId="{D0A37010-0E55-424C-898F-D700A70E3100}" destId="{7C1684EA-45E6-4D9C-9CC6-279D4C9984EB}" srcOrd="0" destOrd="2" presId="urn:microsoft.com/office/officeart/2005/8/layout/vList2"/>
    <dgm:cxn modelId="{6D72A0CA-06F8-4C91-9155-11876F17F7CF}" srcId="{0C2F7068-CF21-426F-83D5-B965813A5D99}" destId="{89BE13D7-EDBF-43E5-BE4A-57E7A836CF45}" srcOrd="1" destOrd="0" parTransId="{AE953240-773D-433B-8C43-811E0A49BF04}" sibTransId="{8698A6C3-37BD-4F3D-8F1C-B19B662E9C11}"/>
    <dgm:cxn modelId="{CF6B4DF8-E3A0-43D5-8703-62B6ED5F8D5D}" srcId="{0C2F7068-CF21-426F-83D5-B965813A5D99}" destId="{D0A37010-0E55-424C-898F-D700A70E3100}" srcOrd="2" destOrd="0" parTransId="{F18E4BB7-D3EC-4FCF-847C-F6BBF1906DE0}" sibTransId="{DDA9CA78-2A53-4D98-97CB-FF962E95EFEC}"/>
    <dgm:cxn modelId="{4267510D-CCE8-45FA-AE9C-8F2999B6DCE9}" type="presParOf" srcId="{137CB200-FDDC-405C-899F-2E6E3F15BEC9}" destId="{F9262922-FABD-4D70-9F86-389063844876}" srcOrd="0" destOrd="0" presId="urn:microsoft.com/office/officeart/2005/8/layout/vList2"/>
    <dgm:cxn modelId="{2A14D571-AAAC-4AE7-B2E8-6FCF62CD2053}" type="presParOf" srcId="{137CB200-FDDC-405C-899F-2E6E3F15BEC9}" destId="{7C1684EA-45E6-4D9C-9CC6-279D4C9984E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DBD83-C6CF-4134-AF87-9DCE4CEBD758}">
      <dsp:nvSpPr>
        <dsp:cNvPr id="0" name=""/>
        <dsp:cNvSpPr/>
      </dsp:nvSpPr>
      <dsp:spPr>
        <a:xfrm>
          <a:off x="0" y="608548"/>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E39B86-0FAB-4860-B7DC-BEFDA2B1390D}">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C84EC-F14C-4895-885A-E44D26B1EE0F}">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b="0" i="0" kern="1200" baseline="0"/>
            <a:t>Reinforcement learning is a machine learning method where an agent learns to act in an environment depending on the rewards and punishments it gets. </a:t>
          </a:r>
          <a:endParaRPr lang="en-US" sz="2100" kern="1200"/>
        </a:p>
      </dsp:txBody>
      <dsp:txXfrm>
        <a:off x="1297612" y="608548"/>
        <a:ext cx="9217987" cy="1123473"/>
      </dsp:txXfrm>
    </dsp:sp>
    <dsp:sp modelId="{6BE538C0-1731-4896-938D-A66E8B49A8B8}">
      <dsp:nvSpPr>
        <dsp:cNvPr id="0" name=""/>
        <dsp:cNvSpPr/>
      </dsp:nvSpPr>
      <dsp:spPr>
        <a:xfrm>
          <a:off x="0" y="2012890"/>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B9C85-9211-40BA-BB01-1A83C87A1576}">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5E844-17D4-403B-A8E4-23CC1749B704}">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b="0" i="0" kern="1200" baseline="0"/>
            <a:t>Using different algorithms, an agent is trained to complete a task without any human interaction.</a:t>
          </a:r>
          <a:endParaRPr lang="en-US" sz="2100" kern="1200"/>
        </a:p>
      </dsp:txBody>
      <dsp:txXfrm>
        <a:off x="1297612" y="2012890"/>
        <a:ext cx="9217987" cy="1123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FDA44-E28F-4F2B-8A67-9A7325153616}">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0CEEA-21F0-42BC-966F-19422E2947E2}">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FCE80-603C-42CD-8EDE-FCA5BA3043EA}">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90000"/>
            </a:lnSpc>
            <a:spcBef>
              <a:spcPct val="0"/>
            </a:spcBef>
            <a:spcAft>
              <a:spcPct val="35000"/>
            </a:spcAft>
            <a:buNone/>
          </a:pPr>
          <a:r>
            <a:rPr lang="en-US" sz="1800" kern="1200"/>
            <a:t>PYGAME : Among the handful of other game development libraries available for python . Pygame is by far is best and most popular of them all. Pygame is built on top of SDL(Simple Direct Media Layer) , which provides low level access to computer hardware.</a:t>
          </a:r>
        </a:p>
      </dsp:txBody>
      <dsp:txXfrm>
        <a:off x="1297612" y="608548"/>
        <a:ext cx="9217987" cy="1123473"/>
      </dsp:txXfrm>
    </dsp:sp>
    <dsp:sp modelId="{6924EBB0-67FD-43DD-94C9-14EDC883356B}">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A0CD6-0504-47E7-AC54-D2A359017EB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06EE7-D5D1-4E23-8462-C8CF3495DDBC}">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90000"/>
            </a:lnSpc>
            <a:spcBef>
              <a:spcPct val="0"/>
            </a:spcBef>
            <a:spcAft>
              <a:spcPct val="35000"/>
            </a:spcAft>
            <a:buNone/>
          </a:pPr>
          <a:r>
            <a:rPr lang="en-US" sz="1800" kern="1200"/>
            <a:t>PyTorch : This is another python library and it is a open source machine learning library used for developing and training neural network based on deep learning models and machine learning models .</a:t>
          </a:r>
        </a:p>
      </dsp:txBody>
      <dsp:txXfrm>
        <a:off x="1297612" y="2012890"/>
        <a:ext cx="9217987" cy="1123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62922-FABD-4D70-9F86-389063844876}">
      <dsp:nvSpPr>
        <dsp:cNvPr id="0" name=""/>
        <dsp:cNvSpPr/>
      </dsp:nvSpPr>
      <dsp:spPr>
        <a:xfrm>
          <a:off x="0" y="21156"/>
          <a:ext cx="10515600" cy="1591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lumMod val="65000"/>
                  <a:lumOff val="35000"/>
                </a:schemeClr>
              </a:solidFill>
            </a:rPr>
            <a:t>The project is divided into four scripts . Each script has its own functionality . </a:t>
          </a:r>
        </a:p>
      </dsp:txBody>
      <dsp:txXfrm>
        <a:off x="77676" y="98832"/>
        <a:ext cx="10360248" cy="1435848"/>
      </dsp:txXfrm>
    </dsp:sp>
    <dsp:sp modelId="{7C1684EA-45E6-4D9C-9CC6-279D4C9984EB}">
      <dsp:nvSpPr>
        <dsp:cNvPr id="0" name=""/>
        <dsp:cNvSpPr/>
      </dsp:nvSpPr>
      <dsp:spPr>
        <a:xfrm>
          <a:off x="0" y="1612356"/>
          <a:ext cx="10515600" cy="21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main.py</a:t>
          </a:r>
        </a:p>
        <a:p>
          <a:pPr marL="285750" lvl="1" indent="-285750" algn="l" defTabSz="1377950">
            <a:lnSpc>
              <a:spcPct val="90000"/>
            </a:lnSpc>
            <a:spcBef>
              <a:spcPct val="0"/>
            </a:spcBef>
            <a:spcAft>
              <a:spcPct val="20000"/>
            </a:spcAft>
            <a:buChar char="•"/>
          </a:pPr>
          <a:r>
            <a:rPr lang="en-US" sz="3100" kern="1200"/>
            <a:t>Agent.py</a:t>
          </a:r>
        </a:p>
        <a:p>
          <a:pPr marL="285750" lvl="1" indent="-285750" algn="l" defTabSz="1377950">
            <a:lnSpc>
              <a:spcPct val="90000"/>
            </a:lnSpc>
            <a:spcBef>
              <a:spcPct val="0"/>
            </a:spcBef>
            <a:spcAft>
              <a:spcPct val="20000"/>
            </a:spcAft>
            <a:buChar char="•"/>
          </a:pPr>
          <a:r>
            <a:rPr lang="en-US" sz="3100" kern="1200"/>
            <a:t>Model.py</a:t>
          </a:r>
        </a:p>
        <a:p>
          <a:pPr marL="285750" lvl="1" indent="-285750" algn="l" defTabSz="1377950">
            <a:lnSpc>
              <a:spcPct val="90000"/>
            </a:lnSpc>
            <a:spcBef>
              <a:spcPct val="0"/>
            </a:spcBef>
            <a:spcAft>
              <a:spcPct val="20000"/>
            </a:spcAft>
            <a:buChar char="•"/>
          </a:pPr>
          <a:r>
            <a:rPr lang="en-US" sz="3100" kern="1200"/>
            <a:t>PlotResult.py</a:t>
          </a:r>
        </a:p>
      </dsp:txBody>
      <dsp:txXfrm>
        <a:off x="0" y="1612356"/>
        <a:ext cx="10515600" cy="2111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22:10:07.842"/>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22:16:45.206"/>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1T22:18:04.589"/>
    </inkml:context>
    <inkml:brush xml:id="br0">
      <inkml:brushProperty name="width" value="0.1" units="cm"/>
      <inkml:brushProperty name="height" value="0.1" units="cm"/>
      <inkml:brushProperty name="ignorePressure" value="1"/>
    </inkml:brush>
  </inkml:definitions>
  <inkml:trace contextRef="#ctx0" brushRef="#br0">1 0,'0'0,"0"0,0 0,0 0,10 0,3954 0,-3965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1T22:18:13.079"/>
    </inkml:context>
    <inkml:brush xml:id="br0">
      <inkml:brushProperty name="width" value="0.1" units="cm"/>
      <inkml:brushProperty name="height" value="0.1" units="cm"/>
      <inkml:brushProperty name="ignorePressure" value="1"/>
    </inkml:brush>
  </inkml:definitions>
  <inkml:trace contextRef="#ctx0" brushRef="#br0">3259 0,'-3259'0,"3259"0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1T22:18:20.964"/>
    </inkml:context>
    <inkml:brush xml:id="br0">
      <inkml:brushProperty name="width" value="0.1" units="cm"/>
      <inkml:brushProperty name="height" value="0.1" units="cm"/>
      <inkml:brushProperty name="ignorePressure" value="1"/>
    </inkml:brush>
  </inkml:definitions>
  <inkml:trace contextRef="#ctx0" brushRef="#br0">89 0,'0'0,"-22"0,-23 0,27 0,14 0,6 0,959 0,-962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1T22:18:31.395"/>
    </inkml:context>
    <inkml:brush xml:id="br0">
      <inkml:brushProperty name="width" value="0.1" units="cm"/>
      <inkml:brushProperty name="height" value="0.1" units="cm"/>
      <inkml:brushProperty name="ignorePressure" value="1"/>
    </inkml:brush>
  </inkml:definitions>
  <inkml:trace contextRef="#ctx0" brushRef="#br0">0 0,'0'2258,"0"-2258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1T22:18:32.346"/>
    </inkml:context>
    <inkml:brush xml:id="br0">
      <inkml:brushProperty name="width" value="0.1" units="cm"/>
      <inkml:brushProperty name="height" value="0.1" units="cm"/>
      <inkml:brushProperty name="ignorePressure" value="1"/>
    </inkml:brush>
  </inkml:definitions>
  <inkml:trace contextRef="#ctx0" brushRef="#br0">0 0,'0'622,"0"-619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22:18:37.411"/>
    </inkml:context>
    <inkml:brush xml:id="br0">
      <inkml:brushProperty name="width" value="0.1" units="cm"/>
      <inkml:brushProperty name="height" value="0.1" units="cm"/>
    </inkml:brush>
  </inkml:definitions>
  <inkml:trace contextRef="#ctx0" brushRef="#br0">1 1 24575,'0'28'0,"0"50"0,0-71 0,1 0 0,0-1 0,0 1 0,1 0 0,0-1 0,0 1 0,1-1 0,6 12 0,-1-4 0,1 0 0,16 20 0,-11-18 0,-9-11 0,-1-1 0,0 1 0,0 0 0,0 1 0,5 9 0,-4-5 0,1-2 0,0 1 0,0-1 0,1 0 0,0 0 0,0 0 0,1-1 0,10 8 0,-5-5 0,-2 0 0,16 19 0,-25-26 0,0-1 0,-1 1 0,0 0 0,0 0 0,1 0 0,-2 0 0,1 0 0,0 0 0,-1 0 0,1 0 0,-1 0 0,0 5 0,0-4 0,0 0 0,1-1 0,-1 1 0,1 0 0,0 0 0,0-1 0,0 1 0,2 3 0,-1 1 0,0 0 0,0-1 0,-1 1 0,0 0 0,0 0 0,-1 0 0,0 0 0,0 0 0,-2 10 0,1 12 0,0-27 0,1 1 0,-1-1 0,0 1 0,0-1 0,0 0 0,0 1 0,-1-1 0,0 0 0,1 0 0,-1 0 0,0 0 0,0 0 0,-1 0 0,-2 2 0,-42 39 0,32-31 0,8-7 0,4-3 0,1 0 0,-1-1 0,1 1 0,-1-1 0,0 0 0,0 0 0,0 0 0,0 0 0,0-1 0,0 1 0,-1-1 0,1 1 0,0-1 0,-1 0 0,1-1 0,-1 1 0,1-1 0,-1 1 0,0-1 0,-4 0 0,-2-1-1365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mit-cml.github.io/explore/app-month-winners-2018.html" TargetMode="External"/><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opensource.com/article/18/12/linux-toy-snake" TargetMode="Externa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teldig.com/2021/04/casos-de-uso-donde-machine-learning-tiene-mas-impacto/" TargetMode="External"/><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noulakaz.net/2014/11/04/pygame-with-fedora-and-python-3/" TargetMode="External"/><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hyperlink" Target="https://damiandeluca.com.ar/que-es-pytorch" TargetMode="External"/><Relationship Id="rId4" Type="http://schemas.openxmlformats.org/officeDocument/2006/relationships/diagramQuickStyle" Target="../diagrams/quickStyle2.xml"/><Relationship Id="rId9" Type="http://schemas.openxmlformats.org/officeDocument/2006/relationships/image" Target="../media/image29.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5.png"/><Relationship Id="rId18"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6.xml"/><Relationship Id="rId17" Type="http://schemas.openxmlformats.org/officeDocument/2006/relationships/image" Target="../media/image37.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10.xml"/><Relationship Id="rId6" Type="http://schemas.openxmlformats.org/officeDocument/2006/relationships/customXml" Target="../ink/ink3.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33.png"/><Relationship Id="rId1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03720" y="2651760"/>
            <a:ext cx="4941771" cy="2021362"/>
          </a:xfrm>
        </p:spPr>
        <p:txBody>
          <a:bodyPr/>
          <a:lstStyle/>
          <a:p>
            <a:r>
              <a:rPr lang="en-US" sz="4000" b="1" dirty="0"/>
              <a:t>Snake game with reinforcement learning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0F1E709-6DF1-7C2E-C2D7-ECFCAC18A8C3}"/>
              </a:ext>
            </a:extLst>
          </p:cNvPr>
          <p:cNvSpPr txBox="1"/>
          <p:nvPr/>
        </p:nvSpPr>
        <p:spPr>
          <a:xfrm>
            <a:off x="835660" y="88899"/>
            <a:ext cx="2895600" cy="7645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spc="150" baseline="0" dirty="0">
                <a:solidFill>
                  <a:schemeClr val="bg1"/>
                </a:solidFill>
                <a:latin typeface="+mj-lt"/>
                <a:ea typeface="+mj-ea"/>
                <a:cs typeface="+mj-cs"/>
              </a:rPr>
              <a:t>Main File</a:t>
            </a:r>
          </a:p>
        </p:txBody>
      </p:sp>
      <p:sp>
        <p:nvSpPr>
          <p:cNvPr id="13" name="TextBox 12">
            <a:extLst>
              <a:ext uri="{FF2B5EF4-FFF2-40B4-BE49-F238E27FC236}">
                <a16:creationId xmlns:a16="http://schemas.microsoft.com/office/drawing/2014/main" id="{F56B4C29-CE60-B71D-B242-544BA5857260}"/>
              </a:ext>
            </a:extLst>
          </p:cNvPr>
          <p:cNvSpPr txBox="1"/>
          <p:nvPr/>
        </p:nvSpPr>
        <p:spPr>
          <a:xfrm>
            <a:off x="835660" y="909637"/>
            <a:ext cx="4823460" cy="5084763"/>
          </a:xfrm>
          <a:prstGeom prst="rect">
            <a:avLst/>
          </a:prstGeom>
        </p:spPr>
        <p:txBody>
          <a:bodyPr vert="horz" lIns="91440" tIns="45720" rIns="91440" bIns="45720" rtlCol="0">
            <a:noAutofit/>
          </a:bodyPr>
          <a:lstStyle/>
          <a:p>
            <a:pPr>
              <a:lnSpc>
                <a:spcPct val="150000"/>
              </a:lnSpc>
              <a:spcAft>
                <a:spcPts val="600"/>
              </a:spcAft>
            </a:pPr>
            <a:r>
              <a:rPr lang="en-US" sz="2400" b="0" i="0" dirty="0">
                <a:solidFill>
                  <a:schemeClr val="bg1"/>
                </a:solidFill>
                <a:effectLst/>
              </a:rPr>
              <a:t>In this file, we are using one class to define all the functions needed for the graphics. We are also adding functions for placing the food, detecting collisions, taking the next step, and moving into that direction. First, we import some necessary libraries and define some constants</a:t>
            </a:r>
            <a:r>
              <a:rPr lang="en-US" sz="1400" b="0" i="0" dirty="0">
                <a:solidFill>
                  <a:schemeClr val="bg1"/>
                </a:solidFill>
                <a:effectLst/>
              </a:rPr>
              <a: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5536305" y="6356350"/>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3" name="TextBox 42">
            <a:extLst>
              <a:ext uri="{FF2B5EF4-FFF2-40B4-BE49-F238E27FC236}">
                <a16:creationId xmlns:a16="http://schemas.microsoft.com/office/drawing/2014/main" id="{562A41AB-2C9C-3315-2413-E8761CABD71E}"/>
              </a:ext>
            </a:extLst>
          </p:cNvPr>
          <p:cNvSpPr txBox="1"/>
          <p:nvPr/>
        </p:nvSpPr>
        <p:spPr>
          <a:xfrm>
            <a:off x="629920" y="548640"/>
            <a:ext cx="3200400" cy="1554272"/>
          </a:xfrm>
          <a:prstGeom prst="rect">
            <a:avLst/>
          </a:prstGeom>
          <a:noFill/>
        </p:spPr>
        <p:txBody>
          <a:bodyPr wrap="square" rtlCol="0">
            <a:spAutoFit/>
          </a:bodyPr>
          <a:lstStyle/>
          <a:p>
            <a:r>
              <a:rPr lang="en-US" sz="1400" b="0" i="0" dirty="0">
                <a:solidFill>
                  <a:srgbClr val="3C484E"/>
                </a:solidFill>
                <a:effectLst/>
                <a:latin typeface="Arial" panose="020B0604020202020204" pitchFamily="34" charset="0"/>
              </a:rPr>
              <a:t>Using </a:t>
            </a:r>
            <a:r>
              <a:rPr lang="en-US" sz="1400" b="0" i="0" dirty="0" err="1">
                <a:solidFill>
                  <a:srgbClr val="3C484E"/>
                </a:solidFill>
                <a:effectLst/>
                <a:latin typeface="Arial" panose="020B0604020202020204" pitchFamily="34" charset="0"/>
              </a:rPr>
              <a:t>namedtuple</a:t>
            </a:r>
            <a:r>
              <a:rPr lang="en-US" sz="1400" b="0" i="0" dirty="0">
                <a:solidFill>
                  <a:srgbClr val="3C484E"/>
                </a:solidFill>
                <a:effectLst/>
                <a:latin typeface="Arial" panose="020B0604020202020204" pitchFamily="34" charset="0"/>
              </a:rPr>
              <a:t>, we create the dictionary to define x and y axis of an object. We set the colors, the size of the blocks or the spaces this window will contain, and the speed which can be changed as preferred.</a:t>
            </a:r>
            <a:endParaRPr lang="en-US" sz="1400" dirty="0"/>
          </a:p>
          <a:p>
            <a:endParaRPr lang="en-US" sz="1100" dirty="0"/>
          </a:p>
        </p:txBody>
      </p:sp>
      <p:pic>
        <p:nvPicPr>
          <p:cNvPr id="45" name="Picture 44" descr="A screenshot of a computer program&#10;&#10;Description automatically generated">
            <a:extLst>
              <a:ext uri="{FF2B5EF4-FFF2-40B4-BE49-F238E27FC236}">
                <a16:creationId xmlns:a16="http://schemas.microsoft.com/office/drawing/2014/main" id="{2CB37BE1-7CC2-7ECE-2458-593F31C84318}"/>
              </a:ext>
            </a:extLst>
          </p:cNvPr>
          <p:cNvPicPr>
            <a:picLocks noChangeAspect="1"/>
          </p:cNvPicPr>
          <p:nvPr/>
        </p:nvPicPr>
        <p:blipFill>
          <a:blip r:embed="rId2"/>
          <a:stretch>
            <a:fillRect/>
          </a:stretch>
        </p:blipFill>
        <p:spPr>
          <a:xfrm>
            <a:off x="629920" y="2021220"/>
            <a:ext cx="3068320" cy="4288140"/>
          </a:xfrm>
          <a:prstGeom prst="rect">
            <a:avLst/>
          </a:prstGeom>
        </p:spPr>
      </p:pic>
      <p:sp>
        <p:nvSpPr>
          <p:cNvPr id="46" name="TextBox 45">
            <a:extLst>
              <a:ext uri="{FF2B5EF4-FFF2-40B4-BE49-F238E27FC236}">
                <a16:creationId xmlns:a16="http://schemas.microsoft.com/office/drawing/2014/main" id="{87AEA028-4191-D111-7D5E-F09568F9D697}"/>
              </a:ext>
            </a:extLst>
          </p:cNvPr>
          <p:cNvSpPr txBox="1"/>
          <p:nvPr/>
        </p:nvSpPr>
        <p:spPr>
          <a:xfrm>
            <a:off x="5008880" y="715010"/>
            <a:ext cx="6441440" cy="1169551"/>
          </a:xfrm>
          <a:prstGeom prst="rect">
            <a:avLst/>
          </a:prstGeom>
          <a:noFill/>
        </p:spPr>
        <p:txBody>
          <a:bodyPr wrap="square" rtlCol="0">
            <a:spAutoFit/>
          </a:bodyPr>
          <a:lstStyle/>
          <a:p>
            <a:r>
              <a:rPr lang="en-US" sz="1400" b="0" i="0" dirty="0">
                <a:solidFill>
                  <a:srgbClr val="3C484E"/>
                </a:solidFill>
                <a:effectLst/>
                <a:latin typeface="Arial" panose="020B0604020202020204" pitchFamily="34" charset="0"/>
              </a:rPr>
              <a:t>Here we set the display for the game. The reset function will restart the game after each collision. The reset function starts or restarts the game. The initial direction is set to Right, the axis of the head is calculated, and the snake is created as a list. As we start the game, the score is set to 0, the iteration of the frames is set to 0, and we place a new food.</a:t>
            </a:r>
            <a:endParaRPr lang="en-US" sz="1400" dirty="0"/>
          </a:p>
        </p:txBody>
      </p:sp>
      <p:pic>
        <p:nvPicPr>
          <p:cNvPr id="48" name="Picture 47" descr="A computer screen shot of white text&#10;&#10;Description automatically generated">
            <a:extLst>
              <a:ext uri="{FF2B5EF4-FFF2-40B4-BE49-F238E27FC236}">
                <a16:creationId xmlns:a16="http://schemas.microsoft.com/office/drawing/2014/main" id="{948A57BA-BEF3-86EA-D799-7361BC1A9B0F}"/>
              </a:ext>
            </a:extLst>
          </p:cNvPr>
          <p:cNvPicPr>
            <a:picLocks noChangeAspect="1"/>
          </p:cNvPicPr>
          <p:nvPr/>
        </p:nvPicPr>
        <p:blipFill>
          <a:blip r:embed="rId3"/>
          <a:stretch>
            <a:fillRect/>
          </a:stretch>
        </p:blipFill>
        <p:spPr>
          <a:xfrm>
            <a:off x="5791200" y="2102912"/>
            <a:ext cx="5415279" cy="4253438"/>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pic>
        <p:nvPicPr>
          <p:cNvPr id="332" name="Picture 331" descr="A screenshot of a computer program&#10;&#10;Description automatically generated">
            <a:extLst>
              <a:ext uri="{FF2B5EF4-FFF2-40B4-BE49-F238E27FC236}">
                <a16:creationId xmlns:a16="http://schemas.microsoft.com/office/drawing/2014/main" id="{0AAB67FE-B54A-99A6-6D93-4AE288BD6448}"/>
              </a:ext>
            </a:extLst>
          </p:cNvPr>
          <p:cNvPicPr>
            <a:picLocks noChangeAspect="1"/>
          </p:cNvPicPr>
          <p:nvPr/>
        </p:nvPicPr>
        <p:blipFill>
          <a:blip r:embed="rId2"/>
          <a:stretch>
            <a:fillRect/>
          </a:stretch>
        </p:blipFill>
        <p:spPr>
          <a:xfrm>
            <a:off x="740074" y="1287243"/>
            <a:ext cx="4935937" cy="5162056"/>
          </a:xfrm>
          <a:prstGeom prst="rect">
            <a:avLst/>
          </a:prstGeom>
        </p:spPr>
      </p:pic>
      <p:pic>
        <p:nvPicPr>
          <p:cNvPr id="334" name="Picture 333" descr="A computer screen shot of a program&#10;&#10;Description automatically generated">
            <a:extLst>
              <a:ext uri="{FF2B5EF4-FFF2-40B4-BE49-F238E27FC236}">
                <a16:creationId xmlns:a16="http://schemas.microsoft.com/office/drawing/2014/main" id="{45CF5365-9C4C-CF20-8BC0-9957C602D9D5}"/>
              </a:ext>
            </a:extLst>
          </p:cNvPr>
          <p:cNvPicPr>
            <a:picLocks noChangeAspect="1"/>
          </p:cNvPicPr>
          <p:nvPr/>
        </p:nvPicPr>
        <p:blipFill>
          <a:blip r:embed="rId3"/>
          <a:stretch>
            <a:fillRect/>
          </a:stretch>
        </p:blipFill>
        <p:spPr>
          <a:xfrm>
            <a:off x="6204755" y="1287242"/>
            <a:ext cx="5445649" cy="5069107"/>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015-A061-7117-E614-4214BB1F2C6A}"/>
              </a:ext>
            </a:extLst>
          </p:cNvPr>
          <p:cNvSpPr>
            <a:spLocks noGrp="1"/>
          </p:cNvSpPr>
          <p:nvPr>
            <p:ph type="title"/>
          </p:nvPr>
        </p:nvSpPr>
        <p:spPr>
          <a:xfrm>
            <a:off x="530860" y="217805"/>
            <a:ext cx="2486660" cy="798195"/>
          </a:xfrm>
        </p:spPr>
        <p:txBody>
          <a:bodyPr/>
          <a:lstStyle/>
          <a:p>
            <a:r>
              <a:rPr lang="en-US" b="1" dirty="0"/>
              <a:t>MODEL FILE</a:t>
            </a:r>
          </a:p>
        </p:txBody>
      </p:sp>
      <p:sp>
        <p:nvSpPr>
          <p:cNvPr id="5" name="Slide Number Placeholder 4">
            <a:extLst>
              <a:ext uri="{FF2B5EF4-FFF2-40B4-BE49-F238E27FC236}">
                <a16:creationId xmlns:a16="http://schemas.microsoft.com/office/drawing/2014/main" id="{85889DA9-B0C3-72BE-FE65-EE853E1B356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TextBox 7">
            <a:extLst>
              <a:ext uri="{FF2B5EF4-FFF2-40B4-BE49-F238E27FC236}">
                <a16:creationId xmlns:a16="http://schemas.microsoft.com/office/drawing/2014/main" id="{39A8F9CB-BF1A-639F-B61F-8595D39A8CE2}"/>
              </a:ext>
            </a:extLst>
          </p:cNvPr>
          <p:cNvSpPr txBox="1"/>
          <p:nvPr/>
        </p:nvSpPr>
        <p:spPr>
          <a:xfrm>
            <a:off x="680720" y="1544319"/>
            <a:ext cx="4947920"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b="0" i="0" dirty="0">
                <a:solidFill>
                  <a:srgbClr val="FFFFFF"/>
                </a:solidFill>
                <a:effectLst/>
                <a:latin typeface="Arial" panose="020B0604020202020204" pitchFamily="34" charset="0"/>
              </a:rPr>
              <a:t>For the model, we will use </a:t>
            </a:r>
            <a:r>
              <a:rPr lang="en-US" sz="2400" b="0" i="0" dirty="0" err="1">
                <a:solidFill>
                  <a:srgbClr val="FFFFFF"/>
                </a:solidFill>
                <a:effectLst/>
                <a:latin typeface="Arial" panose="020B0604020202020204" pitchFamily="34" charset="0"/>
              </a:rPr>
              <a:t>Pytorch</a:t>
            </a:r>
            <a:r>
              <a:rPr lang="en-US" sz="2400" b="0" i="0" dirty="0">
                <a:solidFill>
                  <a:srgbClr val="FFFFFF"/>
                </a:solidFill>
                <a:effectLst/>
                <a:latin typeface="Arial" panose="020B0604020202020204" pitchFamily="34" charset="0"/>
              </a:rPr>
              <a:t> to build the neural network. We will import the libraries needed for this file.</a:t>
            </a:r>
          </a:p>
          <a:p>
            <a:pPr marL="285750" indent="-285750">
              <a:buFont typeface="Wingdings" panose="05000000000000000000" pitchFamily="2" charset="2"/>
              <a:buChar char="q"/>
            </a:pPr>
            <a:r>
              <a:rPr lang="en-US" sz="2400" dirty="0">
                <a:solidFill>
                  <a:srgbClr val="FFFFFF"/>
                </a:solidFill>
              </a:rPr>
              <a:t>It is a feed forward neural network with an input layer, hidden layer and output layer. </a:t>
            </a:r>
          </a:p>
          <a:p>
            <a:pPr marL="285750" indent="-285750">
              <a:buFont typeface="Wingdings" panose="05000000000000000000" pitchFamily="2" charset="2"/>
              <a:buChar char="q"/>
            </a:pPr>
            <a:r>
              <a:rPr lang="en-US" sz="2400" dirty="0">
                <a:solidFill>
                  <a:srgbClr val="FFFFFF"/>
                </a:solidFill>
              </a:rPr>
              <a:t>We creating a class to build the model and save it to the directory.</a:t>
            </a:r>
          </a:p>
          <a:p>
            <a:pPr marL="285750" indent="-285750">
              <a:buFont typeface="Wingdings" panose="05000000000000000000" pitchFamily="2" charset="2"/>
              <a:buChar char="q"/>
            </a:pPr>
            <a:r>
              <a:rPr lang="en-US" sz="2400" b="0" i="0" dirty="0" err="1">
                <a:solidFill>
                  <a:srgbClr val="FFFFFF"/>
                </a:solidFill>
                <a:effectLst/>
                <a:latin typeface="Arial" panose="020B0604020202020204" pitchFamily="34" charset="0"/>
              </a:rPr>
              <a:t>Pytorch</a:t>
            </a:r>
            <a:r>
              <a:rPr lang="en-US" sz="2400" b="0" i="0" dirty="0">
                <a:solidFill>
                  <a:srgbClr val="FFFFFF"/>
                </a:solidFill>
                <a:effectLst/>
                <a:latin typeface="Arial" panose="020B0604020202020204" pitchFamily="34" charset="0"/>
              </a:rPr>
              <a:t> helps us to easily build and save the neural network model using its built-in functions.</a:t>
            </a:r>
            <a:endParaRPr lang="en-US" sz="2400" dirty="0">
              <a:solidFill>
                <a:srgbClr val="FFFFFF"/>
              </a:solidFill>
            </a:endParaRPr>
          </a:p>
        </p:txBody>
      </p:sp>
    </p:spTree>
    <p:extLst>
      <p:ext uri="{BB962C8B-B14F-4D97-AF65-F5344CB8AC3E}">
        <p14:creationId xmlns:p14="http://schemas.microsoft.com/office/powerpoint/2010/main" val="179086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9" name="TextBox 8">
            <a:extLst>
              <a:ext uri="{FF2B5EF4-FFF2-40B4-BE49-F238E27FC236}">
                <a16:creationId xmlns:a16="http://schemas.microsoft.com/office/drawing/2014/main" id="{6906DB8B-16B2-9709-9EEA-AD3A92ADBA51}"/>
              </a:ext>
            </a:extLst>
          </p:cNvPr>
          <p:cNvSpPr txBox="1"/>
          <p:nvPr/>
        </p:nvSpPr>
        <p:spPr>
          <a:xfrm>
            <a:off x="1005840" y="579120"/>
            <a:ext cx="2346960" cy="584775"/>
          </a:xfrm>
          <a:prstGeom prst="rect">
            <a:avLst/>
          </a:prstGeom>
          <a:noFill/>
        </p:spPr>
        <p:txBody>
          <a:bodyPr wrap="square" rtlCol="0">
            <a:spAutoFit/>
          </a:bodyPr>
          <a:lstStyle/>
          <a:p>
            <a:r>
              <a:rPr lang="en-US" sz="3200" b="1" dirty="0"/>
              <a:t>MODEL FILE</a:t>
            </a:r>
          </a:p>
        </p:txBody>
      </p:sp>
      <p:pic>
        <p:nvPicPr>
          <p:cNvPr id="11" name="Picture 10" descr="A screenshot of a computer program&#10;&#10;Description automatically generated">
            <a:extLst>
              <a:ext uri="{FF2B5EF4-FFF2-40B4-BE49-F238E27FC236}">
                <a16:creationId xmlns:a16="http://schemas.microsoft.com/office/drawing/2014/main" id="{F6202CE4-A537-711F-9F4D-E09EB33C9116}"/>
              </a:ext>
            </a:extLst>
          </p:cNvPr>
          <p:cNvPicPr>
            <a:picLocks noChangeAspect="1"/>
          </p:cNvPicPr>
          <p:nvPr/>
        </p:nvPicPr>
        <p:blipFill>
          <a:blip r:embed="rId2"/>
          <a:stretch>
            <a:fillRect/>
          </a:stretch>
        </p:blipFill>
        <p:spPr>
          <a:xfrm>
            <a:off x="688780" y="1158898"/>
            <a:ext cx="5407220" cy="5380014"/>
          </a:xfrm>
          <a:prstGeom prst="rect">
            <a:avLst/>
          </a:prstGeom>
        </p:spPr>
      </p:pic>
      <p:pic>
        <p:nvPicPr>
          <p:cNvPr id="13" name="Picture 12" descr="A screenshot of a computer program&#10;&#10;Description automatically generated">
            <a:extLst>
              <a:ext uri="{FF2B5EF4-FFF2-40B4-BE49-F238E27FC236}">
                <a16:creationId xmlns:a16="http://schemas.microsoft.com/office/drawing/2014/main" id="{0C484281-1459-1947-21D5-BEE46BBC5835}"/>
              </a:ext>
            </a:extLst>
          </p:cNvPr>
          <p:cNvPicPr>
            <a:picLocks noChangeAspect="1"/>
          </p:cNvPicPr>
          <p:nvPr/>
        </p:nvPicPr>
        <p:blipFill>
          <a:blip r:embed="rId3"/>
          <a:stretch>
            <a:fillRect/>
          </a:stretch>
        </p:blipFill>
        <p:spPr>
          <a:xfrm>
            <a:off x="6259518" y="1158898"/>
            <a:ext cx="5733480" cy="5380014"/>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9F22-0BC9-CC5B-B01F-87E883DA666C}"/>
              </a:ext>
            </a:extLst>
          </p:cNvPr>
          <p:cNvSpPr>
            <a:spLocks noGrp="1"/>
          </p:cNvSpPr>
          <p:nvPr>
            <p:ph type="title"/>
          </p:nvPr>
        </p:nvSpPr>
        <p:spPr>
          <a:xfrm>
            <a:off x="246380" y="88899"/>
            <a:ext cx="2496820" cy="754381"/>
          </a:xfrm>
        </p:spPr>
        <p:txBody>
          <a:bodyPr/>
          <a:lstStyle/>
          <a:p>
            <a:r>
              <a:rPr lang="en-US" b="1" dirty="0"/>
              <a:t>AGENT FILE</a:t>
            </a:r>
          </a:p>
        </p:txBody>
      </p:sp>
      <p:sp>
        <p:nvSpPr>
          <p:cNvPr id="4" name="Footer Placeholder 3">
            <a:extLst>
              <a:ext uri="{FF2B5EF4-FFF2-40B4-BE49-F238E27FC236}">
                <a16:creationId xmlns:a16="http://schemas.microsoft.com/office/drawing/2014/main" id="{D3F2837A-CECB-EB10-1621-D408903BDD3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82560B1-C909-2C84-2A71-B8B008884BF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6" name="TextBox 5">
            <a:extLst>
              <a:ext uri="{FF2B5EF4-FFF2-40B4-BE49-F238E27FC236}">
                <a16:creationId xmlns:a16="http://schemas.microsoft.com/office/drawing/2014/main" id="{51CE7CC3-062E-82A5-5513-06377109087A}"/>
              </a:ext>
            </a:extLst>
          </p:cNvPr>
          <p:cNvSpPr txBox="1"/>
          <p:nvPr/>
        </p:nvSpPr>
        <p:spPr>
          <a:xfrm>
            <a:off x="467359" y="1300480"/>
            <a:ext cx="5068945" cy="4739759"/>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solidFill>
                  <a:srgbClr val="FFFFFF"/>
                </a:solidFill>
                <a:effectLst/>
                <a:latin typeface="Arial" panose="020B0604020202020204" pitchFamily="34" charset="0"/>
              </a:rPr>
              <a:t>We need to import libraries and set constants for this file as well.</a:t>
            </a:r>
          </a:p>
          <a:p>
            <a:endParaRPr lang="en-US" sz="1400" b="0" i="0" dirty="0">
              <a:solidFill>
                <a:srgbClr val="FFFFFF"/>
              </a:solidFill>
              <a:effectLst/>
              <a:latin typeface="Arial" panose="020B0604020202020204" pitchFamily="34" charset="0"/>
            </a:endParaRPr>
          </a:p>
          <a:p>
            <a:pPr marL="285750" indent="-285750" algn="l" fontAlgn="base">
              <a:buFont typeface="Wingdings" panose="05000000000000000000" pitchFamily="2" charset="2"/>
              <a:buChar char="q"/>
            </a:pPr>
            <a:r>
              <a:rPr lang="en-US" sz="1400" b="0" i="0" dirty="0">
                <a:solidFill>
                  <a:srgbClr val="FFFFFF"/>
                </a:solidFill>
                <a:effectLst/>
                <a:latin typeface="Arial" panose="020B0604020202020204" pitchFamily="34" charset="0"/>
              </a:rPr>
              <a:t>We use </a:t>
            </a:r>
            <a:r>
              <a:rPr lang="en-US" sz="1400" b="0" i="0" dirty="0" err="1">
                <a:solidFill>
                  <a:srgbClr val="FFFFFF"/>
                </a:solidFill>
                <a:effectLst/>
                <a:latin typeface="Arial" panose="020B0604020202020204" pitchFamily="34" charset="0"/>
              </a:rPr>
              <a:t>Pytorch</a:t>
            </a:r>
            <a:r>
              <a:rPr lang="en-US" sz="1400" b="0" i="0" dirty="0">
                <a:solidFill>
                  <a:srgbClr val="FFFFFF"/>
                </a:solidFill>
                <a:effectLst/>
                <a:latin typeface="Arial" panose="020B0604020202020204" pitchFamily="34" charset="0"/>
              </a:rPr>
              <a:t> and other classes and methods from other files in this file. We assign maximum </a:t>
            </a:r>
            <a:r>
              <a:rPr lang="en-US" sz="1400" b="0" i="0" dirty="0" err="1">
                <a:solidFill>
                  <a:srgbClr val="FFFFFF"/>
                </a:solidFill>
                <a:effectLst/>
                <a:latin typeface="Arial" panose="020B0604020202020204" pitchFamily="34" charset="0"/>
              </a:rPr>
              <a:t>meory</a:t>
            </a:r>
            <a:r>
              <a:rPr lang="en-US" sz="1400" b="0" i="0" dirty="0">
                <a:solidFill>
                  <a:srgbClr val="FFFFFF"/>
                </a:solidFill>
                <a:effectLst/>
                <a:latin typeface="Arial" panose="020B0604020202020204" pitchFamily="34" charset="0"/>
              </a:rPr>
              <a:t> size, batch size, and learning rate.</a:t>
            </a:r>
          </a:p>
          <a:p>
            <a:pPr algn="l" fontAlgn="base"/>
            <a:endParaRPr lang="en-US" sz="1400" b="0" i="0" dirty="0">
              <a:solidFill>
                <a:srgbClr val="FFFFFF"/>
              </a:solidFill>
              <a:effectLst/>
              <a:latin typeface="Arial" panose="020B0604020202020204" pitchFamily="34" charset="0"/>
            </a:endParaRPr>
          </a:p>
          <a:p>
            <a:pPr marL="285750" indent="-285750" algn="l" fontAlgn="base">
              <a:buFont typeface="Wingdings" panose="05000000000000000000" pitchFamily="2" charset="2"/>
              <a:buChar char="q"/>
            </a:pPr>
            <a:r>
              <a:rPr lang="en-US" sz="1400" b="0" i="0" dirty="0">
                <a:solidFill>
                  <a:srgbClr val="FFFFFF"/>
                </a:solidFill>
                <a:effectLst/>
                <a:latin typeface="Arial" panose="020B0604020202020204" pitchFamily="34" charset="0"/>
              </a:rPr>
              <a:t>Now, we create the Agent class.</a:t>
            </a:r>
            <a:r>
              <a:rPr lang="en-US" sz="1400" b="0" i="0" dirty="0">
                <a:solidFill>
                  <a:srgbClr val="3C484E"/>
                </a:solidFill>
                <a:effectLst/>
                <a:latin typeface="Arial" panose="020B0604020202020204" pitchFamily="34" charset="0"/>
              </a:rPr>
              <a:t> </a:t>
            </a:r>
            <a:r>
              <a:rPr lang="en-US" sz="1400" b="0" i="0" dirty="0">
                <a:solidFill>
                  <a:srgbClr val="FFFFFF"/>
                </a:solidFill>
                <a:effectLst/>
                <a:latin typeface="Arial" panose="020B0604020202020204" pitchFamily="34" charset="0"/>
              </a:rPr>
              <a:t>In the model, the </a:t>
            </a:r>
            <a:r>
              <a:rPr lang="en-US" sz="1400" b="1" i="0" dirty="0">
                <a:solidFill>
                  <a:srgbClr val="FFFFFF"/>
                </a:solidFill>
                <a:effectLst/>
                <a:latin typeface="inherit"/>
              </a:rPr>
              <a:t>11 and 3</a:t>
            </a:r>
            <a:r>
              <a:rPr lang="en-US" sz="1400" b="0" i="0" dirty="0">
                <a:solidFill>
                  <a:srgbClr val="FFFFFF"/>
                </a:solidFill>
                <a:effectLst/>
                <a:latin typeface="Arial" panose="020B0604020202020204" pitchFamily="34" charset="0"/>
              </a:rPr>
              <a:t> values are for the states and actions. We have 11 states for the snake to be and 3 actions(straight, right-turn, left-turn) for the snake to take.</a:t>
            </a:r>
          </a:p>
          <a:p>
            <a:pPr marL="285750" indent="-285750" algn="l" fontAlgn="base">
              <a:buFont typeface="Wingdings" panose="05000000000000000000" pitchFamily="2" charset="2"/>
              <a:buChar char="q"/>
            </a:pPr>
            <a:r>
              <a:rPr lang="en-US" sz="1400" b="0" i="0" dirty="0">
                <a:solidFill>
                  <a:srgbClr val="FFFFFF"/>
                </a:solidFill>
                <a:effectLst/>
                <a:latin typeface="Arial" panose="020B0604020202020204" pitchFamily="34" charset="0"/>
              </a:rPr>
              <a:t>To get the state of the agent, we define a method and return the values as a </a:t>
            </a:r>
            <a:r>
              <a:rPr lang="en-US" sz="1400" b="0" i="0" dirty="0" err="1">
                <a:solidFill>
                  <a:srgbClr val="FFFFFF"/>
                </a:solidFill>
                <a:effectLst/>
                <a:latin typeface="Arial" panose="020B0604020202020204" pitchFamily="34" charset="0"/>
              </a:rPr>
              <a:t>numpy</a:t>
            </a:r>
            <a:r>
              <a:rPr lang="en-US" sz="1400" b="0" i="0" dirty="0">
                <a:solidFill>
                  <a:srgbClr val="FFFFFF"/>
                </a:solidFill>
                <a:effectLst/>
                <a:latin typeface="Arial" panose="020B0604020202020204" pitchFamily="34" charset="0"/>
              </a:rPr>
              <a:t> array.</a:t>
            </a:r>
          </a:p>
          <a:p>
            <a:pPr algn="l" fontAlgn="base"/>
            <a:endParaRPr lang="en-US" sz="1400" b="0" i="0" dirty="0">
              <a:solidFill>
                <a:srgbClr val="FFFFFF"/>
              </a:solidFill>
              <a:effectLst/>
              <a:latin typeface="Arial" panose="020B0604020202020204" pitchFamily="34" charset="0"/>
            </a:endParaRPr>
          </a:p>
          <a:p>
            <a:pPr marL="285750" indent="-285750" algn="l" fontAlgn="base">
              <a:buFont typeface="Wingdings" panose="05000000000000000000" pitchFamily="2" charset="2"/>
              <a:buChar char="q"/>
            </a:pPr>
            <a:r>
              <a:rPr lang="en-US" sz="1400" b="0" i="0" dirty="0">
                <a:solidFill>
                  <a:srgbClr val="FFFFFF"/>
                </a:solidFill>
                <a:effectLst/>
                <a:latin typeface="Arial" panose="020B0604020202020204" pitchFamily="34" charset="0"/>
              </a:rPr>
              <a:t>We set the left, right, up, down positions for the snake-head and we also set the directions. To check the state, we check for dangers straight, right-turn, or left-turn, then we check the direction the snake is moving, and the food location. Each of these will return True or False value.</a:t>
            </a:r>
          </a:p>
          <a:p>
            <a:pPr marL="285750" indent="-285750" algn="l" fontAlgn="base">
              <a:buFont typeface="Wingdings" panose="05000000000000000000" pitchFamily="2" charset="2"/>
              <a:buChar char="q"/>
            </a:pPr>
            <a:endParaRPr lang="en-US" b="0" i="0" dirty="0">
              <a:solidFill>
                <a:srgbClr val="FFFFFF"/>
              </a:solidFill>
              <a:effectLst/>
              <a:latin typeface="Arial" panose="020B0604020202020204" pitchFamily="34" charset="0"/>
            </a:endParaRPr>
          </a:p>
          <a:p>
            <a:pPr marL="285750" indent="-285750">
              <a:buFont typeface="Wingdings" panose="05000000000000000000" pitchFamily="2" charset="2"/>
              <a:buChar char="q"/>
            </a:pPr>
            <a:endParaRPr lang="en-US" dirty="0">
              <a:solidFill>
                <a:srgbClr val="FFFFFF"/>
              </a:solidFill>
            </a:endParaRPr>
          </a:p>
        </p:txBody>
      </p:sp>
    </p:spTree>
    <p:extLst>
      <p:ext uri="{BB962C8B-B14F-4D97-AF65-F5344CB8AC3E}">
        <p14:creationId xmlns:p14="http://schemas.microsoft.com/office/powerpoint/2010/main" val="144495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A066CE-D092-D5E1-08CA-D29F44BFCC8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
        <p:nvSpPr>
          <p:cNvPr id="6" name="TextBox 5">
            <a:extLst>
              <a:ext uri="{FF2B5EF4-FFF2-40B4-BE49-F238E27FC236}">
                <a16:creationId xmlns:a16="http://schemas.microsoft.com/office/drawing/2014/main" id="{536340A3-0F8C-E920-8004-16ED94279EBD}"/>
              </a:ext>
            </a:extLst>
          </p:cNvPr>
          <p:cNvSpPr txBox="1"/>
          <p:nvPr/>
        </p:nvSpPr>
        <p:spPr>
          <a:xfrm>
            <a:off x="497840" y="599440"/>
            <a:ext cx="2682240" cy="523220"/>
          </a:xfrm>
          <a:prstGeom prst="rect">
            <a:avLst/>
          </a:prstGeom>
          <a:noFill/>
        </p:spPr>
        <p:txBody>
          <a:bodyPr wrap="square" rtlCol="0">
            <a:spAutoFit/>
          </a:bodyPr>
          <a:lstStyle/>
          <a:p>
            <a:r>
              <a:rPr lang="en-US" sz="2800" b="1" dirty="0"/>
              <a:t>AGENT FILE</a:t>
            </a:r>
          </a:p>
        </p:txBody>
      </p:sp>
      <p:pic>
        <p:nvPicPr>
          <p:cNvPr id="8" name="Picture 7" descr="A screenshot of a computer program&#10;&#10;Description automatically generated">
            <a:extLst>
              <a:ext uri="{FF2B5EF4-FFF2-40B4-BE49-F238E27FC236}">
                <a16:creationId xmlns:a16="http://schemas.microsoft.com/office/drawing/2014/main" id="{7DD203E7-131D-D4D3-034F-6547FC982D7B}"/>
              </a:ext>
            </a:extLst>
          </p:cNvPr>
          <p:cNvPicPr>
            <a:picLocks noChangeAspect="1"/>
          </p:cNvPicPr>
          <p:nvPr/>
        </p:nvPicPr>
        <p:blipFill>
          <a:blip r:embed="rId2"/>
          <a:stretch>
            <a:fillRect/>
          </a:stretch>
        </p:blipFill>
        <p:spPr>
          <a:xfrm>
            <a:off x="401320" y="1122660"/>
            <a:ext cx="4604326" cy="548134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F0E8B3C5-8829-DD17-F100-A922CF852235}"/>
              </a:ext>
            </a:extLst>
          </p:cNvPr>
          <p:cNvPicPr>
            <a:picLocks noChangeAspect="1"/>
          </p:cNvPicPr>
          <p:nvPr/>
        </p:nvPicPr>
        <p:blipFill>
          <a:blip r:embed="rId3"/>
          <a:stretch>
            <a:fillRect/>
          </a:stretch>
        </p:blipFill>
        <p:spPr>
          <a:xfrm>
            <a:off x="5593924" y="1088948"/>
            <a:ext cx="5297596" cy="5515052"/>
          </a:xfrm>
          <a:prstGeom prst="rect">
            <a:avLst/>
          </a:prstGeom>
        </p:spPr>
      </p:pic>
    </p:spTree>
    <p:extLst>
      <p:ext uri="{BB962C8B-B14F-4D97-AF65-F5344CB8AC3E}">
        <p14:creationId xmlns:p14="http://schemas.microsoft.com/office/powerpoint/2010/main" val="364258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20" name="Picture 19" descr="A computer screen shot of a black screen&#10;&#10;Description automatically generated">
            <a:extLst>
              <a:ext uri="{FF2B5EF4-FFF2-40B4-BE49-F238E27FC236}">
                <a16:creationId xmlns:a16="http://schemas.microsoft.com/office/drawing/2014/main" id="{DA5ED258-B328-EE56-33A3-A980B491D7AD}"/>
              </a:ext>
            </a:extLst>
          </p:cNvPr>
          <p:cNvPicPr>
            <a:picLocks noChangeAspect="1"/>
          </p:cNvPicPr>
          <p:nvPr/>
        </p:nvPicPr>
        <p:blipFill>
          <a:blip r:embed="rId2"/>
          <a:stretch>
            <a:fillRect/>
          </a:stretch>
        </p:blipFill>
        <p:spPr>
          <a:xfrm>
            <a:off x="3087453" y="351517"/>
            <a:ext cx="7906853" cy="6506483"/>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95989" y="353064"/>
            <a:ext cx="5659180" cy="672463"/>
          </a:xfrm>
        </p:spPr>
        <p:txBody>
          <a:bodyPr/>
          <a:lstStyle/>
          <a:p>
            <a:r>
              <a:rPr lang="en-US" b="1" dirty="0" err="1"/>
              <a:t>Plotresult</a:t>
            </a:r>
            <a:r>
              <a:rPr lang="en-US" b="1" dirty="0"/>
              <a:t> file</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24" name="Picture 23" descr="A screen shot of a computer&#10;&#10;Description automatically generated">
            <a:extLst>
              <a:ext uri="{FF2B5EF4-FFF2-40B4-BE49-F238E27FC236}">
                <a16:creationId xmlns:a16="http://schemas.microsoft.com/office/drawing/2014/main" id="{990C6BB3-AF59-DDE8-6094-0E9AE538CE01}"/>
              </a:ext>
            </a:extLst>
          </p:cNvPr>
          <p:cNvPicPr>
            <a:picLocks noChangeAspect="1"/>
          </p:cNvPicPr>
          <p:nvPr/>
        </p:nvPicPr>
        <p:blipFill>
          <a:blip r:embed="rId2"/>
          <a:stretch>
            <a:fillRect/>
          </a:stretch>
        </p:blipFill>
        <p:spPr>
          <a:xfrm>
            <a:off x="1446417" y="1058494"/>
            <a:ext cx="9907383" cy="5264889"/>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143726" y="-161132"/>
            <a:ext cx="8421688" cy="1325563"/>
          </a:xfrm>
        </p:spPr>
        <p:txBody>
          <a:bodyPr anchor="ctr">
            <a:normAutofit/>
          </a:bodyPr>
          <a:lstStyle/>
          <a:p>
            <a:r>
              <a:rPr lang="en-US" b="1" dirty="0"/>
              <a:t>Results</a:t>
            </a:r>
          </a:p>
        </p:txBody>
      </p:sp>
      <p:pic>
        <p:nvPicPr>
          <p:cNvPr id="9" name="Picture 8" descr="A screenshot of a computer&#10;&#10;Description automatically generated">
            <a:extLst>
              <a:ext uri="{FF2B5EF4-FFF2-40B4-BE49-F238E27FC236}">
                <a16:creationId xmlns:a16="http://schemas.microsoft.com/office/drawing/2014/main" id="{78777150-8CC5-58C8-2590-326E4C4E10A0}"/>
              </a:ext>
            </a:extLst>
          </p:cNvPr>
          <p:cNvPicPr>
            <a:picLocks noChangeAspect="1"/>
          </p:cNvPicPr>
          <p:nvPr/>
        </p:nvPicPr>
        <p:blipFill>
          <a:blip r:embed="rId2"/>
          <a:stretch>
            <a:fillRect/>
          </a:stretch>
        </p:blipFill>
        <p:spPr>
          <a:xfrm>
            <a:off x="6400800" y="955040"/>
            <a:ext cx="5374640" cy="5401310"/>
          </a:xfrm>
          <a:prstGeom prst="rect">
            <a:avLst/>
          </a:prstGeom>
          <a:noFill/>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
        <p:nvSpPr>
          <p:cNvPr id="13" name="TextBox 12">
            <a:extLst>
              <a:ext uri="{FF2B5EF4-FFF2-40B4-BE49-F238E27FC236}">
                <a16:creationId xmlns:a16="http://schemas.microsoft.com/office/drawing/2014/main" id="{5568950A-B839-43D9-C2DB-E388B3C7FBFF}"/>
              </a:ext>
            </a:extLst>
          </p:cNvPr>
          <p:cNvSpPr txBox="1"/>
          <p:nvPr/>
        </p:nvSpPr>
        <p:spPr>
          <a:xfrm>
            <a:off x="2438400" y="1270000"/>
            <a:ext cx="3657600"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We use matplotlib for plotting  the graph for training . Ion() method turns on the interactive mode .</a:t>
            </a:r>
          </a:p>
          <a:p>
            <a:pPr marL="285750" indent="-285750">
              <a:buFont typeface="Wingdings" panose="05000000000000000000" pitchFamily="2" charset="2"/>
              <a:buChar char="q"/>
            </a:pPr>
            <a:r>
              <a:rPr lang="en-US" sz="2400" dirty="0"/>
              <a:t>We receive the scores and mean-scores from the agent and display the graph which shows the change of score as the game continues.</a:t>
            </a:r>
          </a:p>
          <a:p>
            <a:pPr marL="285750" indent="-285750">
              <a:buFont typeface="Wingdings" panose="05000000000000000000" pitchFamily="2" charset="2"/>
              <a:buChar char="q"/>
            </a:pPr>
            <a:r>
              <a:rPr lang="en-US" sz="2400" dirty="0"/>
              <a:t>This shows the improvement of the snake’s performance.</a:t>
            </a:r>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US" sz="3200" b="1"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a:bodyPr>
          <a:lstStyle/>
          <a:p>
            <a:r>
              <a:rPr lang="en-US" sz="2400" dirty="0"/>
              <a:t>Introduction</a:t>
            </a:r>
          </a:p>
          <a:p>
            <a:r>
              <a:rPr lang="en-US" sz="2400" dirty="0"/>
              <a:t>Tools</a:t>
            </a:r>
          </a:p>
          <a:p>
            <a:r>
              <a:rPr lang="en-US" sz="2400" dirty="0"/>
              <a:t>Code description</a:t>
            </a:r>
          </a:p>
          <a:p>
            <a:r>
              <a:rPr lang="en-US" sz="2400" dirty="0"/>
              <a:t>Result </a:t>
            </a:r>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400" b="1"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480560" y="3796903"/>
            <a:ext cx="4179570" cy="1371997"/>
          </a:xfrm>
        </p:spPr>
        <p:txBody>
          <a:bodyPr>
            <a:normAutofit/>
          </a:bodyPr>
          <a:lstStyle/>
          <a:p>
            <a:r>
              <a:rPr lang="en-US" dirty="0"/>
              <a:t>Sowjanya Kamineni</a:t>
            </a:r>
          </a:p>
          <a:p>
            <a:r>
              <a:rPr lang="en-US" dirty="0"/>
              <a:t>Venkata </a:t>
            </a:r>
            <a:r>
              <a:rPr lang="en-US" dirty="0" err="1"/>
              <a:t>Susmitha</a:t>
            </a:r>
            <a:r>
              <a:rPr lang="en-US" dirty="0"/>
              <a:t> </a:t>
            </a:r>
            <a:r>
              <a:rPr lang="en-US" dirty="0" err="1"/>
              <a:t>Duggineni</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19D7E46-D902-3601-4675-91C18974842D}"/>
              </a:ext>
            </a:extLst>
          </p:cNvPr>
          <p:cNvSpPr>
            <a:spLocks noGrp="1"/>
          </p:cNvSpPr>
          <p:nvPr>
            <p:ph type="title"/>
          </p:nvPr>
        </p:nvSpPr>
        <p:spPr>
          <a:xfrm>
            <a:off x="1885156" y="892177"/>
            <a:ext cx="8421688" cy="1325563"/>
          </a:xfrm>
        </p:spPr>
        <p:txBody>
          <a:bodyPr>
            <a:normAutofit/>
          </a:bodyPr>
          <a:lstStyle/>
          <a:p>
            <a:r>
              <a:rPr lang="en-US" sz="3600" b="1" dirty="0"/>
              <a:t>DID YOU GUYS REMEMBER THIS ?</a:t>
            </a:r>
          </a:p>
        </p:txBody>
      </p:sp>
      <p:pic>
        <p:nvPicPr>
          <p:cNvPr id="7" name="Picture 6" descr="A cell phone with a snake on it&#10;&#10;Description automatically generated">
            <a:extLst>
              <a:ext uri="{FF2B5EF4-FFF2-40B4-BE49-F238E27FC236}">
                <a16:creationId xmlns:a16="http://schemas.microsoft.com/office/drawing/2014/main" id="{69105A7E-7F89-FD14-A3C8-2C5CA1A9552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872" r="-2" b="25321"/>
          <a:stretch/>
        </p:blipFill>
        <p:spPr>
          <a:xfrm>
            <a:off x="1243104" y="2661920"/>
            <a:ext cx="4273776" cy="3484880"/>
          </a:xfrm>
          <a:prstGeom prst="rect">
            <a:avLst/>
          </a:prstGeom>
          <a:noFill/>
        </p:spPr>
      </p:pic>
      <p:pic>
        <p:nvPicPr>
          <p:cNvPr id="10" name="Picture 9" descr="A screen shot of a game&#10;&#10;Description automatically generated">
            <a:extLst>
              <a:ext uri="{FF2B5EF4-FFF2-40B4-BE49-F238E27FC236}">
                <a16:creationId xmlns:a16="http://schemas.microsoft.com/office/drawing/2014/main" id="{6E8535A0-C5FE-6A63-2519-0AD14A5F1C5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8246" r="10194" b="-5"/>
          <a:stretch/>
        </p:blipFill>
        <p:spPr>
          <a:xfrm>
            <a:off x="6334225" y="2618421"/>
            <a:ext cx="4516655" cy="3484881"/>
          </a:xfrm>
          <a:prstGeom prst="rect">
            <a:avLst/>
          </a:prstGeom>
          <a:noFill/>
        </p:spPr>
      </p:pic>
      <p:sp>
        <p:nvSpPr>
          <p:cNvPr id="5" name="Slide Number Placeholder 4">
            <a:extLst>
              <a:ext uri="{FF2B5EF4-FFF2-40B4-BE49-F238E27FC236}">
                <a16:creationId xmlns:a16="http://schemas.microsoft.com/office/drawing/2014/main" id="{F9990C76-BD04-1AA2-42CB-8757865D676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74663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b="1"/>
              <a:t>INTRODUCTION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8" name="Text Placeholder 2">
            <a:extLst>
              <a:ext uri="{FF2B5EF4-FFF2-40B4-BE49-F238E27FC236}">
                <a16:creationId xmlns:a16="http://schemas.microsoft.com/office/drawing/2014/main" id="{77667D81-5DF3-7FD6-AC5B-AFFC89CB8C20}"/>
              </a:ext>
            </a:extLst>
          </p:cNvPr>
          <p:cNvGraphicFramePr/>
          <p:nvPr>
            <p:extLst>
              <p:ext uri="{D42A27DB-BD31-4B8C-83A1-F6EECF244321}">
                <p14:modId xmlns:p14="http://schemas.microsoft.com/office/powerpoint/2010/main" val="1352721221"/>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9EC0-5521-1BBF-3EF6-2FD57927AFA0}"/>
              </a:ext>
            </a:extLst>
          </p:cNvPr>
          <p:cNvSpPr>
            <a:spLocks noGrp="1"/>
          </p:cNvSpPr>
          <p:nvPr>
            <p:ph type="title"/>
          </p:nvPr>
        </p:nvSpPr>
        <p:spPr>
          <a:xfrm>
            <a:off x="650875" y="564199"/>
            <a:ext cx="5111750" cy="1204912"/>
          </a:xfrm>
        </p:spPr>
        <p:txBody>
          <a:bodyPr>
            <a:normAutofit/>
          </a:bodyPr>
          <a:lstStyle/>
          <a:p>
            <a:r>
              <a:rPr lang="en-US" sz="3600" b="1" dirty="0"/>
              <a:t>TOOLS</a:t>
            </a:r>
          </a:p>
        </p:txBody>
      </p:sp>
      <p:sp>
        <p:nvSpPr>
          <p:cNvPr id="3" name="Text Placeholder 2">
            <a:extLst>
              <a:ext uri="{FF2B5EF4-FFF2-40B4-BE49-F238E27FC236}">
                <a16:creationId xmlns:a16="http://schemas.microsoft.com/office/drawing/2014/main" id="{4F6B8D91-6D0F-D89B-119F-2CE25D8350F4}"/>
              </a:ext>
            </a:extLst>
          </p:cNvPr>
          <p:cNvSpPr>
            <a:spLocks noGrp="1"/>
          </p:cNvSpPr>
          <p:nvPr>
            <p:ph type="body" idx="1"/>
          </p:nvPr>
        </p:nvSpPr>
        <p:spPr>
          <a:xfrm>
            <a:off x="650875" y="2248533"/>
            <a:ext cx="6664326" cy="4045267"/>
          </a:xfrm>
        </p:spPr>
        <p:txBody>
          <a:bodyPr>
            <a:normAutofit/>
          </a:bodyPr>
          <a:lstStyle/>
          <a:p>
            <a:pPr marL="285750" indent="-285750">
              <a:buFont typeface="Wingdings" panose="05000000000000000000" pitchFamily="2" charset="2"/>
              <a:buChar char="q"/>
            </a:pPr>
            <a:r>
              <a:rPr lang="en-US" sz="2000" b="0" i="0" dirty="0">
                <a:solidFill>
                  <a:srgbClr val="3C484E"/>
                </a:solidFill>
                <a:effectLst/>
                <a:latin typeface="Arial" panose="020B0604020202020204" pitchFamily="34" charset="0"/>
              </a:rPr>
              <a:t>For this project, we are using Q-learning algorithm and few more let’s discuss them.</a:t>
            </a:r>
          </a:p>
          <a:p>
            <a:pPr marL="285750" indent="-285750">
              <a:buFont typeface="Wingdings" panose="05000000000000000000" pitchFamily="2" charset="2"/>
              <a:buChar char="q"/>
            </a:pPr>
            <a:r>
              <a:rPr lang="en-US" sz="2000" b="0" i="0" dirty="0">
                <a:solidFill>
                  <a:srgbClr val="3C484E"/>
                </a:solidFill>
                <a:effectLst/>
                <a:latin typeface="Arial" panose="020B0604020202020204" pitchFamily="34" charset="0"/>
              </a:rPr>
              <a:t> Q- algorithm is a value based algorithm and it updates the value based on the Bellman equation. </a:t>
            </a:r>
          </a:p>
          <a:p>
            <a:pPr marL="342900" indent="-342900">
              <a:buFont typeface="Wingdings" panose="05000000000000000000" pitchFamily="2" charset="2"/>
              <a:buChar char="q"/>
            </a:pPr>
            <a:r>
              <a:rPr lang="en-US" sz="2000" b="0" i="0" dirty="0">
                <a:solidFill>
                  <a:srgbClr val="3C484E"/>
                </a:solidFill>
                <a:effectLst/>
                <a:latin typeface="Arial" panose="020B0604020202020204" pitchFamily="34" charset="0"/>
              </a:rPr>
              <a:t>This equation calculates the next maximum reward based on a certain action at each state. The goal is to receive the maximum reward.</a:t>
            </a:r>
          </a:p>
          <a:p>
            <a:pPr marL="342900" indent="-342900">
              <a:buFont typeface="Wingdings" panose="05000000000000000000" pitchFamily="2" charset="2"/>
              <a:buChar char="q"/>
            </a:pPr>
            <a:r>
              <a:rPr lang="en-US" sz="2000" dirty="0">
                <a:solidFill>
                  <a:srgbClr val="3C484E"/>
                </a:solidFill>
                <a:latin typeface="Arial" panose="020B0604020202020204" pitchFamily="34" charset="0"/>
              </a:rPr>
              <a:t>In this we used some of the important python libraries like </a:t>
            </a:r>
          </a:p>
          <a:p>
            <a:r>
              <a:rPr lang="en-US" sz="2000" b="0" i="0" dirty="0">
                <a:solidFill>
                  <a:srgbClr val="3C484E"/>
                </a:solidFill>
                <a:effectLst/>
                <a:latin typeface="Arial" panose="020B0604020202020204" pitchFamily="34" charset="0"/>
              </a:rPr>
              <a:t>    </a:t>
            </a:r>
            <a:r>
              <a:rPr lang="en-US" sz="2000" dirty="0" err="1">
                <a:solidFill>
                  <a:srgbClr val="3C484E"/>
                </a:solidFill>
                <a:latin typeface="Arial" panose="020B0604020202020204" pitchFamily="34" charset="0"/>
              </a:rPr>
              <a:t>pygame</a:t>
            </a:r>
            <a:r>
              <a:rPr lang="en-US" sz="2000" dirty="0">
                <a:solidFill>
                  <a:srgbClr val="3C484E"/>
                </a:solidFill>
                <a:latin typeface="Arial" panose="020B0604020202020204" pitchFamily="34" charset="0"/>
              </a:rPr>
              <a:t> and </a:t>
            </a:r>
            <a:r>
              <a:rPr lang="en-US" sz="2000" dirty="0" err="1">
                <a:solidFill>
                  <a:srgbClr val="3C484E"/>
                </a:solidFill>
                <a:latin typeface="Arial" panose="020B0604020202020204" pitchFamily="34" charset="0"/>
              </a:rPr>
              <a:t>pytorch</a:t>
            </a:r>
            <a:r>
              <a:rPr lang="en-US" sz="2000" dirty="0">
                <a:solidFill>
                  <a:srgbClr val="3C484E"/>
                </a:solidFill>
                <a:latin typeface="Arial" panose="020B0604020202020204" pitchFamily="34" charset="0"/>
              </a:rPr>
              <a:t>.</a:t>
            </a:r>
            <a:endParaRPr lang="en-US" sz="2000" b="0" i="0" dirty="0">
              <a:solidFill>
                <a:srgbClr val="3C484E"/>
              </a:solidFill>
              <a:effectLst/>
              <a:latin typeface="Arial" panose="020B0604020202020204" pitchFamily="34" charset="0"/>
            </a:endParaRPr>
          </a:p>
          <a:p>
            <a:endParaRPr lang="en-US" sz="2000" dirty="0"/>
          </a:p>
          <a:p>
            <a:endParaRPr lang="en-US" dirty="0"/>
          </a:p>
        </p:txBody>
      </p:sp>
      <p:sp>
        <p:nvSpPr>
          <p:cNvPr id="5" name="Slide Number Placeholder 4">
            <a:extLst>
              <a:ext uri="{FF2B5EF4-FFF2-40B4-BE49-F238E27FC236}">
                <a16:creationId xmlns:a16="http://schemas.microsoft.com/office/drawing/2014/main" id="{2F4234B6-3388-7535-08BC-435DAEB65665}"/>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7" name="Picture 6" descr="A robot touching a finger&#10;&#10;Description automatically generated">
            <a:extLst>
              <a:ext uri="{FF2B5EF4-FFF2-40B4-BE49-F238E27FC236}">
                <a16:creationId xmlns:a16="http://schemas.microsoft.com/office/drawing/2014/main" id="{5CAECBDD-F5B4-BD2F-FA0F-85DA62D4F61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15201" y="1830015"/>
            <a:ext cx="4778689" cy="4360578"/>
          </a:xfrm>
          <a:prstGeom prst="rect">
            <a:avLst/>
          </a:prstGeom>
        </p:spPr>
      </p:pic>
      <p:sp>
        <p:nvSpPr>
          <p:cNvPr id="8" name="TextBox 7">
            <a:extLst>
              <a:ext uri="{FF2B5EF4-FFF2-40B4-BE49-F238E27FC236}">
                <a16:creationId xmlns:a16="http://schemas.microsoft.com/office/drawing/2014/main" id="{BB0CADD3-4A5A-C715-1030-07A6D3CC7FCE}"/>
              </a:ext>
            </a:extLst>
          </p:cNvPr>
          <p:cNvSpPr txBox="1"/>
          <p:nvPr/>
        </p:nvSpPr>
        <p:spPr>
          <a:xfrm>
            <a:off x="8224520" y="4360812"/>
            <a:ext cx="3378200" cy="230832"/>
          </a:xfrm>
          <a:prstGeom prst="rect">
            <a:avLst/>
          </a:prstGeom>
          <a:noFill/>
        </p:spPr>
        <p:txBody>
          <a:bodyPr wrap="square" rtlCol="0">
            <a:spAutoFit/>
          </a:bodyPr>
          <a:lstStyle/>
          <a:p>
            <a:r>
              <a:rPr lang="en-US" sz="900">
                <a:hlinkClick r:id="rId3" tooltip="https://www.inteldig.com/2021/04/casos-de-uso-donde-machine-learning-tiene-mas-impacto/"/>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420783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54E40C2F-389C-B3B6-B39F-D81C317AAAF0}"/>
              </a:ext>
            </a:extLst>
          </p:cNvPr>
          <p:cNvSpPr>
            <a:spLocks noGrp="1"/>
          </p:cNvSpPr>
          <p:nvPr>
            <p:ph type="title"/>
          </p:nvPr>
        </p:nvSpPr>
        <p:spPr>
          <a:xfrm>
            <a:off x="838200" y="365125"/>
            <a:ext cx="10515600" cy="1325563"/>
          </a:xfrm>
        </p:spPr>
        <p:txBody>
          <a:bodyPr/>
          <a:lstStyle/>
          <a:p>
            <a:endParaRPr lang="en-US"/>
          </a:p>
        </p:txBody>
      </p:sp>
      <p:sp>
        <p:nvSpPr>
          <p:cNvPr id="12" name="Slide Number Placeholder 4">
            <a:extLst>
              <a:ext uri="{FF2B5EF4-FFF2-40B4-BE49-F238E27FC236}">
                <a16:creationId xmlns:a16="http://schemas.microsoft.com/office/drawing/2014/main" id="{D5A27D63-8DB5-70C0-2728-C47A89D860D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r>
              <a:rPr lang="en-US" dirty="0"/>
              <a:t> </a:t>
            </a:r>
            <a:fld id="{A49DFD55-3C28-40EF-9E31-A92D2E4017FF}" type="slidenum">
              <a:rPr lang="en-US" smtClean="0"/>
              <a:pPr>
                <a:spcAft>
                  <a:spcPts val="600"/>
                </a:spcAft>
              </a:pPr>
              <a:t>6</a:t>
            </a:fld>
            <a:endParaRPr lang="en-US" dirty="0"/>
          </a:p>
        </p:txBody>
      </p:sp>
      <p:graphicFrame>
        <p:nvGraphicFramePr>
          <p:cNvPr id="24" name="Text Placeholder 2">
            <a:extLst>
              <a:ext uri="{FF2B5EF4-FFF2-40B4-BE49-F238E27FC236}">
                <a16:creationId xmlns:a16="http://schemas.microsoft.com/office/drawing/2014/main" id="{3E1AF7FD-42D2-EB52-7E8A-22733A3E34D7}"/>
              </a:ext>
            </a:extLst>
          </p:cNvPr>
          <p:cNvGraphicFramePr/>
          <p:nvPr>
            <p:extLst>
              <p:ext uri="{D42A27DB-BD31-4B8C-83A1-F6EECF244321}">
                <p14:modId xmlns:p14="http://schemas.microsoft.com/office/powerpoint/2010/main" val="2323646643"/>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green and yellow text&#10;&#10;Description automatically generated">
            <a:extLst>
              <a:ext uri="{FF2B5EF4-FFF2-40B4-BE49-F238E27FC236}">
                <a16:creationId xmlns:a16="http://schemas.microsoft.com/office/drawing/2014/main" id="{472970C9-EB53-B555-C22F-BFAB82F7E9C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42967" y="2895599"/>
            <a:ext cx="785833" cy="748781"/>
          </a:xfrm>
          <a:prstGeom prst="rect">
            <a:avLst/>
          </a:prstGeom>
        </p:spPr>
      </p:pic>
      <p:pic>
        <p:nvPicPr>
          <p:cNvPr id="9" name="Picture 8" descr="A red circle with dots&#10;&#10;Description automatically generated">
            <a:extLst>
              <a:ext uri="{FF2B5EF4-FFF2-40B4-BE49-F238E27FC236}">
                <a16:creationId xmlns:a16="http://schemas.microsoft.com/office/drawing/2014/main" id="{B0ED50D6-E870-A15F-9AC7-5B6220F09F3E}"/>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042967" y="4192880"/>
            <a:ext cx="785833" cy="943000"/>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chor="ctr">
            <a:normAutofit/>
          </a:bodyPr>
          <a:lstStyle/>
          <a:p>
            <a:r>
              <a:rPr lang="en-US" b="1"/>
              <a:t>Code description </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27" name="Text Placeholder 6">
            <a:extLst>
              <a:ext uri="{FF2B5EF4-FFF2-40B4-BE49-F238E27FC236}">
                <a16:creationId xmlns:a16="http://schemas.microsoft.com/office/drawing/2014/main" id="{16EF4115-4133-E0AD-CB1E-9CCC77CB37EB}"/>
              </a:ext>
            </a:extLst>
          </p:cNvPr>
          <p:cNvGraphicFramePr/>
          <p:nvPr>
            <p:extLst>
              <p:ext uri="{D42A27DB-BD31-4B8C-83A1-F6EECF244321}">
                <p14:modId xmlns:p14="http://schemas.microsoft.com/office/powerpoint/2010/main" val="1457260108"/>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D75F4F-37DF-C283-7DE6-D1AB4480C05F}"/>
              </a:ext>
            </a:extLst>
          </p:cNvPr>
          <p:cNvSpPr>
            <a:spLocks noGrp="1"/>
          </p:cNvSpPr>
          <p:nvPr>
            <p:ph type="body" idx="1"/>
          </p:nvPr>
        </p:nvSpPr>
        <p:spPr>
          <a:xfrm>
            <a:off x="630555" y="1100454"/>
            <a:ext cx="5111750" cy="5255896"/>
          </a:xfrm>
        </p:spPr>
        <p:txBody>
          <a:bodyPr>
            <a:noAutofit/>
          </a:bodyPr>
          <a:lstStyle/>
          <a:p>
            <a:pPr marL="285750" indent="-285750">
              <a:buFont typeface="Wingdings" panose="05000000000000000000" pitchFamily="2" charset="2"/>
              <a:buChar char="q"/>
            </a:pPr>
            <a:r>
              <a:rPr lang="en-US" sz="2000" dirty="0"/>
              <a:t>REWARD :</a:t>
            </a:r>
          </a:p>
          <a:p>
            <a:r>
              <a:rPr lang="en-US" sz="2000" dirty="0"/>
              <a:t>          eat food  = +10</a:t>
            </a:r>
          </a:p>
          <a:p>
            <a:r>
              <a:rPr lang="en-US" sz="2000" dirty="0"/>
              <a:t>          game over  = -10</a:t>
            </a:r>
          </a:p>
          <a:p>
            <a:r>
              <a:rPr lang="en-US" sz="2000" dirty="0"/>
              <a:t>          else = 0</a:t>
            </a:r>
          </a:p>
          <a:p>
            <a:pPr marL="285750" indent="-285750">
              <a:buFont typeface="Wingdings" panose="05000000000000000000" pitchFamily="2" charset="2"/>
              <a:buChar char="q"/>
            </a:pPr>
            <a:r>
              <a:rPr lang="en-US" sz="2000" dirty="0"/>
              <a:t>ACTION:</a:t>
            </a:r>
          </a:p>
          <a:p>
            <a:r>
              <a:rPr lang="en-US" sz="2000" dirty="0"/>
              <a:t>         [1,0,0] = STRAIGHT</a:t>
            </a:r>
          </a:p>
          <a:p>
            <a:r>
              <a:rPr lang="en-US" sz="2000" dirty="0"/>
              <a:t>         [0,1,0] = RIGHT</a:t>
            </a:r>
          </a:p>
          <a:p>
            <a:r>
              <a:rPr lang="en-US" sz="2000" dirty="0"/>
              <a:t>         [0,0,1] = LEFT</a:t>
            </a:r>
          </a:p>
          <a:p>
            <a:pPr marL="285750" indent="-285750">
              <a:buFont typeface="Wingdings" panose="05000000000000000000" pitchFamily="2" charset="2"/>
              <a:buChar char="q"/>
            </a:pPr>
            <a:r>
              <a:rPr lang="en-US" sz="2000" dirty="0"/>
              <a:t>STATES(11 VALUES) :</a:t>
            </a:r>
          </a:p>
          <a:p>
            <a:r>
              <a:rPr lang="en-US" sz="2000" dirty="0"/>
              <a:t>         [danger straight , danger left , danger right ,direction right , direction left , direction up , direction down , food left , food right , food up , food down]</a:t>
            </a:r>
          </a:p>
        </p:txBody>
      </p:sp>
      <p:sp>
        <p:nvSpPr>
          <p:cNvPr id="5" name="Slide Number Placeholder 4">
            <a:extLst>
              <a:ext uri="{FF2B5EF4-FFF2-40B4-BE49-F238E27FC236}">
                <a16:creationId xmlns:a16="http://schemas.microsoft.com/office/drawing/2014/main" id="{1F0E97F6-6D39-E73B-8236-D61E83B6918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89496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CB45-CFCC-5B17-6FC9-A12CAE17D5F1}"/>
              </a:ext>
            </a:extLst>
          </p:cNvPr>
          <p:cNvSpPr>
            <a:spLocks noGrp="1"/>
          </p:cNvSpPr>
          <p:nvPr>
            <p:ph type="title"/>
          </p:nvPr>
        </p:nvSpPr>
        <p:spPr>
          <a:xfrm>
            <a:off x="640080" y="-6403"/>
            <a:ext cx="10515600" cy="1127884"/>
          </a:xfrm>
        </p:spPr>
        <p:txBody>
          <a:bodyPr/>
          <a:lstStyle/>
          <a:p>
            <a:r>
              <a:rPr lang="en-US" b="1" u="sng" dirty="0"/>
              <a:t>(Deep) q - learning</a:t>
            </a:r>
          </a:p>
        </p:txBody>
      </p:sp>
      <p:sp>
        <p:nvSpPr>
          <p:cNvPr id="5" name="Slide Number Placeholder 4">
            <a:extLst>
              <a:ext uri="{FF2B5EF4-FFF2-40B4-BE49-F238E27FC236}">
                <a16:creationId xmlns:a16="http://schemas.microsoft.com/office/drawing/2014/main" id="{E8BBC9A8-7AF3-B3FE-A354-0861AD345C53}"/>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extBox 6">
            <a:extLst>
              <a:ext uri="{FF2B5EF4-FFF2-40B4-BE49-F238E27FC236}">
                <a16:creationId xmlns:a16="http://schemas.microsoft.com/office/drawing/2014/main" id="{0F305848-A729-2045-0177-7D181C65A759}"/>
              </a:ext>
            </a:extLst>
          </p:cNvPr>
          <p:cNvSpPr txBox="1"/>
          <p:nvPr/>
        </p:nvSpPr>
        <p:spPr>
          <a:xfrm>
            <a:off x="2108600" y="871565"/>
            <a:ext cx="9103360" cy="2031325"/>
          </a:xfrm>
          <a:prstGeom prst="rect">
            <a:avLst/>
          </a:prstGeom>
          <a:noFill/>
        </p:spPr>
        <p:txBody>
          <a:bodyPr wrap="square" rtlCol="0">
            <a:spAutoFit/>
          </a:bodyPr>
          <a:lstStyle/>
          <a:p>
            <a:r>
              <a:rPr lang="en-US" dirty="0"/>
              <a:t>Q-value  =  quality of action</a:t>
            </a:r>
          </a:p>
          <a:p>
            <a:r>
              <a:rPr lang="en-US" dirty="0"/>
              <a:t> </a:t>
            </a:r>
          </a:p>
          <a:p>
            <a:r>
              <a:rPr lang="en-US" dirty="0"/>
              <a:t>0. Init Q value  (= </a:t>
            </a:r>
            <a:r>
              <a:rPr lang="en-US" dirty="0" err="1"/>
              <a:t>init</a:t>
            </a:r>
            <a:r>
              <a:rPr lang="en-US" dirty="0"/>
              <a:t> model)</a:t>
            </a:r>
          </a:p>
          <a:p>
            <a:r>
              <a:rPr lang="en-US" dirty="0"/>
              <a:t>1. Choose action(</a:t>
            </a:r>
            <a:r>
              <a:rPr lang="en-US" dirty="0" err="1"/>
              <a:t>model.predict</a:t>
            </a:r>
            <a:r>
              <a:rPr lang="en-US" dirty="0"/>
              <a:t>(state))</a:t>
            </a:r>
          </a:p>
          <a:p>
            <a:r>
              <a:rPr lang="en-US" dirty="0"/>
              <a:t>2. Perform action</a:t>
            </a:r>
          </a:p>
          <a:p>
            <a:r>
              <a:rPr lang="en-US" dirty="0"/>
              <a:t>3. Measure reward</a:t>
            </a:r>
          </a:p>
          <a:p>
            <a:r>
              <a:rPr lang="en-US" dirty="0"/>
              <a:t>4. Update Q value (+ train model)</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19C17A22-D4DE-5928-F985-E6A5695C35E6}"/>
                  </a:ext>
                </a:extLst>
              </p14:cNvPr>
              <p14:cNvContentPartPr/>
              <p14:nvPr/>
            </p14:nvContentPartPr>
            <p14:xfrm>
              <a:off x="1737440" y="1157840"/>
              <a:ext cx="360" cy="360"/>
            </p14:xfrm>
          </p:contentPart>
        </mc:Choice>
        <mc:Fallback>
          <p:pic>
            <p:nvPicPr>
              <p:cNvPr id="8" name="Ink 7">
                <a:extLst>
                  <a:ext uri="{FF2B5EF4-FFF2-40B4-BE49-F238E27FC236}">
                    <a16:creationId xmlns:a16="http://schemas.microsoft.com/office/drawing/2014/main" id="{19C17A22-D4DE-5928-F985-E6A5695C35E6}"/>
                  </a:ext>
                </a:extLst>
              </p:cNvPr>
              <p:cNvPicPr/>
              <p:nvPr/>
            </p:nvPicPr>
            <p:blipFill>
              <a:blip r:embed="rId3"/>
              <a:stretch>
                <a:fillRect/>
              </a:stretch>
            </p:blipFill>
            <p:spPr>
              <a:xfrm>
                <a:off x="1731320" y="1151720"/>
                <a:ext cx="12600" cy="12600"/>
              </a:xfrm>
              <a:prstGeom prst="rect">
                <a:avLst/>
              </a:prstGeom>
            </p:spPr>
          </p:pic>
        </mc:Fallback>
      </mc:AlternateContent>
      <p:sp>
        <p:nvSpPr>
          <p:cNvPr id="20" name="TextBox 19">
            <a:extLst>
              <a:ext uri="{FF2B5EF4-FFF2-40B4-BE49-F238E27FC236}">
                <a16:creationId xmlns:a16="http://schemas.microsoft.com/office/drawing/2014/main" id="{EBF061BA-2C51-7D7C-E624-4B3785780CD2}"/>
              </a:ext>
            </a:extLst>
          </p:cNvPr>
          <p:cNvSpPr txBox="1"/>
          <p:nvPr/>
        </p:nvSpPr>
        <p:spPr>
          <a:xfrm>
            <a:off x="1041080" y="2081088"/>
            <a:ext cx="894412" cy="369332"/>
          </a:xfrm>
          <a:prstGeom prst="rect">
            <a:avLst/>
          </a:prstGeom>
          <a:noFill/>
        </p:spPr>
        <p:txBody>
          <a:bodyPr wrap="none" rtlCol="0">
            <a:spAutoFit/>
          </a:bodyPr>
          <a:lstStyle/>
          <a:p>
            <a:r>
              <a:rPr lang="en-US" dirty="0"/>
              <a:t>Repeat</a:t>
            </a:r>
          </a:p>
        </p:txBody>
      </p:sp>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54CF42EA-5370-FB5A-5859-38037BC87B56}"/>
                  </a:ext>
                </a:extLst>
              </p14:cNvPr>
              <p14:cNvContentPartPr/>
              <p14:nvPr/>
            </p14:nvContentPartPr>
            <p14:xfrm>
              <a:off x="-1097880" y="2641280"/>
              <a:ext cx="360" cy="360"/>
            </p14:xfrm>
          </p:contentPart>
        </mc:Choice>
        <mc:Fallback>
          <p:pic>
            <p:nvPicPr>
              <p:cNvPr id="21" name="Ink 20">
                <a:extLst>
                  <a:ext uri="{FF2B5EF4-FFF2-40B4-BE49-F238E27FC236}">
                    <a16:creationId xmlns:a16="http://schemas.microsoft.com/office/drawing/2014/main" id="{54CF42EA-5370-FB5A-5859-38037BC87B56}"/>
                  </a:ext>
                </a:extLst>
              </p:cNvPr>
              <p:cNvPicPr/>
              <p:nvPr/>
            </p:nvPicPr>
            <p:blipFill>
              <a:blip r:embed="rId5"/>
              <a:stretch>
                <a:fillRect/>
              </a:stretch>
            </p:blipFill>
            <p:spPr>
              <a:xfrm>
                <a:off x="-1106520" y="2632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4B422A40-C1CA-F2CB-B3B9-48BA2517BB87}"/>
                  </a:ext>
                </a:extLst>
              </p14:cNvPr>
              <p14:cNvContentPartPr/>
              <p14:nvPr/>
            </p14:nvContentPartPr>
            <p14:xfrm>
              <a:off x="662880" y="2717960"/>
              <a:ext cx="1431000" cy="360"/>
            </p14:xfrm>
          </p:contentPart>
        </mc:Choice>
        <mc:Fallback>
          <p:pic>
            <p:nvPicPr>
              <p:cNvPr id="22" name="Ink 21">
                <a:extLst>
                  <a:ext uri="{FF2B5EF4-FFF2-40B4-BE49-F238E27FC236}">
                    <a16:creationId xmlns:a16="http://schemas.microsoft.com/office/drawing/2014/main" id="{4B422A40-C1CA-F2CB-B3B9-48BA2517BB87}"/>
                  </a:ext>
                </a:extLst>
              </p:cNvPr>
              <p:cNvPicPr/>
              <p:nvPr/>
            </p:nvPicPr>
            <p:blipFill>
              <a:blip r:embed="rId7"/>
              <a:stretch>
                <a:fillRect/>
              </a:stretch>
            </p:blipFill>
            <p:spPr>
              <a:xfrm>
                <a:off x="645240" y="2699960"/>
                <a:ext cx="1466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B5266C3A-1399-3A3C-10C9-2AA32D567FE3}"/>
                  </a:ext>
                </a:extLst>
              </p14:cNvPr>
              <p14:cNvContentPartPr/>
              <p14:nvPr/>
            </p14:nvContentPartPr>
            <p14:xfrm>
              <a:off x="840360" y="1875560"/>
              <a:ext cx="1173240" cy="360"/>
            </p14:xfrm>
          </p:contentPart>
        </mc:Choice>
        <mc:Fallback>
          <p:pic>
            <p:nvPicPr>
              <p:cNvPr id="23" name="Ink 22">
                <a:extLst>
                  <a:ext uri="{FF2B5EF4-FFF2-40B4-BE49-F238E27FC236}">
                    <a16:creationId xmlns:a16="http://schemas.microsoft.com/office/drawing/2014/main" id="{B5266C3A-1399-3A3C-10C9-2AA32D567FE3}"/>
                  </a:ext>
                </a:extLst>
              </p:cNvPr>
              <p:cNvPicPr/>
              <p:nvPr/>
            </p:nvPicPr>
            <p:blipFill>
              <a:blip r:embed="rId9"/>
              <a:stretch>
                <a:fillRect/>
              </a:stretch>
            </p:blipFill>
            <p:spPr>
              <a:xfrm>
                <a:off x="822360" y="1857560"/>
                <a:ext cx="1208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A357AF84-9B05-99F4-CF14-70599070458E}"/>
                  </a:ext>
                </a:extLst>
              </p14:cNvPr>
              <p14:cNvContentPartPr/>
              <p14:nvPr/>
            </p14:nvContentPartPr>
            <p14:xfrm>
              <a:off x="699960" y="1875560"/>
              <a:ext cx="347040" cy="360"/>
            </p14:xfrm>
          </p:contentPart>
        </mc:Choice>
        <mc:Fallback>
          <p:pic>
            <p:nvPicPr>
              <p:cNvPr id="24" name="Ink 23">
                <a:extLst>
                  <a:ext uri="{FF2B5EF4-FFF2-40B4-BE49-F238E27FC236}">
                    <a16:creationId xmlns:a16="http://schemas.microsoft.com/office/drawing/2014/main" id="{A357AF84-9B05-99F4-CF14-70599070458E}"/>
                  </a:ext>
                </a:extLst>
              </p:cNvPr>
              <p:cNvPicPr/>
              <p:nvPr/>
            </p:nvPicPr>
            <p:blipFill>
              <a:blip r:embed="rId11"/>
              <a:stretch>
                <a:fillRect/>
              </a:stretch>
            </p:blipFill>
            <p:spPr>
              <a:xfrm>
                <a:off x="681960" y="1857560"/>
                <a:ext cx="382680" cy="36000"/>
              </a:xfrm>
              <a:prstGeom prst="rect">
                <a:avLst/>
              </a:prstGeom>
            </p:spPr>
          </p:pic>
        </mc:Fallback>
      </mc:AlternateContent>
      <p:grpSp>
        <p:nvGrpSpPr>
          <p:cNvPr id="27" name="Group 26">
            <a:extLst>
              <a:ext uri="{FF2B5EF4-FFF2-40B4-BE49-F238E27FC236}">
                <a16:creationId xmlns:a16="http://schemas.microsoft.com/office/drawing/2014/main" id="{6D81F0E8-8183-8C78-4206-D6BC846FF602}"/>
              </a:ext>
            </a:extLst>
          </p:cNvPr>
          <p:cNvGrpSpPr/>
          <p:nvPr/>
        </p:nvGrpSpPr>
        <p:grpSpPr>
          <a:xfrm>
            <a:off x="705360" y="1873760"/>
            <a:ext cx="360" cy="866160"/>
            <a:chOff x="705360" y="1873760"/>
            <a:chExt cx="360" cy="866160"/>
          </a:xfrm>
        </p:grpSpPr>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B729351E-9581-1444-C336-7D731A8E98FF}"/>
                    </a:ext>
                  </a:extLst>
                </p14:cNvPr>
                <p14:cNvContentPartPr/>
                <p14:nvPr/>
              </p14:nvContentPartPr>
              <p14:xfrm>
                <a:off x="705360" y="1926680"/>
                <a:ext cx="360" cy="813240"/>
              </p14:xfrm>
            </p:contentPart>
          </mc:Choice>
          <mc:Fallback>
            <p:pic>
              <p:nvPicPr>
                <p:cNvPr id="25" name="Ink 24">
                  <a:extLst>
                    <a:ext uri="{FF2B5EF4-FFF2-40B4-BE49-F238E27FC236}">
                      <a16:creationId xmlns:a16="http://schemas.microsoft.com/office/drawing/2014/main" id="{B729351E-9581-1444-C336-7D731A8E98FF}"/>
                    </a:ext>
                  </a:extLst>
                </p:cNvPr>
                <p:cNvPicPr/>
                <p:nvPr/>
              </p:nvPicPr>
              <p:blipFill>
                <a:blip r:embed="rId13"/>
                <a:stretch>
                  <a:fillRect/>
                </a:stretch>
              </p:blipFill>
              <p:spPr>
                <a:xfrm>
                  <a:off x="687360" y="1908680"/>
                  <a:ext cx="36000" cy="84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32ACE033-131E-569A-F5B5-5C1AAC4F5D06}"/>
                    </a:ext>
                  </a:extLst>
                </p14:cNvPr>
                <p14:cNvContentPartPr/>
                <p14:nvPr/>
              </p14:nvContentPartPr>
              <p14:xfrm>
                <a:off x="705360" y="1873760"/>
                <a:ext cx="360" cy="225360"/>
              </p14:xfrm>
            </p:contentPart>
          </mc:Choice>
          <mc:Fallback>
            <p:pic>
              <p:nvPicPr>
                <p:cNvPr id="26" name="Ink 25">
                  <a:extLst>
                    <a:ext uri="{FF2B5EF4-FFF2-40B4-BE49-F238E27FC236}">
                      <a16:creationId xmlns:a16="http://schemas.microsoft.com/office/drawing/2014/main" id="{32ACE033-131E-569A-F5B5-5C1AAC4F5D06}"/>
                    </a:ext>
                  </a:extLst>
                </p:cNvPr>
                <p:cNvPicPr/>
                <p:nvPr/>
              </p:nvPicPr>
              <p:blipFill>
                <a:blip r:embed="rId15"/>
                <a:stretch>
                  <a:fillRect/>
                </a:stretch>
              </p:blipFill>
              <p:spPr>
                <a:xfrm>
                  <a:off x="687360" y="1855760"/>
                  <a:ext cx="36000" cy="26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8873ED9E-E306-479B-338D-F8E28D335B3F}"/>
                  </a:ext>
                </a:extLst>
              </p14:cNvPr>
              <p14:cNvContentPartPr/>
              <p14:nvPr/>
            </p14:nvContentPartPr>
            <p14:xfrm>
              <a:off x="2013240" y="1783400"/>
              <a:ext cx="93240" cy="276840"/>
            </p14:xfrm>
          </p:contentPart>
        </mc:Choice>
        <mc:Fallback>
          <p:pic>
            <p:nvPicPr>
              <p:cNvPr id="28" name="Ink 27">
                <a:extLst>
                  <a:ext uri="{FF2B5EF4-FFF2-40B4-BE49-F238E27FC236}">
                    <a16:creationId xmlns:a16="http://schemas.microsoft.com/office/drawing/2014/main" id="{8873ED9E-E306-479B-338D-F8E28D335B3F}"/>
                  </a:ext>
                </a:extLst>
              </p:cNvPr>
              <p:cNvPicPr/>
              <p:nvPr/>
            </p:nvPicPr>
            <p:blipFill>
              <a:blip r:embed="rId17"/>
              <a:stretch>
                <a:fillRect/>
              </a:stretch>
            </p:blipFill>
            <p:spPr>
              <a:xfrm>
                <a:off x="1995600" y="1765760"/>
                <a:ext cx="128880" cy="312480"/>
              </a:xfrm>
              <a:prstGeom prst="rect">
                <a:avLst/>
              </a:prstGeom>
            </p:spPr>
          </p:pic>
        </mc:Fallback>
      </mc:AlternateContent>
      <p:sp>
        <p:nvSpPr>
          <p:cNvPr id="29" name="TextBox 28">
            <a:extLst>
              <a:ext uri="{FF2B5EF4-FFF2-40B4-BE49-F238E27FC236}">
                <a16:creationId xmlns:a16="http://schemas.microsoft.com/office/drawing/2014/main" id="{D7BA80BF-DA1B-F40D-8F9D-140A46E0BCDF}"/>
              </a:ext>
            </a:extLst>
          </p:cNvPr>
          <p:cNvSpPr txBox="1"/>
          <p:nvPr/>
        </p:nvSpPr>
        <p:spPr>
          <a:xfrm>
            <a:off x="3251200" y="3370336"/>
            <a:ext cx="4226606" cy="584775"/>
          </a:xfrm>
          <a:prstGeom prst="rect">
            <a:avLst/>
          </a:prstGeom>
          <a:noFill/>
        </p:spPr>
        <p:txBody>
          <a:bodyPr wrap="none" rtlCol="0">
            <a:spAutoFit/>
          </a:bodyPr>
          <a:lstStyle/>
          <a:p>
            <a:r>
              <a:rPr lang="en-US" sz="3200" b="1" u="sng" dirty="0"/>
              <a:t>BELLMAN’S EQUATION</a:t>
            </a:r>
          </a:p>
        </p:txBody>
      </p:sp>
      <p:pic>
        <p:nvPicPr>
          <p:cNvPr id="31" name="Picture 30" descr="A black text on a white background&#10;&#10;Description automatically generated">
            <a:extLst>
              <a:ext uri="{FF2B5EF4-FFF2-40B4-BE49-F238E27FC236}">
                <a16:creationId xmlns:a16="http://schemas.microsoft.com/office/drawing/2014/main" id="{5FDC50C5-5DCD-C4FD-B5ED-D3550DC301D7}"/>
              </a:ext>
            </a:extLst>
          </p:cNvPr>
          <p:cNvPicPr>
            <a:picLocks noChangeAspect="1"/>
          </p:cNvPicPr>
          <p:nvPr/>
        </p:nvPicPr>
        <p:blipFill>
          <a:blip r:embed="rId18"/>
          <a:stretch>
            <a:fillRect/>
          </a:stretch>
        </p:blipFill>
        <p:spPr>
          <a:xfrm>
            <a:off x="734760" y="4000085"/>
            <a:ext cx="10420920" cy="2658590"/>
          </a:xfrm>
          <a:prstGeom prst="rect">
            <a:avLst/>
          </a:prstGeom>
        </p:spPr>
      </p:pic>
    </p:spTree>
    <p:extLst>
      <p:ext uri="{BB962C8B-B14F-4D97-AF65-F5344CB8AC3E}">
        <p14:creationId xmlns:p14="http://schemas.microsoft.com/office/powerpoint/2010/main" val="15968767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{4D180916-D58E-48D8-8135-8FF778E16F6B}tf67328976_win32</Template>
  <TotalTime>962</TotalTime>
  <Words>920</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inherit</vt:lpstr>
      <vt:lpstr>Tenorite</vt:lpstr>
      <vt:lpstr>Wingdings</vt:lpstr>
      <vt:lpstr>Office Theme</vt:lpstr>
      <vt:lpstr>Snake game with reinforcement learning</vt:lpstr>
      <vt:lpstr>CONTENTS</vt:lpstr>
      <vt:lpstr>DID YOU GUYS REMEMBER THIS ?</vt:lpstr>
      <vt:lpstr>INTRODUCTION</vt:lpstr>
      <vt:lpstr>TOOLS</vt:lpstr>
      <vt:lpstr>PowerPoint Presentation</vt:lpstr>
      <vt:lpstr>Code description </vt:lpstr>
      <vt:lpstr>PowerPoint Presentation</vt:lpstr>
      <vt:lpstr>(Deep) q - learning</vt:lpstr>
      <vt:lpstr>PowerPoint Presentation</vt:lpstr>
      <vt:lpstr>PowerPoint Presentation</vt:lpstr>
      <vt:lpstr>PowerPoint Presentation</vt:lpstr>
      <vt:lpstr>MODEL FILE</vt:lpstr>
      <vt:lpstr>PowerPoint Presentation</vt:lpstr>
      <vt:lpstr>AGENT FILE</vt:lpstr>
      <vt:lpstr>PowerPoint Presentation</vt:lpstr>
      <vt:lpstr>PowerPoint Presentation</vt:lpstr>
      <vt:lpstr>Plotresult file</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with reinforcement learning</dc:title>
  <dc:creator>sowjanya kamineni</dc:creator>
  <cp:lastModifiedBy>sowjanya kamineni</cp:lastModifiedBy>
  <cp:revision>1</cp:revision>
  <dcterms:created xsi:type="dcterms:W3CDTF">2023-12-01T01:48:24Z</dcterms:created>
  <dcterms:modified xsi:type="dcterms:W3CDTF">2023-12-01T22:20:56Z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