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EB7CD-A6DE-9548-BFC5-8B81AB7BD920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AEED-CE8A-2441-BAE3-75CE7055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https://www.suntechnologies.com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https://www.suntechnologies.com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9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0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6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8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3999"/>
            <a:ext cx="8229600" cy="45266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Shared Across Organizations Or Cloud Platforms Is Vulnerable To Interception And Misuse.</a:t>
            </a:r>
            <a:endParaRPr 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E94FC-786C-FCF5-935F-65616F7CB9F4}"/>
              </a:ext>
            </a:extLst>
          </p:cNvPr>
          <p:cNvSpPr txBox="1"/>
          <p:nvPr/>
        </p:nvSpPr>
        <p:spPr>
          <a:xfrm>
            <a:off x="1324429" y="562430"/>
            <a:ext cx="7066641" cy="85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1B462-C755-5AD7-B4B3-EBE4F52708E9}"/>
              </a:ext>
            </a:extLst>
          </p:cNvPr>
          <p:cNvSpPr txBox="1"/>
          <p:nvPr/>
        </p:nvSpPr>
        <p:spPr>
          <a:xfrm>
            <a:off x="2191658" y="1200355"/>
            <a:ext cx="649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DATA SECURITY: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and Technologies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Emerging technologies such as blockchain can enhance data integrity and security.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Artificial intelligence can help detect and respond to security threats in real-time.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Continued innovation is necessary to keep pace with evolving cyber threats related to data sharing.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3D98E-DC20-64F7-46A9-CE2C09A84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39750"/>
            <a:ext cx="4057238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Sharing data across organizations offers significant benefits but also presents security challenges.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robust security measures is essential to prevent interception and misuse.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Organizations should stay informed about new threats and adopt best practices to safeguard shared data.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6E1FD-61F4-4C14-A9F0-8E1CD9BB0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401" y="464457"/>
            <a:ext cx="3999998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0FA02A-9C9F-E0A3-38E1-B171A19BA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6" y="539750"/>
            <a:ext cx="5418667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7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untechnologies.com/wp-content/uploads/2020/11/image-1-01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Data Sharing Risks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sharing across organizations and cloud platforms is essential for collaboration and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However, this practice introduces vulnerabilities that can be exploited by malicious actors.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these risks is crucial for implementing effective security measures.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untechnologies.com/wp-content/uploads/2020/11/image-1-01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Data Shared in Cloud Environments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data shared include sensitive personal information, financial records, and intellectual property.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Public and private cloud platforms facilitate different levels of data sharing and access.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nature of the data determines the level of security required during transmission and storage.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Interception Methods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can be intercepted through eavesdropping on network traffic, such as man-in-the-middle attacks.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Insecure Wi-Fi connections increase the risk of data being captured by unauthorized parties.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Attackers may also exploit vulnerabilities in cloud service APIs to access shared data.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14B9A-D6EA-75D8-3536-0AF9C5B10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879" y="640080"/>
            <a:ext cx="3964214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Risks of Data Misuse and Breach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Unauthorized access can lead to data theft, identity theft, and financial fraud.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breaches damage organizational reputation and can result in legal penalties.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Misuse of shared data by insiders or external hackers can compromise multiple organizations simultaneously.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7B773-5ED0-52D7-6B6F-CD9EA9680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4290786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Impact of Data Interception on Organizations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Interception can result in loss of confidential information and competitive advantage.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Organizations may face regulatory fines if data protection laws are violated.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Trust between organizations can be eroded, affecting future collaborations and partnerships.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D7134-975E-CBA8-83E4-DF7BAAEB9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1" y="1051560"/>
            <a:ext cx="3329213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Vulnerabilities in Cloud Security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Cloud platforms may have security gaps due to misconfigurations or outdated software.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Shared environments increase the risk of cross-tenant data leakage.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Insufficient encryption during data transit and storage exposes data to interception.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F02D1-6E39-95C9-1AD5-5FA5A1F87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30085"/>
            <a:ext cx="4443252" cy="26833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Securing Shared Data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Employ end-to-end encryption to protect data during transfer and storage.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strict access controls and authentication mechanisms.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audit and update security protocols to address emerging threats.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4CD51-2074-5BAC-FC0A-168109ECB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143" y="1088136"/>
            <a:ext cx="4553857" cy="32552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45885" y="301172"/>
            <a:ext cx="7852229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Role of Compliance and Legal Frameworks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protection laws like GDPR and HIPAA set standards for secure data sharing.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Organizations must ensure compliance to avoid legal penalties and protect user privacy.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Legal frameworks also mandate transparency and accountability in data handling practices.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79024-73D5-48C2-3771-2E6E93136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143000"/>
            <a:ext cx="4390571" cy="32272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Shared Across Organizations Or Cloud Platforms Is Vulnerable To Interception And Misuse.</dc:title>
  <dc:subject>Data Shared Across Organizations Or Cloud Platforms Is Vulnerable To Interception And Misuse.</dc:subject>
  <dc:creator>SlideMake.com</dc:creator>
  <cp:lastModifiedBy>bardipuramsravani258@gmail.com</cp:lastModifiedBy>
  <cp:revision>3</cp:revision>
  <dcterms:created xsi:type="dcterms:W3CDTF">2025-10-31T05:49:42Z</dcterms:created>
  <dcterms:modified xsi:type="dcterms:W3CDTF">2025-10-31T08:46:30Z</dcterms:modified>
</cp:coreProperties>
</file>