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691" y="-91"/>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4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8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9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9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9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9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9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CustomShape 1"/>
          <p:cNvSpPr/>
          <p:nvPr/>
        </p:nvSpPr>
        <p:spPr>
          <a:xfrm>
            <a:off x="9377280" y="4680"/>
            <a:ext cx="1217880" cy="685296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3" name="CustomShape 2"/>
          <p:cNvSpPr/>
          <p:nvPr/>
        </p:nvSpPr>
        <p:spPr>
          <a:xfrm>
            <a:off x="7448760" y="3695040"/>
            <a:ext cx="4742640" cy="316296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2" name="CustomShape 3"/>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scrgbClr r="0" g="0" b="0"/>
          </a:lnRef>
          <a:fillRef idx="0">
            <a:scrgbClr r="0" g="0" b="0"/>
          </a:fillRef>
          <a:effectRef idx="0">
            <a:scrgbClr r="0" g="0" b="0"/>
          </a:effectRef>
          <a:fontRef idx="minor"/>
        </p:style>
      </p:sp>
      <p:sp>
        <p:nvSpPr>
          <p:cNvPr id="10" name="PlaceHolder 1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1"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 name="CustomShape 1"/>
          <p:cNvSpPr/>
          <p:nvPr/>
        </p:nvSpPr>
        <p:spPr>
          <a:xfrm>
            <a:off x="9377280" y="4680"/>
            <a:ext cx="1217880" cy="685296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49" name="CustomShape 2"/>
          <p:cNvSpPr/>
          <p:nvPr/>
        </p:nvSpPr>
        <p:spPr>
          <a:xfrm>
            <a:off x="7448760" y="3695040"/>
            <a:ext cx="4742640" cy="316296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50" name="CustomShape 3"/>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scrgbClr r="0" g="0" b="0"/>
          </a:lnRef>
          <a:fillRef idx="0">
            <a:scrgbClr r="0" g="0" b="0"/>
          </a:fillRef>
          <a:effectRef idx="0">
            <a:scrgbClr r="0" g="0" b="0"/>
          </a:effectRef>
          <a:fontRef idx="minor"/>
        </p:style>
      </p:sp>
      <p:sp>
        <p:nvSpPr>
          <p:cNvPr id="51" name="CustomShape 4"/>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52" name="CustomShape 5"/>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53" name="CustomShape 6"/>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scrgbClr r="0" g="0" b="0"/>
          </a:lnRef>
          <a:fillRef idx="0">
            <a:scrgbClr r="0" g="0" b="0"/>
          </a:fillRef>
          <a:effectRef idx="0">
            <a:scrgbClr r="0" g="0" b="0"/>
          </a:effectRef>
          <a:fontRef idx="minor"/>
        </p:style>
      </p:sp>
      <p:sp>
        <p:nvSpPr>
          <p:cNvPr id="54" name="CustomShape 7"/>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scrgbClr r="0" g="0" b="0"/>
          </a:lnRef>
          <a:fillRef idx="0">
            <a:scrgbClr r="0" g="0" b="0"/>
          </a:fillRef>
          <a:effectRef idx="0">
            <a:scrgbClr r="0" g="0" b="0"/>
          </a:effectRef>
          <a:fontRef idx="minor"/>
        </p:style>
      </p:sp>
      <p:sp>
        <p:nvSpPr>
          <p:cNvPr id="55" name="CustomShape 8"/>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56" name="CustomShape 9"/>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57" name="CustomShape 10"/>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scrgbClr r="0" g="0" b="0"/>
          </a:lnRef>
          <a:fillRef idx="0">
            <a:scrgbClr r="0" g="0" b="0"/>
          </a:fillRef>
          <a:effectRef idx="0">
            <a:scrgbClr r="0" g="0" b="0"/>
          </a:effectRef>
          <a:fontRef idx="minor"/>
        </p:style>
      </p:sp>
      <p:sp>
        <p:nvSpPr>
          <p:cNvPr id="58" name="PlaceHolder 1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59"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owjanyagirijala/Sowjanya-Keylogger.git"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1"/>
          <p:cNvGrpSpPr/>
          <p:nvPr/>
        </p:nvGrpSpPr>
        <p:grpSpPr>
          <a:xfrm>
            <a:off x="743040" y="1104840"/>
            <a:ext cx="1742040" cy="1332720"/>
            <a:chOff x="743040" y="1104840"/>
            <a:chExt cx="1742040" cy="1332720"/>
          </a:xfrm>
        </p:grpSpPr>
        <p:sp>
          <p:nvSpPr>
            <p:cNvPr id="97" name="CustomShape 2"/>
            <p:cNvSpPr/>
            <p:nvPr/>
          </p:nvSpPr>
          <p:spPr>
            <a:xfrm>
              <a:off x="743040" y="1380960"/>
              <a:ext cx="1227960" cy="1056600"/>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style>
            <a:lnRef idx="0">
              <a:scrgbClr r="0" g="0" b="0"/>
            </a:lnRef>
            <a:fillRef idx="0">
              <a:scrgbClr r="0" g="0" b="0"/>
            </a:fillRef>
            <a:effectRef idx="0">
              <a:scrgbClr r="0" g="0" b="0"/>
            </a:effectRef>
            <a:fontRef idx="minor"/>
          </p:style>
        </p:sp>
        <p:sp>
          <p:nvSpPr>
            <p:cNvPr id="98" name="CustomShape 3"/>
            <p:cNvSpPr/>
            <p:nvPr/>
          </p:nvSpPr>
          <p:spPr>
            <a:xfrm>
              <a:off x="1838160" y="1104840"/>
              <a:ext cx="646920" cy="56124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style>
            <a:lnRef idx="0">
              <a:scrgbClr r="0" g="0" b="0"/>
            </a:lnRef>
            <a:fillRef idx="0">
              <a:scrgbClr r="0" g="0" b="0"/>
            </a:fillRef>
            <a:effectRef idx="0">
              <a:scrgbClr r="0" g="0" b="0"/>
            </a:effectRef>
            <a:fontRef idx="minor"/>
          </p:style>
        </p:sp>
      </p:grpSp>
      <p:sp>
        <p:nvSpPr>
          <p:cNvPr id="99" name="CustomShape 4"/>
          <p:cNvSpPr/>
          <p:nvPr/>
        </p:nvSpPr>
        <p:spPr>
          <a:xfrm>
            <a:off x="3753000" y="1190520"/>
            <a:ext cx="1666080" cy="143748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style>
          <a:lnRef idx="0">
            <a:scrgbClr r="0" g="0" b="0"/>
          </a:lnRef>
          <a:fillRef idx="0">
            <a:scrgbClr r="0" g="0" b="0"/>
          </a:fillRef>
          <a:effectRef idx="0">
            <a:scrgbClr r="0" g="0" b="0"/>
          </a:effectRef>
          <a:fontRef idx="minor"/>
        </p:style>
      </p:sp>
      <p:sp>
        <p:nvSpPr>
          <p:cNvPr id="100" name="CustomShape 5"/>
          <p:cNvSpPr/>
          <p:nvPr/>
        </p:nvSpPr>
        <p:spPr>
          <a:xfrm>
            <a:off x="3800520" y="5229360"/>
            <a:ext cx="723240" cy="61848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01" name="CustomShape 6"/>
          <p:cNvSpPr/>
          <p:nvPr/>
        </p:nvSpPr>
        <p:spPr>
          <a:xfrm>
            <a:off x="2452662" y="2067480"/>
            <a:ext cx="8715436" cy="509164"/>
          </a:xfrm>
          <a:prstGeom prst="rect">
            <a:avLst/>
          </a:prstGeom>
          <a:noFill/>
          <a:ln>
            <a:noFill/>
          </a:ln>
        </p:spPr>
        <p:style>
          <a:lnRef idx="0">
            <a:scrgbClr r="0" g="0" b="0"/>
          </a:lnRef>
          <a:fillRef idx="0">
            <a:scrgbClr r="0" g="0" b="0"/>
          </a:fillRef>
          <a:effectRef idx="0">
            <a:scrgbClr r="0" g="0" b="0"/>
          </a:effectRef>
          <a:fontRef idx="minor"/>
        </p:style>
        <p:txBody>
          <a:bodyPr wrap="square" lIns="0" tIns="16560" rIns="0" bIns="0">
            <a:spAutoFit/>
          </a:bodyPr>
          <a:lstStyle/>
          <a:p>
            <a:pPr marL="3213720">
              <a:lnSpc>
                <a:spcPct val="100000"/>
              </a:lnSpc>
              <a:spcBef>
                <a:spcPts val="130"/>
              </a:spcBef>
            </a:pPr>
            <a:r>
              <a:rPr lang="en-US" sz="3200" b="0" strike="noStrike" spc="9" dirty="0" smtClean="0">
                <a:solidFill>
                  <a:srgbClr val="000000"/>
                </a:solidFill>
                <a:latin typeface="Trebuchet MS"/>
              </a:rPr>
              <a:t>SOWJANYA GIRIJALA</a:t>
            </a:r>
            <a:endParaRPr lang="en-US" sz="3200" b="0" strike="noStrike" spc="-1" dirty="0">
              <a:latin typeface="Times New Roman"/>
            </a:endParaRPr>
          </a:p>
        </p:txBody>
      </p:sp>
      <p:sp>
        <p:nvSpPr>
          <p:cNvPr id="102" name="CustomShape 7"/>
          <p:cNvSpPr/>
          <p:nvPr/>
        </p:nvSpPr>
        <p:spPr>
          <a:xfrm>
            <a:off x="6484680" y="2821680"/>
            <a:ext cx="1858680" cy="37836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2400" b="1" strike="noStrike" spc="7" dirty="0">
                <a:solidFill>
                  <a:srgbClr val="2D936B"/>
                </a:solidFill>
                <a:latin typeface="Trebuchet MS"/>
                <a:ea typeface="DejaVu Sans"/>
              </a:rPr>
              <a:t>Final</a:t>
            </a:r>
            <a:r>
              <a:rPr lang="en-US" sz="2400" b="1" strike="noStrike" spc="-165" dirty="0">
                <a:solidFill>
                  <a:srgbClr val="2D936B"/>
                </a:solidFill>
                <a:latin typeface="Trebuchet MS"/>
                <a:ea typeface="DejaVu Sans"/>
              </a:rPr>
              <a:t> </a:t>
            </a:r>
            <a:r>
              <a:rPr lang="en-US" sz="2400" b="1" strike="noStrike" spc="-7" dirty="0">
                <a:solidFill>
                  <a:srgbClr val="2D936B"/>
                </a:solidFill>
                <a:latin typeface="Trebuchet MS"/>
                <a:ea typeface="DejaVu Sans"/>
              </a:rPr>
              <a:t>Project</a:t>
            </a:r>
            <a:endParaRPr lang="en-US" sz="2400" b="0" strike="noStrike" spc="-1" dirty="0">
              <a:latin typeface="Times New Roman"/>
            </a:endParaRPr>
          </a:p>
        </p:txBody>
      </p:sp>
      <p:pic>
        <p:nvPicPr>
          <p:cNvPr id="103" name="object 9"/>
          <p:cNvPicPr/>
          <p:nvPr/>
        </p:nvPicPr>
        <p:blipFill>
          <a:blip r:embed="rId2"/>
          <a:stretch/>
        </p:blipFill>
        <p:spPr>
          <a:xfrm>
            <a:off x="676440" y="6467400"/>
            <a:ext cx="2142360" cy="199440"/>
          </a:xfrm>
          <a:prstGeom prst="rect">
            <a:avLst/>
          </a:prstGeom>
          <a:ln>
            <a:noFill/>
          </a:ln>
        </p:spPr>
      </p:pic>
      <p:sp>
        <p:nvSpPr>
          <p:cNvPr id="104" name="CustomShape 8"/>
          <p:cNvSpPr/>
          <p:nvPr/>
        </p:nvSpPr>
        <p:spPr>
          <a:xfrm>
            <a:off x="739800" y="6473160"/>
            <a:ext cx="179820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US" sz="1100" b="0" strike="noStrike" spc="-1">
              <a:latin typeface="Times New Roman"/>
            </a:endParaRPr>
          </a:p>
        </p:txBody>
      </p:sp>
      <p:sp>
        <p:nvSpPr>
          <p:cNvPr id="105" name="CustomShape 9"/>
          <p:cNvSpPr/>
          <p:nvPr/>
        </p:nvSpPr>
        <p:spPr>
          <a:xfrm>
            <a:off x="11353320" y="6473160"/>
            <a:ext cx="15048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5A3B468C-E2EB-46D1-9928-883C1509594B}" type="slidenum">
              <a:rPr lang="en-US" sz="1100" b="0" strike="noStrike" spc="7">
                <a:solidFill>
                  <a:srgbClr val="2D936B"/>
                </a:solidFill>
                <a:latin typeface="Trebuchet MS"/>
              </a:rPr>
              <a:pPr marL="38160">
                <a:lnSpc>
                  <a:spcPct val="100000"/>
                </a:lnSpc>
                <a:spcBef>
                  <a:spcPts val="54"/>
                </a:spcBef>
              </a:pPr>
              <a:t>1</a:t>
            </a:fld>
            <a:endParaRPr lang="en-US" sz="11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752400" y="6486120"/>
            <a:ext cx="1773000" cy="3236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1276"/>
              </a:lnSpc>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US" sz="1100" b="0" strike="noStrike" spc="-1">
              <a:latin typeface="Times New Roman"/>
            </a:endParaRPr>
          </a:p>
        </p:txBody>
      </p:sp>
      <p:sp>
        <p:nvSpPr>
          <p:cNvPr id="200" name="CustomShape 2"/>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01" name="CustomShape 3"/>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202" name="CustomShape 4"/>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203" name="object 6"/>
          <p:cNvPicPr/>
          <p:nvPr/>
        </p:nvPicPr>
        <p:blipFill>
          <a:blip r:embed="rId2"/>
          <a:stretch/>
        </p:blipFill>
        <p:spPr>
          <a:xfrm>
            <a:off x="1666800" y="6467400"/>
            <a:ext cx="75600" cy="177120"/>
          </a:xfrm>
          <a:prstGeom prst="rect">
            <a:avLst/>
          </a:prstGeom>
          <a:ln>
            <a:noFill/>
          </a:ln>
        </p:spPr>
      </p:pic>
      <p:sp>
        <p:nvSpPr>
          <p:cNvPr id="204" name="CustomShape 5"/>
          <p:cNvSpPr/>
          <p:nvPr/>
        </p:nvSpPr>
        <p:spPr>
          <a:xfrm>
            <a:off x="755280" y="385560"/>
            <a:ext cx="9211680" cy="6650640"/>
          </a:xfrm>
          <a:prstGeom prst="rect">
            <a:avLst/>
          </a:prstGeom>
          <a:noFill/>
          <a:ln>
            <a:noFill/>
          </a:ln>
        </p:spPr>
        <p:style>
          <a:lnRef idx="0">
            <a:scrgbClr r="0" g="0" b="0"/>
          </a:lnRef>
          <a:fillRef idx="0">
            <a:scrgbClr r="0" g="0" b="0"/>
          </a:fillRef>
          <a:effectRef idx="0">
            <a:scrgbClr r="0" g="0" b="0"/>
          </a:effectRef>
          <a:fontRef idx="minor"/>
        </p:style>
        <p:txBody>
          <a:bodyPr lIns="0" tIns="13320" rIns="0" bIns="0">
            <a:spAutoFit/>
          </a:bodyPr>
          <a:lstStyle/>
          <a:p>
            <a:pPr marL="12600">
              <a:lnSpc>
                <a:spcPct val="100000"/>
              </a:lnSpc>
              <a:spcBef>
                <a:spcPts val="105"/>
              </a:spcBef>
            </a:pPr>
            <a:r>
              <a:rPr lang="en-US" sz="4800" b="1" strike="noStrike" spc="-1">
                <a:solidFill>
                  <a:srgbClr val="000000"/>
                </a:solidFill>
                <a:latin typeface="Trebuchet MS"/>
              </a:rPr>
              <a:t>R</a:t>
            </a:r>
            <a:r>
              <a:rPr lang="en-US" sz="4800" b="1" strike="noStrike" spc="-41">
                <a:solidFill>
                  <a:srgbClr val="000000"/>
                </a:solidFill>
                <a:latin typeface="Trebuchet MS"/>
              </a:rPr>
              <a:t>E</a:t>
            </a:r>
            <a:r>
              <a:rPr lang="en-US" sz="4800" b="1" strike="noStrike" spc="9">
                <a:solidFill>
                  <a:srgbClr val="000000"/>
                </a:solidFill>
                <a:latin typeface="Trebuchet MS"/>
              </a:rPr>
              <a:t>S</a:t>
            </a:r>
            <a:r>
              <a:rPr lang="en-US" sz="4800" b="1" strike="noStrike" spc="-32">
                <a:solidFill>
                  <a:srgbClr val="000000"/>
                </a:solidFill>
                <a:latin typeface="Trebuchet MS"/>
              </a:rPr>
              <a:t>U</a:t>
            </a:r>
            <a:r>
              <a:rPr lang="en-US" sz="4800" b="1" strike="noStrike" spc="-406">
                <a:solidFill>
                  <a:srgbClr val="000000"/>
                </a:solidFill>
                <a:latin typeface="Trebuchet MS"/>
              </a:rPr>
              <a:t>L</a:t>
            </a:r>
            <a:r>
              <a:rPr lang="en-US" sz="4800" b="1" strike="noStrike" spc="-1">
                <a:solidFill>
                  <a:srgbClr val="000000"/>
                </a:solidFill>
                <a:latin typeface="Trebuchet MS"/>
              </a:rPr>
              <a:t>TS</a:t>
            </a:r>
            <a:endParaRPr lang="en-US" sz="4800" b="0" strike="noStrike" spc="-1">
              <a:latin typeface="Times New Roman"/>
            </a:endParaRPr>
          </a:p>
          <a:p>
            <a:pPr marL="12600">
              <a:lnSpc>
                <a:spcPct val="100000"/>
              </a:lnSpc>
              <a:spcBef>
                <a:spcPts val="105"/>
              </a:spcBef>
            </a:pPr>
            <a:endParaRPr lang="en-US" sz="4800" b="0" strike="noStrike" spc="-1">
              <a:latin typeface="Times New Roman"/>
            </a:endParaRPr>
          </a:p>
          <a:p>
            <a:pPr marL="12600">
              <a:lnSpc>
                <a:spcPct val="100000"/>
              </a:lnSpc>
              <a:spcBef>
                <a:spcPts val="105"/>
              </a:spcBef>
            </a:pPr>
            <a:r>
              <a:rPr lang="en-US" sz="2000" b="1" strike="noStrike" spc="-1">
                <a:solidFill>
                  <a:srgbClr val="000000"/>
                </a:solidFill>
                <a:latin typeface="Trebuchet MS"/>
              </a:rPr>
              <a:t>Performance Metrics:</a:t>
            </a:r>
            <a:r>
              <a:rPr lang="en-US" sz="2000" b="0" strike="noStrike" spc="-1">
                <a:solidFill>
                  <a:srgbClr val="000000"/>
                </a:solidFill>
                <a:latin typeface="Trebuchet MS"/>
              </a:rPr>
              <a:t> "Our machine learning model achieved an accuracy of 95% in detecting keylogger activity based on keystroke dynamics, with a false positive rate of 3%."</a:t>
            </a:r>
            <a:endParaRPr lang="en-US" sz="2000" b="0" strike="noStrike" spc="-1">
              <a:latin typeface="Times New Roman"/>
            </a:endParaRPr>
          </a:p>
          <a:p>
            <a:pPr marL="12600">
              <a:lnSpc>
                <a:spcPct val="100000"/>
              </a:lnSpc>
              <a:spcBef>
                <a:spcPts val="105"/>
              </a:spcBef>
            </a:pPr>
            <a:r>
              <a:rPr lang="en-US" sz="2000" b="1" strike="noStrike" spc="-1">
                <a:solidFill>
                  <a:srgbClr val="000000"/>
                </a:solidFill>
                <a:latin typeface="Trebuchet MS"/>
              </a:rPr>
              <a:t>Validation:</a:t>
            </a:r>
            <a:r>
              <a:rPr lang="en-US" sz="2000" b="0" strike="noStrike" spc="-1">
                <a:solidFill>
                  <a:srgbClr val="000000"/>
                </a:solidFill>
                <a:latin typeface="Trebuchet MS"/>
              </a:rPr>
              <a:t> "Cross-validation tests confirmed the model’s robustness across different user demographics and typing styles, indicating its potential for real-world application."</a:t>
            </a:r>
            <a:endParaRPr lang="en-US" sz="2000" b="0" strike="noStrike" spc="-1">
              <a:latin typeface="Times New Roman"/>
            </a:endParaRPr>
          </a:p>
          <a:p>
            <a:pPr marL="12600">
              <a:lnSpc>
                <a:spcPct val="100000"/>
              </a:lnSpc>
              <a:spcBef>
                <a:spcPts val="105"/>
              </a:spcBef>
            </a:pPr>
            <a:r>
              <a:rPr lang="en-US" sz="2000" b="1" strike="noStrike" spc="-1">
                <a:solidFill>
                  <a:srgbClr val="000000"/>
                </a:solidFill>
                <a:latin typeface="Trebuchet MS"/>
              </a:rPr>
              <a:t>Findings:</a:t>
            </a:r>
            <a:r>
              <a:rPr lang="en-US" sz="2000" b="0" strike="noStrike" spc="-1">
                <a:solidFill>
                  <a:srgbClr val="000000"/>
                </a:solidFill>
                <a:latin typeface="Trebuchet MS"/>
              </a:rPr>
              <a:t> "Our research into keylogger behavior revealed that 80% of attacks observed in the study targeted Windows-based systems, with the most common method being remote deployment via malicious email attachments."</a:t>
            </a:r>
            <a:endParaRPr lang="en-US" sz="2000" b="0" strike="noStrike" spc="-1">
              <a:latin typeface="Times New Roman"/>
            </a:endParaRPr>
          </a:p>
          <a:p>
            <a:pPr marL="12600">
              <a:lnSpc>
                <a:spcPct val="100000"/>
              </a:lnSpc>
              <a:spcBef>
                <a:spcPts val="105"/>
              </a:spcBef>
            </a:pPr>
            <a:r>
              <a:rPr lang="en-US" sz="2000" b="1" strike="noStrike" spc="-1">
                <a:solidFill>
                  <a:srgbClr val="000000"/>
                </a:solidFill>
                <a:latin typeface="Trebuchet MS"/>
              </a:rPr>
              <a:t>Implications</a:t>
            </a:r>
            <a:r>
              <a:rPr lang="en-US" sz="2000" b="0" strike="noStrike" spc="-1">
                <a:solidFill>
                  <a:srgbClr val="000000"/>
                </a:solidFill>
                <a:latin typeface="Trebuchet MS"/>
              </a:rPr>
              <a:t>: "These findings underscore the importance of email security measures and user education to mitigate keylogger threats effectively."</a:t>
            </a:r>
            <a:endParaRPr lang="en-US" sz="2000" b="0" strike="noStrike" spc="-1">
              <a:latin typeface="Times New Roman"/>
            </a:endParaRPr>
          </a:p>
          <a:p>
            <a:pPr marL="12600">
              <a:lnSpc>
                <a:spcPct val="100000"/>
              </a:lnSpc>
              <a:spcBef>
                <a:spcPts val="105"/>
              </a:spcBef>
            </a:pPr>
            <a:endParaRPr lang="en-US" sz="2000" b="0" strike="noStrike" spc="-1">
              <a:latin typeface="Times New Roman"/>
            </a:endParaRPr>
          </a:p>
          <a:p>
            <a:pPr marL="12600">
              <a:lnSpc>
                <a:spcPct val="100000"/>
              </a:lnSpc>
              <a:spcBef>
                <a:spcPts val="105"/>
              </a:spcBef>
            </a:pPr>
            <a:r>
              <a:rPr lang="en-US" sz="2000" b="0" strike="noStrike" spc="-1">
                <a:solidFill>
                  <a:srgbClr val="000000"/>
                </a:solidFill>
                <a:latin typeface="Trebuchet MS"/>
              </a:rPr>
              <a:t>Safeguarding against keyloggers is an ongoing imperative in the realm of security systems. By implementing robust protective measures and fostering a culture of vigilance, organizations can effectively mitigate the risks posed by keyloggers.</a:t>
            </a:r>
            <a:endParaRPr lang="en-US" sz="2000" b="0" strike="noStrike" spc="-1">
              <a:latin typeface="Times New Roman"/>
            </a:endParaRPr>
          </a:p>
          <a:p>
            <a:pPr marL="12600">
              <a:lnSpc>
                <a:spcPct val="100000"/>
              </a:lnSpc>
              <a:spcBef>
                <a:spcPts val="105"/>
              </a:spcBef>
            </a:pPr>
            <a:endParaRPr lang="en-US" sz="2000" b="0" strike="noStrike" spc="-1">
              <a:latin typeface="Times New Roman"/>
            </a:endParaRPr>
          </a:p>
          <a:p>
            <a:pPr marL="12600">
              <a:lnSpc>
                <a:spcPct val="100000"/>
              </a:lnSpc>
              <a:spcBef>
                <a:spcPts val="105"/>
              </a:spcBef>
            </a:pPr>
            <a:endParaRPr lang="en-US" sz="2000" b="0" strike="noStrike" spc="-1">
              <a:latin typeface="Times New Roman"/>
            </a:endParaRPr>
          </a:p>
        </p:txBody>
      </p:sp>
      <p:sp>
        <p:nvSpPr>
          <p:cNvPr id="205" name="CustomShape 6"/>
          <p:cNvSpPr/>
          <p:nvPr/>
        </p:nvSpPr>
        <p:spPr>
          <a:xfrm>
            <a:off x="11277360" y="6473160"/>
            <a:ext cx="22788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7F5E8AA8-1A07-4261-B459-3BBCD5E1176B}" type="slidenum">
              <a:rPr lang="en-US" sz="1100" b="0" strike="noStrike" spc="7">
                <a:solidFill>
                  <a:srgbClr val="2D936B"/>
                </a:solidFill>
                <a:latin typeface="Trebuchet MS"/>
                <a:ea typeface="DejaVu Sans"/>
              </a:rPr>
              <a:pPr marL="38160">
                <a:lnSpc>
                  <a:spcPct val="100000"/>
                </a:lnSpc>
                <a:spcBef>
                  <a:spcPts val="54"/>
                </a:spcBef>
              </a:pPr>
              <a:t>10</a:t>
            </a:fld>
            <a:endParaRPr lang="en-US" sz="11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221040" y="1005840"/>
            <a:ext cx="11865240" cy="2953201"/>
          </a:xfrm>
          <a:prstGeom prst="rect">
            <a:avLst/>
          </a:prstGeom>
          <a:noFill/>
          <a:ln>
            <a:noFill/>
          </a:ln>
        </p:spPr>
        <p:txBody>
          <a:bodyPr lIns="90000" tIns="45000" rIns="90000" bIns="45000">
            <a:spAutoFit/>
          </a:bodyPr>
          <a:lstStyle/>
          <a:p>
            <a:r>
              <a:rPr lang="en-US" sz="3600" b="1" strike="noStrike" spc="-1" dirty="0">
                <a:latin typeface="Times New Roman"/>
              </a:rPr>
              <a:t>Project Link (via </a:t>
            </a:r>
            <a:r>
              <a:rPr lang="en-US" sz="3600" b="1" strike="noStrike" spc="-1" dirty="0" err="1">
                <a:latin typeface="Times New Roman"/>
              </a:rPr>
              <a:t>GitHub</a:t>
            </a:r>
            <a:r>
              <a:rPr lang="en-US" sz="3600" b="1" strike="noStrike" spc="-1" dirty="0">
                <a:latin typeface="Times New Roman"/>
              </a:rPr>
              <a:t>) </a:t>
            </a:r>
            <a:r>
              <a:rPr lang="en-US" sz="3600" b="1" strike="noStrike" spc="-1" dirty="0" smtClean="0">
                <a:latin typeface="Times New Roman"/>
              </a:rPr>
              <a:t>:</a:t>
            </a:r>
          </a:p>
          <a:p>
            <a:endParaRPr lang="en-US" sz="3600" b="1" spc="-1" dirty="0">
              <a:latin typeface="Times New Roman"/>
            </a:endParaRPr>
          </a:p>
          <a:p>
            <a:endParaRPr lang="en-US" sz="3600" b="1" strike="noStrike" spc="-1" dirty="0">
              <a:latin typeface="Times New Roman"/>
            </a:endParaRPr>
          </a:p>
          <a:p>
            <a:r>
              <a:rPr lang="en-US" sz="2600" b="1" strike="noStrike" spc="-1" dirty="0" smtClean="0">
                <a:latin typeface="Times New Roman"/>
                <a:hlinkClick r:id="rId2"/>
              </a:rPr>
              <a:t>https://github.com/sowjanyagirijala/Sowjanya-Keylogger.git</a:t>
            </a:r>
            <a:endParaRPr lang="en-US" sz="2600" b="1" strike="noStrike" spc="-1" dirty="0">
              <a:latin typeface="Times New Roman"/>
            </a:endParaRPr>
          </a:p>
          <a:p>
            <a:endParaRPr lang="en-US" sz="2600" b="1" strike="noStrike" spc="-1" dirty="0">
              <a:latin typeface="Times New Roman"/>
            </a:endParaRPr>
          </a:p>
          <a:p>
            <a:endParaRPr lang="en-US" sz="2600" b="1" strike="noStrike" spc="-1" dirty="0">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0" y="0"/>
            <a:ext cx="12191400" cy="685728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Arial"/>
                <a:ea typeface="DejaVu Sans"/>
              </a:rPr>
              <a:t>  Keyloggers are software or hardware devices used to record every keystroke a user makes on a computer.</a:t>
            </a:r>
            <a:endParaRPr lang="en-US" sz="1800" b="0" strike="noStrike" spc="-1">
              <a:latin typeface="Times New Roman"/>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Arial"/>
                <a:ea typeface="DejaVu Sans"/>
              </a:rPr>
              <a:t>They can be used for legitimate purposes like monitoring employee activity or for malicious purposes like stealing passwords and personal information.</a:t>
            </a:r>
            <a:endParaRPr lang="en-US" sz="1800" b="0" strike="noStrike" spc="-1">
              <a:latin typeface="Times New Roman"/>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Arial"/>
                <a:ea typeface="DejaVu Sans"/>
              </a:rPr>
              <a:t>Keyloggers can steal sensitive data and compromise your online security, putting your privacy and finances at risk.</a:t>
            </a:r>
            <a:endParaRPr lang="en-US" sz="1800" b="0" strike="noStrike" spc="-1">
              <a:latin typeface="Times New Roman"/>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Arial"/>
                <a:ea typeface="DejaVu Sans"/>
              </a:rPr>
              <a:t>Keyloggers are malicious programs designed to capture keystrokes, compromising sensitive information. They can be installed through phishing emails, infected websites, or unsecured downloads. Understanding their functionality is crucial for effective mitigation.</a:t>
            </a:r>
            <a:endParaRPr lang="en-US" sz="1800" b="0" strike="noStrike" spc="-1">
              <a:latin typeface="Times New Roman"/>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Arial"/>
                <a:ea typeface="DejaVu Sans"/>
              </a:rPr>
              <a:t>Keyloggers can lead to unauthorized access to confidential data, financial fraud, and identity theft. Their presence in security systems can undermine the integrity of organizations and individuals, necessitating proactive measures for protection.</a:t>
            </a:r>
            <a:endParaRPr lang="en-US" sz="1800" b="0" strike="noStrike" spc="-1">
              <a:latin typeface="Times New Roman"/>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Arial"/>
                <a:ea typeface="DejaVu Sans"/>
              </a:rPr>
              <a:t>a security standpoint, keyloggers represent a significant threat because they can operate stealthily in the background, potentially without the user's knowledge. Malicious keyloggers are often spread through phishing attacks, infected attachments, or compromised websites</a:t>
            </a:r>
            <a:endParaRPr lang="en-US" sz="1800" b="0" strike="noStrike" spc="-1">
              <a:latin typeface="Times New Roman"/>
            </a:endParaRPr>
          </a:p>
        </p:txBody>
      </p:sp>
      <p:grpSp>
        <p:nvGrpSpPr>
          <p:cNvPr id="107" name="Group 2"/>
          <p:cNvGrpSpPr/>
          <p:nvPr/>
        </p:nvGrpSpPr>
        <p:grpSpPr>
          <a:xfrm>
            <a:off x="7448760" y="0"/>
            <a:ext cx="4743000" cy="6858000"/>
            <a:chOff x="7448760" y="0"/>
            <a:chExt cx="4743000" cy="6858000"/>
          </a:xfrm>
        </p:grpSpPr>
        <p:sp>
          <p:nvSpPr>
            <p:cNvPr id="108" name="CustomShape 3"/>
            <p:cNvSpPr/>
            <p:nvPr/>
          </p:nvSpPr>
          <p:spPr>
            <a:xfrm>
              <a:off x="9377280" y="4680"/>
              <a:ext cx="1217880" cy="685296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09" name="CustomShape 4"/>
            <p:cNvSpPr/>
            <p:nvPr/>
          </p:nvSpPr>
          <p:spPr>
            <a:xfrm>
              <a:off x="7448760" y="3695040"/>
              <a:ext cx="4742640" cy="316296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10" name="CustomShape 5"/>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scrgbClr r="0" g="0" b="0"/>
            </a:lnRef>
            <a:fillRef idx="0">
              <a:scrgbClr r="0" g="0" b="0"/>
            </a:fillRef>
            <a:effectRef idx="0">
              <a:scrgbClr r="0" g="0" b="0"/>
            </a:effectRef>
            <a:fontRef idx="minor"/>
          </p:style>
        </p:sp>
        <p:sp>
          <p:nvSpPr>
            <p:cNvPr id="111" name="CustomShape 6"/>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112" name="CustomShape 7"/>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113" name="CustomShape 8"/>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scrgbClr r="0" g="0" b="0"/>
            </a:lnRef>
            <a:fillRef idx="0">
              <a:scrgbClr r="0" g="0" b="0"/>
            </a:fillRef>
            <a:effectRef idx="0">
              <a:scrgbClr r="0" g="0" b="0"/>
            </a:effectRef>
            <a:fontRef idx="minor"/>
          </p:style>
        </p:sp>
        <p:sp>
          <p:nvSpPr>
            <p:cNvPr id="114" name="CustomShape 9"/>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scrgbClr r="0" g="0" b="0"/>
            </a:lnRef>
            <a:fillRef idx="0">
              <a:scrgbClr r="0" g="0" b="0"/>
            </a:fillRef>
            <a:effectRef idx="0">
              <a:scrgbClr r="0" g="0" b="0"/>
            </a:effectRef>
            <a:fontRef idx="minor"/>
          </p:style>
        </p:sp>
        <p:sp>
          <p:nvSpPr>
            <p:cNvPr id="115" name="CustomShape 10"/>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116" name="CustomShape 11"/>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grpSp>
      <p:sp>
        <p:nvSpPr>
          <p:cNvPr id="117" name="CustomShape 12"/>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scrgbClr r="0" g="0" b="0"/>
          </a:lnRef>
          <a:fillRef idx="0">
            <a:scrgbClr r="0" g="0" b="0"/>
          </a:fillRef>
          <a:effectRef idx="0">
            <a:scrgbClr r="0" g="0" b="0"/>
          </a:effectRef>
          <a:fontRef idx="minor"/>
        </p:style>
      </p:sp>
      <p:sp>
        <p:nvSpPr>
          <p:cNvPr id="118" name="CustomShape 1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19" name="CustomShape 14"/>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20" name="CustomShape 15"/>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21" name="CustomShape 16"/>
          <p:cNvSpPr/>
          <p:nvPr/>
        </p:nvSpPr>
        <p:spPr>
          <a:xfrm>
            <a:off x="739800" y="829800"/>
            <a:ext cx="3908880" cy="1311120"/>
          </a:xfrm>
          <a:prstGeom prst="rect">
            <a:avLst/>
          </a:prstGeom>
          <a:noFill/>
          <a:ln>
            <a:noFill/>
          </a:ln>
        </p:spPr>
        <p:style>
          <a:lnRef idx="0">
            <a:scrgbClr r="0" g="0" b="0"/>
          </a:lnRef>
          <a:fillRef idx="0">
            <a:scrgbClr r="0" g="0" b="0"/>
          </a:fillRef>
          <a:effectRef idx="0">
            <a:scrgbClr r="0" g="0" b="0"/>
          </a:effectRef>
          <a:fontRef idx="minor"/>
        </p:style>
        <p:txBody>
          <a:bodyPr lIns="0" tIns="16560" rIns="0" bIns="0">
            <a:spAutoFit/>
          </a:bodyPr>
          <a:lstStyle/>
          <a:p>
            <a:pPr marL="12600">
              <a:lnSpc>
                <a:spcPct val="100000"/>
              </a:lnSpc>
              <a:spcBef>
                <a:spcPts val="130"/>
              </a:spcBef>
            </a:pPr>
            <a:r>
              <a:rPr lang="en-US" sz="4250" b="1" strike="noStrike" spc="1">
                <a:solidFill>
                  <a:srgbClr val="000000"/>
                </a:solidFill>
                <a:latin typeface="Trebuchet MS"/>
              </a:rPr>
              <a:t>Keylogger &amp; security</a:t>
            </a:r>
            <a:endParaRPr lang="en-US" sz="4250" b="0" strike="noStrike" spc="-1">
              <a:latin typeface="Times New Roman"/>
            </a:endParaRPr>
          </a:p>
        </p:txBody>
      </p:sp>
      <p:grpSp>
        <p:nvGrpSpPr>
          <p:cNvPr id="122" name="Group 17"/>
          <p:cNvGrpSpPr/>
          <p:nvPr/>
        </p:nvGrpSpPr>
        <p:grpSpPr>
          <a:xfrm>
            <a:off x="466560" y="6410160"/>
            <a:ext cx="3704400" cy="294480"/>
            <a:chOff x="466560" y="6410160"/>
            <a:chExt cx="3704400" cy="294480"/>
          </a:xfrm>
        </p:grpSpPr>
        <p:pic>
          <p:nvPicPr>
            <p:cNvPr id="123" name="object 19"/>
            <p:cNvPicPr/>
            <p:nvPr/>
          </p:nvPicPr>
          <p:blipFill>
            <a:blip r:embed="rId2"/>
            <a:stretch/>
          </p:blipFill>
          <p:spPr>
            <a:xfrm>
              <a:off x="676440" y="6467400"/>
              <a:ext cx="2142360" cy="199440"/>
            </a:xfrm>
            <a:prstGeom prst="rect">
              <a:avLst/>
            </a:prstGeom>
            <a:ln>
              <a:noFill/>
            </a:ln>
          </p:spPr>
        </p:pic>
        <p:pic>
          <p:nvPicPr>
            <p:cNvPr id="124" name="object 20"/>
            <p:cNvPicPr/>
            <p:nvPr/>
          </p:nvPicPr>
          <p:blipFill>
            <a:blip r:embed="rId3"/>
            <a:stretch/>
          </p:blipFill>
          <p:spPr>
            <a:xfrm>
              <a:off x="466560" y="6410160"/>
              <a:ext cx="3704400" cy="294480"/>
            </a:xfrm>
            <a:prstGeom prst="rect">
              <a:avLst/>
            </a:prstGeom>
            <a:ln>
              <a:noFill/>
            </a:ln>
          </p:spPr>
        </p:pic>
      </p:grpSp>
      <p:sp>
        <p:nvSpPr>
          <p:cNvPr id="125" name="CustomShape 18"/>
          <p:cNvSpPr/>
          <p:nvPr/>
        </p:nvSpPr>
        <p:spPr>
          <a:xfrm>
            <a:off x="739800" y="6473160"/>
            <a:ext cx="179820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US" sz="1100" b="0" strike="noStrike" spc="-1">
              <a:latin typeface="Times New Roman"/>
            </a:endParaRPr>
          </a:p>
        </p:txBody>
      </p:sp>
      <p:sp>
        <p:nvSpPr>
          <p:cNvPr id="126" name="CustomShape 19"/>
          <p:cNvSpPr/>
          <p:nvPr/>
        </p:nvSpPr>
        <p:spPr>
          <a:xfrm>
            <a:off x="11353320" y="6473160"/>
            <a:ext cx="15048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DC658290-772D-43E7-BB51-3C0079CF4AB4}" type="slidenum">
              <a:rPr lang="en-US" sz="1100" b="0" strike="noStrike" spc="7">
                <a:solidFill>
                  <a:srgbClr val="2D936B"/>
                </a:solidFill>
                <a:latin typeface="Trebuchet MS"/>
              </a:rPr>
              <a:pPr marL="38160">
                <a:lnSpc>
                  <a:spcPct val="100000"/>
                </a:lnSpc>
                <a:spcBef>
                  <a:spcPts val="54"/>
                </a:spcBef>
              </a:pPr>
              <a:t>2</a:t>
            </a:fld>
            <a:endParaRPr lang="en-US" sz="11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0" y="0"/>
            <a:ext cx="12191400" cy="685728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endParaRPr lang="en-US" sz="2400" b="0" strike="noStrike" spc="-1">
              <a:latin typeface="Times New Roman"/>
            </a:endParaRPr>
          </a:p>
          <a:p>
            <a:pPr>
              <a:lnSpc>
                <a:spcPct val="100000"/>
              </a:lnSpc>
            </a:pPr>
            <a:r>
              <a:rPr lang="en-US" sz="1800" b="0" strike="noStrike" spc="-1">
                <a:solidFill>
                  <a:srgbClr val="000000"/>
                </a:solidFill>
                <a:latin typeface="Arial"/>
                <a:ea typeface="DejaVu Sans"/>
              </a:rPr>
              <a:t>                               1. Introduction to keyloggers</a:t>
            </a:r>
            <a:endParaRPr lang="en-US" sz="1800" b="0" strike="noStrike" spc="-1">
              <a:latin typeface="Times New Roman"/>
            </a:endParaRPr>
          </a:p>
          <a:p>
            <a:pPr>
              <a:lnSpc>
                <a:spcPct val="100000"/>
              </a:lnSpc>
            </a:pPr>
            <a:r>
              <a:rPr lang="en-US" sz="1800" b="0" strike="noStrike" spc="-1">
                <a:solidFill>
                  <a:srgbClr val="000000"/>
                </a:solidFill>
                <a:latin typeface="Arial"/>
                <a:ea typeface="DejaVu Sans"/>
              </a:rPr>
              <a:t>                               2. Problem statement</a:t>
            </a:r>
            <a:endParaRPr lang="en-US" sz="1800" b="0" strike="noStrike" spc="-1">
              <a:latin typeface="Times New Roman"/>
            </a:endParaRPr>
          </a:p>
          <a:p>
            <a:pPr>
              <a:lnSpc>
                <a:spcPct val="100000"/>
              </a:lnSpc>
            </a:pPr>
            <a:r>
              <a:rPr lang="en-US" sz="1800" b="0" strike="noStrike" spc="-1">
                <a:solidFill>
                  <a:srgbClr val="000000"/>
                </a:solidFill>
                <a:latin typeface="Arial"/>
                <a:ea typeface="DejaVu Sans"/>
              </a:rPr>
              <a:t>                               3. Project overview</a:t>
            </a:r>
            <a:endParaRPr lang="en-US" sz="1800" b="0" strike="noStrike" spc="-1">
              <a:latin typeface="Times New Roman"/>
            </a:endParaRPr>
          </a:p>
          <a:p>
            <a:pPr>
              <a:lnSpc>
                <a:spcPct val="100000"/>
              </a:lnSpc>
            </a:pPr>
            <a:r>
              <a:rPr lang="en-US" sz="1800" b="0" strike="noStrike" spc="-1">
                <a:solidFill>
                  <a:srgbClr val="000000"/>
                </a:solidFill>
                <a:latin typeface="Arial"/>
                <a:ea typeface="DejaVu Sans"/>
              </a:rPr>
              <a:t>                               4. Who are the end users</a:t>
            </a:r>
            <a:endParaRPr lang="en-US" sz="1800" b="0" strike="noStrike" spc="-1">
              <a:latin typeface="Times New Roman"/>
            </a:endParaRPr>
          </a:p>
          <a:p>
            <a:pPr>
              <a:lnSpc>
                <a:spcPct val="100000"/>
              </a:lnSpc>
            </a:pPr>
            <a:r>
              <a:rPr lang="en-US" sz="1800" b="0" strike="noStrike" spc="-1">
                <a:solidFill>
                  <a:srgbClr val="000000"/>
                </a:solidFill>
                <a:latin typeface="Arial"/>
                <a:ea typeface="DejaVu Sans"/>
              </a:rPr>
              <a:t>                               5. Solution and its value proposition</a:t>
            </a:r>
            <a:endParaRPr lang="en-US" sz="1800" b="0" strike="noStrike" spc="-1">
              <a:latin typeface="Times New Roman"/>
            </a:endParaRPr>
          </a:p>
          <a:p>
            <a:pPr>
              <a:lnSpc>
                <a:spcPct val="100000"/>
              </a:lnSpc>
            </a:pPr>
            <a:r>
              <a:rPr lang="en-US" sz="1800" b="0" strike="noStrike" spc="-1">
                <a:solidFill>
                  <a:srgbClr val="000000"/>
                </a:solidFill>
                <a:latin typeface="Arial"/>
                <a:ea typeface="DejaVu Sans"/>
              </a:rPr>
              <a:t>                               6. The wow in your solution</a:t>
            </a:r>
            <a:endParaRPr lang="en-US" sz="1800" b="0" strike="noStrike" spc="-1">
              <a:latin typeface="Times New Roman"/>
            </a:endParaRPr>
          </a:p>
          <a:p>
            <a:pPr>
              <a:lnSpc>
                <a:spcPct val="100000"/>
              </a:lnSpc>
            </a:pPr>
            <a:r>
              <a:rPr lang="en-US" sz="1800" b="0" strike="noStrike" spc="-1">
                <a:solidFill>
                  <a:srgbClr val="000000"/>
                </a:solidFill>
                <a:latin typeface="Arial"/>
                <a:ea typeface="DejaVu Sans"/>
              </a:rPr>
              <a:t>                               7. Detection of keyloggers</a:t>
            </a:r>
            <a:endParaRPr lang="en-US" sz="1800" b="0" strike="noStrike" spc="-1">
              <a:latin typeface="Times New Roman"/>
            </a:endParaRPr>
          </a:p>
          <a:p>
            <a:pPr>
              <a:lnSpc>
                <a:spcPct val="100000"/>
              </a:lnSpc>
            </a:pPr>
            <a:r>
              <a:rPr lang="en-US" sz="1800" b="0" strike="noStrike" spc="-1">
                <a:solidFill>
                  <a:srgbClr val="000000"/>
                </a:solidFill>
                <a:latin typeface="Arial"/>
                <a:ea typeface="DejaVu Sans"/>
              </a:rPr>
              <a:t>                               8. Prevention and protection strategies</a:t>
            </a:r>
            <a:endParaRPr lang="en-US" sz="1800" b="0" strike="noStrike" spc="-1">
              <a:latin typeface="Times New Roman"/>
            </a:endParaRPr>
          </a:p>
          <a:p>
            <a:pPr>
              <a:lnSpc>
                <a:spcPct val="100000"/>
              </a:lnSpc>
            </a:pPr>
            <a:r>
              <a:rPr lang="en-US" sz="1800" b="0" strike="noStrike" spc="-1">
                <a:solidFill>
                  <a:srgbClr val="000000"/>
                </a:solidFill>
                <a:latin typeface="Arial"/>
                <a:ea typeface="DejaVu Sans"/>
              </a:rPr>
              <a:t>                               9. Modelling</a:t>
            </a:r>
            <a:endParaRPr lang="en-US" sz="1800" b="0" strike="noStrike" spc="-1">
              <a:latin typeface="Times New Roman"/>
            </a:endParaRPr>
          </a:p>
          <a:p>
            <a:pPr>
              <a:lnSpc>
                <a:spcPct val="100000"/>
              </a:lnSpc>
            </a:pPr>
            <a:r>
              <a:rPr lang="en-US" sz="1800" b="0" strike="noStrike" spc="-1">
                <a:solidFill>
                  <a:srgbClr val="000000"/>
                </a:solidFill>
                <a:latin typeface="Arial"/>
                <a:ea typeface="DejaVu Sans"/>
              </a:rPr>
              <a:t>                              10. Results</a:t>
            </a:r>
            <a:endParaRPr lang="en-US" sz="1800" b="0" strike="noStrike" spc="-1">
              <a:latin typeface="Times New Roman"/>
            </a:endParaRPr>
          </a:p>
          <a:p>
            <a:pPr>
              <a:lnSpc>
                <a:spcPct val="100000"/>
              </a:lnSpc>
            </a:pPr>
            <a:r>
              <a:rPr lang="en-US" sz="1800" b="0" strike="noStrike" spc="-1">
                <a:solidFill>
                  <a:srgbClr val="000000"/>
                </a:solidFill>
                <a:latin typeface="Arial"/>
                <a:ea typeface="DejaVu Sans"/>
              </a:rPr>
              <a:t>                              11. project link</a:t>
            </a:r>
            <a:endParaRPr lang="en-US" sz="1800" b="0" strike="noStrike" spc="-1">
              <a:latin typeface="Times New Roman"/>
            </a:endParaRPr>
          </a:p>
        </p:txBody>
      </p:sp>
      <p:grpSp>
        <p:nvGrpSpPr>
          <p:cNvPr id="128" name="Group 2"/>
          <p:cNvGrpSpPr/>
          <p:nvPr/>
        </p:nvGrpSpPr>
        <p:grpSpPr>
          <a:xfrm>
            <a:off x="7448760" y="0"/>
            <a:ext cx="4743000" cy="6858000"/>
            <a:chOff x="7448760" y="0"/>
            <a:chExt cx="4743000" cy="6858000"/>
          </a:xfrm>
        </p:grpSpPr>
        <p:sp>
          <p:nvSpPr>
            <p:cNvPr id="129" name="CustomShape 3"/>
            <p:cNvSpPr/>
            <p:nvPr/>
          </p:nvSpPr>
          <p:spPr>
            <a:xfrm>
              <a:off x="9377280" y="4680"/>
              <a:ext cx="1217880" cy="685296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30" name="CustomShape 4"/>
            <p:cNvSpPr/>
            <p:nvPr/>
          </p:nvSpPr>
          <p:spPr>
            <a:xfrm>
              <a:off x="7448760" y="3695040"/>
              <a:ext cx="4742640" cy="316296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31" name="CustomShape 5"/>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scrgbClr r="0" g="0" b="0"/>
            </a:lnRef>
            <a:fillRef idx="0">
              <a:scrgbClr r="0" g="0" b="0"/>
            </a:fillRef>
            <a:effectRef idx="0">
              <a:scrgbClr r="0" g="0" b="0"/>
            </a:effectRef>
            <a:fontRef idx="minor"/>
          </p:style>
        </p:sp>
        <p:sp>
          <p:nvSpPr>
            <p:cNvPr id="132" name="CustomShape 6"/>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133" name="CustomShape 7"/>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sp>
          <p:nvSpPr>
            <p:cNvPr id="134" name="CustomShape 8"/>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scrgbClr r="0" g="0" b="0"/>
            </a:lnRef>
            <a:fillRef idx="0">
              <a:scrgbClr r="0" g="0" b="0"/>
            </a:fillRef>
            <a:effectRef idx="0">
              <a:scrgbClr r="0" g="0" b="0"/>
            </a:effectRef>
            <a:fontRef idx="minor"/>
          </p:style>
        </p:sp>
        <p:sp>
          <p:nvSpPr>
            <p:cNvPr id="135" name="CustomShape 9"/>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scrgbClr r="0" g="0" b="0"/>
            </a:lnRef>
            <a:fillRef idx="0">
              <a:scrgbClr r="0" g="0" b="0"/>
            </a:fillRef>
            <a:effectRef idx="0">
              <a:scrgbClr r="0" g="0" b="0"/>
            </a:effectRef>
            <a:fontRef idx="minor"/>
          </p:style>
        </p:sp>
        <p:sp>
          <p:nvSpPr>
            <p:cNvPr id="136" name="CustomShape 10"/>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137" name="CustomShape 11"/>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scrgbClr r="0" g="0" b="0"/>
            </a:lnRef>
            <a:fillRef idx="0">
              <a:scrgbClr r="0" g="0" b="0"/>
            </a:fillRef>
            <a:effectRef idx="0">
              <a:scrgbClr r="0" g="0" b="0"/>
            </a:effectRef>
            <a:fontRef idx="minor"/>
          </p:style>
        </p:sp>
      </p:grpSp>
      <p:sp>
        <p:nvSpPr>
          <p:cNvPr id="138" name="CustomShape 12"/>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scrgbClr r="0" g="0" b="0"/>
          </a:lnRef>
          <a:fillRef idx="0">
            <a:scrgbClr r="0" g="0" b="0"/>
          </a:fillRef>
          <a:effectRef idx="0">
            <a:scrgbClr r="0" g="0" b="0"/>
          </a:effectRef>
          <a:fontRef idx="minor"/>
        </p:style>
      </p:sp>
      <p:sp>
        <p:nvSpPr>
          <p:cNvPr id="139" name="CustomShape 13"/>
          <p:cNvSpPr/>
          <p:nvPr/>
        </p:nvSpPr>
        <p:spPr>
          <a:xfrm>
            <a:off x="752400" y="6486120"/>
            <a:ext cx="1773000" cy="3236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1276"/>
              </a:lnSpc>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US" sz="1100" b="0" strike="noStrike" spc="-1">
              <a:latin typeface="Times New Roman"/>
            </a:endParaRPr>
          </a:p>
        </p:txBody>
      </p:sp>
      <p:sp>
        <p:nvSpPr>
          <p:cNvPr id="140" name="CustomShape 14"/>
          <p:cNvSpPr/>
          <p:nvPr/>
        </p:nvSpPr>
        <p:spPr>
          <a:xfrm>
            <a:off x="7362720" y="447840"/>
            <a:ext cx="361080" cy="36108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style>
          <a:lnRef idx="0">
            <a:scrgbClr r="0" g="0" b="0"/>
          </a:lnRef>
          <a:fillRef idx="0">
            <a:scrgbClr r="0" g="0" b="0"/>
          </a:fillRef>
          <a:effectRef idx="0">
            <a:scrgbClr r="0" g="0" b="0"/>
          </a:effectRef>
          <a:fontRef idx="minor"/>
        </p:style>
      </p:sp>
      <p:sp>
        <p:nvSpPr>
          <p:cNvPr id="141" name="CustomShape 15"/>
          <p:cNvSpPr/>
          <p:nvPr/>
        </p:nvSpPr>
        <p:spPr>
          <a:xfrm>
            <a:off x="11010960" y="5610240"/>
            <a:ext cx="646920" cy="64692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style>
          <a:lnRef idx="0">
            <a:scrgbClr r="0" g="0" b="0"/>
          </a:lnRef>
          <a:fillRef idx="0">
            <a:scrgbClr r="0" g="0" b="0"/>
          </a:fillRef>
          <a:effectRef idx="0">
            <a:scrgbClr r="0" g="0" b="0"/>
          </a:effectRef>
          <a:fontRef idx="minor"/>
        </p:style>
      </p:sp>
      <p:pic>
        <p:nvPicPr>
          <p:cNvPr id="142" name="object 17"/>
          <p:cNvPicPr/>
          <p:nvPr/>
        </p:nvPicPr>
        <p:blipFill>
          <a:blip r:embed="rId2"/>
          <a:stretch/>
        </p:blipFill>
        <p:spPr>
          <a:xfrm>
            <a:off x="10686960" y="6134040"/>
            <a:ext cx="246960" cy="246960"/>
          </a:xfrm>
          <a:prstGeom prst="rect">
            <a:avLst/>
          </a:prstGeom>
          <a:ln>
            <a:noFill/>
          </a:ln>
        </p:spPr>
      </p:pic>
      <p:grpSp>
        <p:nvGrpSpPr>
          <p:cNvPr id="143" name="Group 16"/>
          <p:cNvGrpSpPr/>
          <p:nvPr/>
        </p:nvGrpSpPr>
        <p:grpSpPr>
          <a:xfrm>
            <a:off x="47520" y="3819600"/>
            <a:ext cx="4123440" cy="3009240"/>
            <a:chOff x="47520" y="3819600"/>
            <a:chExt cx="4123440" cy="3009240"/>
          </a:xfrm>
        </p:grpSpPr>
        <p:pic>
          <p:nvPicPr>
            <p:cNvPr id="144" name="object 19"/>
            <p:cNvPicPr/>
            <p:nvPr/>
          </p:nvPicPr>
          <p:blipFill>
            <a:blip r:embed="rId3"/>
            <a:stretch/>
          </p:blipFill>
          <p:spPr>
            <a:xfrm>
              <a:off x="466560" y="6410160"/>
              <a:ext cx="3704400" cy="294480"/>
            </a:xfrm>
            <a:prstGeom prst="rect">
              <a:avLst/>
            </a:prstGeom>
            <a:ln>
              <a:noFill/>
            </a:ln>
          </p:spPr>
        </p:pic>
        <p:pic>
          <p:nvPicPr>
            <p:cNvPr id="145" name="object 20"/>
            <p:cNvPicPr/>
            <p:nvPr/>
          </p:nvPicPr>
          <p:blipFill>
            <a:blip r:embed="rId4"/>
            <a:stretch/>
          </p:blipFill>
          <p:spPr>
            <a:xfrm>
              <a:off x="47520" y="3819600"/>
              <a:ext cx="1732680" cy="3009240"/>
            </a:xfrm>
            <a:prstGeom prst="rect">
              <a:avLst/>
            </a:prstGeom>
            <a:ln>
              <a:noFill/>
            </a:ln>
          </p:spPr>
        </p:pic>
      </p:grpSp>
      <p:sp>
        <p:nvSpPr>
          <p:cNvPr id="146" name="CustomShape 17"/>
          <p:cNvSpPr/>
          <p:nvPr/>
        </p:nvSpPr>
        <p:spPr>
          <a:xfrm>
            <a:off x="739800" y="445320"/>
            <a:ext cx="2356560" cy="744840"/>
          </a:xfrm>
          <a:prstGeom prst="rect">
            <a:avLst/>
          </a:prstGeom>
          <a:noFill/>
          <a:ln>
            <a:noFill/>
          </a:ln>
        </p:spPr>
        <p:style>
          <a:lnRef idx="0">
            <a:scrgbClr r="0" g="0" b="0"/>
          </a:lnRef>
          <a:fillRef idx="0">
            <a:scrgbClr r="0" g="0" b="0"/>
          </a:fillRef>
          <a:effectRef idx="0">
            <a:scrgbClr r="0" g="0" b="0"/>
          </a:effectRef>
          <a:fontRef idx="minor"/>
        </p:style>
        <p:txBody>
          <a:bodyPr lIns="0" tIns="13320" rIns="0" bIns="0">
            <a:spAutoFit/>
          </a:bodyPr>
          <a:lstStyle/>
          <a:p>
            <a:pPr marL="12600">
              <a:lnSpc>
                <a:spcPct val="100000"/>
              </a:lnSpc>
              <a:spcBef>
                <a:spcPts val="105"/>
              </a:spcBef>
            </a:pPr>
            <a:r>
              <a:rPr lang="en-US" sz="4800" b="1" strike="noStrike" spc="21">
                <a:solidFill>
                  <a:srgbClr val="000000"/>
                </a:solidFill>
                <a:latin typeface="Trebuchet MS"/>
              </a:rPr>
              <a:t>A</a:t>
            </a:r>
            <a:r>
              <a:rPr lang="en-US" sz="4800" b="1" strike="noStrike" spc="-7">
                <a:solidFill>
                  <a:srgbClr val="000000"/>
                </a:solidFill>
                <a:latin typeface="Trebuchet MS"/>
              </a:rPr>
              <a:t>G</a:t>
            </a:r>
            <a:r>
              <a:rPr lang="en-US" sz="4800" b="1" strike="noStrike" spc="-35">
                <a:solidFill>
                  <a:srgbClr val="000000"/>
                </a:solidFill>
                <a:latin typeface="Trebuchet MS"/>
              </a:rPr>
              <a:t>E</a:t>
            </a:r>
            <a:r>
              <a:rPr lang="en-US" sz="4800" b="1" strike="noStrike" spc="9">
                <a:solidFill>
                  <a:srgbClr val="000000"/>
                </a:solidFill>
                <a:latin typeface="Trebuchet MS"/>
              </a:rPr>
              <a:t>N</a:t>
            </a:r>
            <a:r>
              <a:rPr lang="en-US" sz="4800" b="1" strike="noStrike" spc="-1">
                <a:solidFill>
                  <a:srgbClr val="000000"/>
                </a:solidFill>
                <a:latin typeface="Trebuchet MS"/>
              </a:rPr>
              <a:t>DA</a:t>
            </a:r>
            <a:endParaRPr lang="en-US" sz="4800" b="0" strike="noStrike" spc="-1">
              <a:latin typeface="Times New Roman"/>
            </a:endParaRPr>
          </a:p>
        </p:txBody>
      </p:sp>
      <p:sp>
        <p:nvSpPr>
          <p:cNvPr id="147" name="CustomShape 18"/>
          <p:cNvSpPr/>
          <p:nvPr/>
        </p:nvSpPr>
        <p:spPr>
          <a:xfrm>
            <a:off x="11353320" y="6473160"/>
            <a:ext cx="15048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EC51569B-2F1A-408E-B807-CCAC10DC9B26}" type="slidenum">
              <a:rPr lang="en-US" sz="1100" b="0" strike="noStrike" spc="7">
                <a:solidFill>
                  <a:srgbClr val="2D936B"/>
                </a:solidFill>
                <a:latin typeface="Trebuchet MS"/>
              </a:rPr>
              <a:pPr marL="38160">
                <a:lnSpc>
                  <a:spcPct val="100000"/>
                </a:lnSpc>
                <a:spcBef>
                  <a:spcPts val="54"/>
                </a:spcBef>
              </a:pPr>
              <a:t>3</a:t>
            </a:fld>
            <a:endParaRPr lang="en-US" sz="11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Group 1"/>
          <p:cNvGrpSpPr/>
          <p:nvPr/>
        </p:nvGrpSpPr>
        <p:grpSpPr>
          <a:xfrm>
            <a:off x="7991640" y="2933640"/>
            <a:ext cx="2761560" cy="3256920"/>
            <a:chOff x="7991640" y="2933640"/>
            <a:chExt cx="2761560" cy="3256920"/>
          </a:xfrm>
        </p:grpSpPr>
        <p:sp>
          <p:nvSpPr>
            <p:cNvPr id="149" name="CustomShape 2"/>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50" name="CustomShape 3"/>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151" name="object 5"/>
            <p:cNvPicPr/>
            <p:nvPr/>
          </p:nvPicPr>
          <p:blipFill>
            <a:blip r:embed="rId2"/>
            <a:stretch/>
          </p:blipFill>
          <p:spPr>
            <a:xfrm>
              <a:off x="7991640" y="2933640"/>
              <a:ext cx="2761560" cy="3256920"/>
            </a:xfrm>
            <a:prstGeom prst="rect">
              <a:avLst/>
            </a:prstGeom>
            <a:ln>
              <a:noFill/>
            </a:ln>
          </p:spPr>
        </p:pic>
      </p:grpSp>
      <p:sp>
        <p:nvSpPr>
          <p:cNvPr id="152" name="CustomShape 4"/>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53" name="CustomShape 5"/>
          <p:cNvSpPr/>
          <p:nvPr/>
        </p:nvSpPr>
        <p:spPr>
          <a:xfrm>
            <a:off x="673200" y="574920"/>
            <a:ext cx="8287920" cy="5616000"/>
          </a:xfrm>
          <a:prstGeom prst="rect">
            <a:avLst/>
          </a:prstGeom>
          <a:noFill/>
          <a:ln>
            <a:noFill/>
          </a:ln>
        </p:spPr>
        <p:style>
          <a:lnRef idx="0">
            <a:scrgbClr r="0" g="0" b="0"/>
          </a:lnRef>
          <a:fillRef idx="0">
            <a:scrgbClr r="0" g="0" b="0"/>
          </a:fillRef>
          <a:effectRef idx="0">
            <a:scrgbClr r="0" g="0" b="0"/>
          </a:effectRef>
          <a:fontRef idx="minor"/>
        </p:style>
        <p:txBody>
          <a:bodyPr lIns="0" tIns="16560" rIns="0" bIns="0">
            <a:spAutoFit/>
          </a:bodyPr>
          <a:lstStyle/>
          <a:p>
            <a:pPr marL="12600">
              <a:lnSpc>
                <a:spcPct val="100000"/>
              </a:lnSpc>
              <a:spcBef>
                <a:spcPts val="130"/>
              </a:spcBef>
            </a:pPr>
            <a:r>
              <a:rPr lang="en-US" sz="4250" b="1" strike="noStrike" spc="-21">
                <a:solidFill>
                  <a:srgbClr val="000000"/>
                </a:solidFill>
                <a:latin typeface="Trebuchet MS"/>
              </a:rPr>
              <a:t>P</a:t>
            </a:r>
            <a:r>
              <a:rPr lang="en-US" sz="4250" b="1" strike="noStrike" spc="9">
                <a:solidFill>
                  <a:srgbClr val="000000"/>
                </a:solidFill>
                <a:latin typeface="Trebuchet MS"/>
              </a:rPr>
              <a:t>ROB</a:t>
            </a:r>
            <a:r>
              <a:rPr lang="en-US" sz="4250" b="1" strike="noStrike" spc="49">
                <a:solidFill>
                  <a:srgbClr val="000000"/>
                </a:solidFill>
                <a:latin typeface="Trebuchet MS"/>
              </a:rPr>
              <a:t>L</a:t>
            </a:r>
            <a:r>
              <a:rPr lang="en-US" sz="4250" b="1" strike="noStrike" spc="-21">
                <a:solidFill>
                  <a:srgbClr val="000000"/>
                </a:solidFill>
                <a:latin typeface="Trebuchet MS"/>
              </a:rPr>
              <a:t>E</a:t>
            </a:r>
            <a:r>
              <a:rPr lang="en-US" sz="4250" b="1" strike="noStrike" spc="15">
                <a:solidFill>
                  <a:srgbClr val="000000"/>
                </a:solidFill>
                <a:latin typeface="Trebuchet MS"/>
              </a:rPr>
              <a:t>M</a:t>
            </a:r>
            <a:r>
              <a:rPr lang="en-US" sz="4250" b="1" strike="noStrike" spc="-1">
                <a:solidFill>
                  <a:srgbClr val="000000"/>
                </a:solidFill>
                <a:latin typeface="Trebuchet MS"/>
              </a:rPr>
              <a:t>	</a:t>
            </a:r>
            <a:r>
              <a:rPr lang="en-US" sz="4250" b="1" strike="noStrike" spc="7">
                <a:solidFill>
                  <a:srgbClr val="000000"/>
                </a:solidFill>
                <a:latin typeface="Trebuchet MS"/>
              </a:rPr>
              <a:t>S</a:t>
            </a:r>
            <a:r>
              <a:rPr lang="en-US" sz="4250" b="1" strike="noStrike" spc="-372">
                <a:solidFill>
                  <a:srgbClr val="000000"/>
                </a:solidFill>
                <a:latin typeface="Trebuchet MS"/>
              </a:rPr>
              <a:t>T</a:t>
            </a:r>
            <a:r>
              <a:rPr lang="en-US" sz="4250" b="1" strike="noStrike" spc="-375">
                <a:solidFill>
                  <a:srgbClr val="000000"/>
                </a:solidFill>
                <a:latin typeface="Trebuchet MS"/>
              </a:rPr>
              <a:t>A</a:t>
            </a:r>
            <a:r>
              <a:rPr lang="en-US" sz="4250" b="1" strike="noStrike" spc="9">
                <a:solidFill>
                  <a:srgbClr val="000000"/>
                </a:solidFill>
                <a:latin typeface="Trebuchet MS"/>
              </a:rPr>
              <a:t>T</a:t>
            </a:r>
            <a:r>
              <a:rPr lang="en-US" sz="4250" b="1" strike="noStrike" spc="-12">
                <a:solidFill>
                  <a:srgbClr val="000000"/>
                </a:solidFill>
                <a:latin typeface="Trebuchet MS"/>
              </a:rPr>
              <a:t>E</a:t>
            </a:r>
            <a:r>
              <a:rPr lang="en-US" sz="4250" b="1" strike="noStrike" spc="-21">
                <a:solidFill>
                  <a:srgbClr val="000000"/>
                </a:solidFill>
                <a:latin typeface="Trebuchet MS"/>
              </a:rPr>
              <a:t>ME</a:t>
            </a:r>
            <a:r>
              <a:rPr lang="en-US" sz="4250" b="1" strike="noStrike" spc="7">
                <a:solidFill>
                  <a:srgbClr val="000000"/>
                </a:solidFill>
                <a:latin typeface="Trebuchet MS"/>
              </a:rPr>
              <a:t>NT</a:t>
            </a:r>
            <a:endParaRPr lang="en-US" sz="4250" b="0" strike="noStrike" spc="-1">
              <a:latin typeface="Times New Roman"/>
            </a:endParaRPr>
          </a:p>
          <a:p>
            <a:pPr marL="12600">
              <a:lnSpc>
                <a:spcPct val="100000"/>
              </a:lnSpc>
              <a:spcBef>
                <a:spcPts val="130"/>
              </a:spcBef>
            </a:pPr>
            <a:endParaRPr lang="en-US" sz="4250" b="0" strike="noStrike" spc="-1">
              <a:latin typeface="Times New Roman"/>
            </a:endParaRPr>
          </a:p>
          <a:p>
            <a:pPr marL="12600">
              <a:lnSpc>
                <a:spcPct val="100000"/>
              </a:lnSpc>
              <a:spcBef>
                <a:spcPts val="130"/>
              </a:spcBef>
            </a:pPr>
            <a:r>
              <a:rPr lang="en-US" sz="1500" b="1" strike="noStrike" spc="7">
                <a:solidFill>
                  <a:srgbClr val="000000"/>
                </a:solidFill>
                <a:latin typeface="Trebuchet MS"/>
              </a:rPr>
              <a:t>The increasing threat of keyloggers in compromising personal data security, this project aims to develop and implement effective countermeasures to detect and prevent keylogger attacks on personal computers. The scope includes researching current keylogger techniques, evaluating existing security measures, and proposing a robust system for detecting and mitigating keylogger threats. By addressing this challenge, the project seeks to enhance user privacy and cybersecurity awareness</a:t>
            </a:r>
            <a:endParaRPr lang="en-US" sz="1500" b="0" strike="noStrike" spc="-1">
              <a:latin typeface="Times New Roman"/>
            </a:endParaRPr>
          </a:p>
          <a:p>
            <a:pPr marL="12600">
              <a:lnSpc>
                <a:spcPct val="100000"/>
              </a:lnSpc>
              <a:spcBef>
                <a:spcPts val="130"/>
              </a:spcBef>
            </a:pPr>
            <a:endParaRPr lang="en-US" sz="1500" b="0" strike="noStrike" spc="-1">
              <a:latin typeface="Times New Roman"/>
            </a:endParaRPr>
          </a:p>
          <a:p>
            <a:pPr marL="12600">
              <a:lnSpc>
                <a:spcPct val="100000"/>
              </a:lnSpc>
              <a:spcBef>
                <a:spcPts val="130"/>
              </a:spcBef>
            </a:pPr>
            <a:r>
              <a:rPr lang="en-US" sz="1500" b="1" strike="noStrike" spc="7">
                <a:solidFill>
                  <a:srgbClr val="000000"/>
                </a:solidFill>
                <a:latin typeface="Trebuchet MS"/>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endParaRPr lang="en-US" sz="1500" b="0" strike="noStrike" spc="-1">
              <a:latin typeface="Times New Roman"/>
            </a:endParaRPr>
          </a:p>
          <a:p>
            <a:pPr marL="12600">
              <a:lnSpc>
                <a:spcPct val="100000"/>
              </a:lnSpc>
              <a:spcBef>
                <a:spcPts val="130"/>
              </a:spcBef>
            </a:pPr>
            <a:endParaRPr lang="en-US" sz="1500" b="0" strike="noStrike" spc="-1">
              <a:latin typeface="Times New Roman"/>
            </a:endParaRPr>
          </a:p>
          <a:p>
            <a:pPr marL="12600">
              <a:lnSpc>
                <a:spcPct val="100000"/>
              </a:lnSpc>
              <a:spcBef>
                <a:spcPts val="130"/>
              </a:spcBef>
            </a:pPr>
            <a:r>
              <a:rPr lang="en-US" sz="1500" b="1" strike="noStrike" spc="7">
                <a:solidFill>
                  <a:srgbClr val="000000"/>
                </a:solidFill>
                <a:latin typeface="Trebuchet MS"/>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US" sz="1500" b="0" strike="noStrike" spc="-1">
              <a:latin typeface="Times New Roman"/>
            </a:endParaRPr>
          </a:p>
          <a:p>
            <a:pPr marL="12600">
              <a:lnSpc>
                <a:spcPct val="100000"/>
              </a:lnSpc>
              <a:spcBef>
                <a:spcPts val="130"/>
              </a:spcBef>
            </a:pPr>
            <a:endParaRPr lang="en-US" sz="1500" b="0" strike="noStrike" spc="-1">
              <a:latin typeface="Times New Roman"/>
            </a:endParaRPr>
          </a:p>
        </p:txBody>
      </p:sp>
      <p:pic>
        <p:nvPicPr>
          <p:cNvPr id="154" name="object 8"/>
          <p:cNvPicPr/>
          <p:nvPr/>
        </p:nvPicPr>
        <p:blipFill>
          <a:blip r:embed="rId3"/>
          <a:stretch/>
        </p:blipFill>
        <p:spPr>
          <a:xfrm>
            <a:off x="676440" y="6467400"/>
            <a:ext cx="2142360" cy="199440"/>
          </a:xfrm>
          <a:prstGeom prst="rect">
            <a:avLst/>
          </a:prstGeom>
          <a:ln>
            <a:noFill/>
          </a:ln>
        </p:spPr>
      </p:pic>
      <p:sp>
        <p:nvSpPr>
          <p:cNvPr id="155" name="CustomShape 6"/>
          <p:cNvSpPr/>
          <p:nvPr/>
        </p:nvSpPr>
        <p:spPr>
          <a:xfrm>
            <a:off x="739800" y="6473160"/>
            <a:ext cx="179820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US" sz="1100" b="0" strike="noStrike" spc="-1">
              <a:latin typeface="Times New Roman"/>
            </a:endParaRPr>
          </a:p>
        </p:txBody>
      </p:sp>
      <p:sp>
        <p:nvSpPr>
          <p:cNvPr id="156" name="CustomShape 7"/>
          <p:cNvSpPr/>
          <p:nvPr/>
        </p:nvSpPr>
        <p:spPr>
          <a:xfrm>
            <a:off x="11353320" y="6473160"/>
            <a:ext cx="15048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277C865F-705A-4702-AA9C-3BD0BB13B4A9}" type="slidenum">
              <a:rPr lang="en-US" sz="1100" b="0" strike="noStrike" spc="7">
                <a:solidFill>
                  <a:srgbClr val="2D936B"/>
                </a:solidFill>
                <a:latin typeface="Trebuchet MS"/>
              </a:rPr>
              <a:pPr marL="38160">
                <a:lnSpc>
                  <a:spcPct val="100000"/>
                </a:lnSpc>
                <a:spcBef>
                  <a:spcPts val="54"/>
                </a:spcBef>
              </a:pPr>
              <a:t>4</a:t>
            </a:fld>
            <a:endParaRPr lang="en-US" sz="11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
          <p:cNvGrpSpPr/>
          <p:nvPr/>
        </p:nvGrpSpPr>
        <p:grpSpPr>
          <a:xfrm>
            <a:off x="8658360" y="2647800"/>
            <a:ext cx="3533040" cy="3809160"/>
            <a:chOff x="8658360" y="2647800"/>
            <a:chExt cx="3533040" cy="3809160"/>
          </a:xfrm>
        </p:grpSpPr>
        <p:sp>
          <p:nvSpPr>
            <p:cNvPr id="158" name="CustomShape 2"/>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59" name="CustomShape 3"/>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160" name="object 5"/>
            <p:cNvPicPr/>
            <p:nvPr/>
          </p:nvPicPr>
          <p:blipFill>
            <a:blip r:embed="rId2"/>
            <a:stretch/>
          </p:blipFill>
          <p:spPr>
            <a:xfrm>
              <a:off x="8658360" y="2647800"/>
              <a:ext cx="3533040" cy="3809160"/>
            </a:xfrm>
            <a:prstGeom prst="rect">
              <a:avLst/>
            </a:prstGeom>
            <a:ln>
              <a:noFill/>
            </a:ln>
          </p:spPr>
        </p:pic>
      </p:grpSp>
      <p:sp>
        <p:nvSpPr>
          <p:cNvPr id="161" name="CustomShape 4"/>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62" name="CustomShape 5"/>
          <p:cNvSpPr/>
          <p:nvPr/>
        </p:nvSpPr>
        <p:spPr>
          <a:xfrm>
            <a:off x="274320" y="524520"/>
            <a:ext cx="5262840" cy="664200"/>
          </a:xfrm>
          <a:prstGeom prst="rect">
            <a:avLst/>
          </a:prstGeom>
          <a:noFill/>
          <a:ln>
            <a:noFill/>
          </a:ln>
        </p:spPr>
        <p:style>
          <a:lnRef idx="0">
            <a:scrgbClr r="0" g="0" b="0"/>
          </a:lnRef>
          <a:fillRef idx="0">
            <a:scrgbClr r="0" g="0" b="0"/>
          </a:fillRef>
          <a:effectRef idx="0">
            <a:scrgbClr r="0" g="0" b="0"/>
          </a:effectRef>
          <a:fontRef idx="minor"/>
        </p:style>
        <p:txBody>
          <a:bodyPr lIns="0" tIns="16560" rIns="0" bIns="0">
            <a:spAutoFit/>
          </a:bodyPr>
          <a:lstStyle/>
          <a:p>
            <a:pPr marL="12600">
              <a:lnSpc>
                <a:spcPct val="100000"/>
              </a:lnSpc>
              <a:spcBef>
                <a:spcPts val="130"/>
              </a:spcBef>
            </a:pPr>
            <a:r>
              <a:rPr lang="en-US" sz="4250" b="1" strike="noStrike" spc="1">
                <a:solidFill>
                  <a:srgbClr val="000000"/>
                </a:solidFill>
                <a:latin typeface="Trebuchet MS"/>
              </a:rPr>
              <a:t>PROJECT	</a:t>
            </a:r>
            <a:r>
              <a:rPr lang="en-US" sz="4250" b="1" strike="noStrike" spc="-21">
                <a:solidFill>
                  <a:srgbClr val="000000"/>
                </a:solidFill>
                <a:latin typeface="Trebuchet MS"/>
              </a:rPr>
              <a:t>OVERVIEW</a:t>
            </a:r>
            <a:endParaRPr lang="en-US" sz="4250" b="0" strike="noStrike" spc="-1">
              <a:latin typeface="Times New Roman"/>
            </a:endParaRPr>
          </a:p>
        </p:txBody>
      </p:sp>
      <p:pic>
        <p:nvPicPr>
          <p:cNvPr id="163" name="object 8"/>
          <p:cNvPicPr/>
          <p:nvPr/>
        </p:nvPicPr>
        <p:blipFill>
          <a:blip r:embed="rId3"/>
          <a:stretch/>
        </p:blipFill>
        <p:spPr>
          <a:xfrm>
            <a:off x="676440" y="6467400"/>
            <a:ext cx="2142360" cy="199440"/>
          </a:xfrm>
          <a:prstGeom prst="rect">
            <a:avLst/>
          </a:prstGeom>
          <a:ln>
            <a:noFill/>
          </a:ln>
        </p:spPr>
      </p:pic>
      <p:sp>
        <p:nvSpPr>
          <p:cNvPr id="164" name="CustomShape 6"/>
          <p:cNvSpPr/>
          <p:nvPr/>
        </p:nvSpPr>
        <p:spPr>
          <a:xfrm>
            <a:off x="739800" y="6473160"/>
            <a:ext cx="179820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US" sz="1100" b="0" strike="noStrike" spc="-1">
              <a:latin typeface="Times New Roman"/>
            </a:endParaRPr>
          </a:p>
        </p:txBody>
      </p:sp>
      <p:sp>
        <p:nvSpPr>
          <p:cNvPr id="165" name="CustomShape 7"/>
          <p:cNvSpPr/>
          <p:nvPr/>
        </p:nvSpPr>
        <p:spPr>
          <a:xfrm>
            <a:off x="11353320" y="6473160"/>
            <a:ext cx="15048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94BA33BD-761C-4417-AA38-CEE066EC31D8}" type="slidenum">
              <a:rPr lang="en-US" sz="1100" b="0" strike="noStrike" spc="7">
                <a:solidFill>
                  <a:srgbClr val="2D936B"/>
                </a:solidFill>
                <a:latin typeface="Trebuchet MS"/>
              </a:rPr>
              <a:pPr marL="38160">
                <a:lnSpc>
                  <a:spcPct val="100000"/>
                </a:lnSpc>
                <a:spcBef>
                  <a:spcPts val="54"/>
                </a:spcBef>
              </a:pPr>
              <a:t>5</a:t>
            </a:fld>
            <a:endParaRPr lang="en-US" sz="1100" b="0" strike="noStrike" spc="-1">
              <a:latin typeface="Times New Roman"/>
            </a:endParaRPr>
          </a:p>
        </p:txBody>
      </p:sp>
      <p:sp>
        <p:nvSpPr>
          <p:cNvPr id="166" name="TextShape 8"/>
          <p:cNvSpPr txBox="1"/>
          <p:nvPr/>
        </p:nvSpPr>
        <p:spPr>
          <a:xfrm>
            <a:off x="365760" y="1482120"/>
            <a:ext cx="9418320" cy="4185720"/>
          </a:xfrm>
          <a:prstGeom prst="rect">
            <a:avLst/>
          </a:prstGeom>
          <a:noFill/>
          <a:ln>
            <a:noFill/>
          </a:ln>
        </p:spPr>
        <p:txBody>
          <a:bodyPr lIns="90000" tIns="45000" rIns="90000" bIns="45000">
            <a:spAutoFit/>
          </a:bodyPr>
          <a:lstStyle/>
          <a:p>
            <a:r>
              <a:rPr lang="en-US" sz="1800" b="0" strike="noStrike" spc="-1">
                <a:solidFill>
                  <a:srgbClr val="000000"/>
                </a:solidFill>
                <a:latin typeface="Arial"/>
                <a:ea typeface="DejaVu Sans"/>
              </a:rPr>
              <a:t>In today's interconnected digital environment, the prevalence of keyloggers poses significant threats to personal and organizational security. Keyloggers are malicious software or hardware designed to capture keystrokes, potentially compromising sensitive information such as passwords, credit card details, and personal communications. This project aims to develop robust strategies and technologies to detect, mitigate, and raise awareness about keylogger threats.</a:t>
            </a:r>
            <a:endParaRPr lang="en-US" sz="1800" b="0" strike="noStrike" spc="-1">
              <a:latin typeface="Times New Roman"/>
            </a:endParaRPr>
          </a:p>
          <a:p>
            <a:pPr marL="216000" indent="-216000">
              <a:buClr>
                <a:srgbClr val="000000"/>
              </a:buClr>
              <a:buSzPct val="45000"/>
              <a:buFont typeface="Wingdings" charset="2"/>
              <a:buChar char=""/>
            </a:pPr>
            <a:r>
              <a:rPr lang="en-US" sz="1800" b="0" strike="noStrike" spc="-1">
                <a:solidFill>
                  <a:srgbClr val="000000"/>
                </a:solidFill>
                <a:latin typeface="Arial"/>
                <a:ea typeface="DejaVu Sans"/>
              </a:rPr>
              <a:t>Research and implement innovative techniques for detecting and identifying keylogger activities in real-time.</a:t>
            </a:r>
            <a:endParaRPr lang="en-US" sz="1800" b="0" strike="noStrike" spc="-1">
              <a:latin typeface="Times New Roman"/>
            </a:endParaRPr>
          </a:p>
          <a:p>
            <a:pPr marL="216000" indent="-216000">
              <a:buClr>
                <a:srgbClr val="000000"/>
              </a:buClr>
              <a:buSzPct val="45000"/>
              <a:buFont typeface="Wingdings" charset="2"/>
              <a:buChar char=""/>
            </a:pPr>
            <a:r>
              <a:rPr lang="en-US" sz="1800" b="0" strike="noStrike" spc="-1">
                <a:solidFill>
                  <a:srgbClr val="000000"/>
                </a:solidFill>
                <a:latin typeface="Arial"/>
                <a:ea typeface="DejaVu Sans"/>
              </a:rPr>
              <a:t>Conduct thorough research on keylogger behaviors, attack vectors, and evasion techniques.</a:t>
            </a:r>
            <a:endParaRPr lang="en-US" sz="1800" b="0" strike="noStrike" spc="-1">
              <a:latin typeface="Times New Roman"/>
            </a:endParaRPr>
          </a:p>
          <a:p>
            <a:pPr marL="216000" indent="-216000">
              <a:buClr>
                <a:srgbClr val="000000"/>
              </a:buClr>
              <a:buSzPct val="45000"/>
              <a:buFont typeface="Wingdings" charset="2"/>
              <a:buChar char=""/>
            </a:pPr>
            <a:r>
              <a:rPr lang="en-US" sz="1800" b="0" strike="noStrike" spc="-1">
                <a:solidFill>
                  <a:srgbClr val="000000"/>
                </a:solidFill>
                <a:latin typeface="Arial"/>
                <a:ea typeface="DejaVu Sans"/>
              </a:rPr>
              <a:t>Investigating various types of keyloggers and their methods of deployment.</a:t>
            </a:r>
            <a:endParaRPr lang="en-US" sz="1800" b="0" strike="noStrike" spc="-1">
              <a:latin typeface="Times New Roman"/>
            </a:endParaRPr>
          </a:p>
          <a:p>
            <a:pPr marL="216000" indent="-216000">
              <a:buClr>
                <a:srgbClr val="000000"/>
              </a:buClr>
              <a:buSzPct val="45000"/>
              <a:buFont typeface="Wingdings" charset="2"/>
              <a:buChar char=""/>
            </a:pPr>
            <a:r>
              <a:rPr lang="en-US" sz="1800" b="0" strike="noStrike" spc="-1">
                <a:solidFill>
                  <a:srgbClr val="000000"/>
                </a:solidFill>
                <a:latin typeface="Arial"/>
                <a:ea typeface="DejaVu Sans"/>
              </a:rPr>
              <a:t>Developing software solutions that can detect and prevent keylogger activities on different operating systems and devices.</a:t>
            </a:r>
            <a:endParaRPr lang="en-US" sz="1800" b="0" strike="noStrike" spc="-1">
              <a:latin typeface="Times New Roman"/>
            </a:endParaRPr>
          </a:p>
          <a:p>
            <a:pPr marL="216000" indent="-216000">
              <a:buClr>
                <a:srgbClr val="000000"/>
              </a:buClr>
              <a:buSzPct val="45000"/>
              <a:buFont typeface="Wingdings" charset="2"/>
              <a:buChar char=""/>
            </a:pPr>
            <a:r>
              <a:rPr lang="en-US" sz="1800" b="0" strike="noStrike" spc="-1">
                <a:solidFill>
                  <a:srgbClr val="000000"/>
                </a:solidFill>
                <a:latin typeface="Arial"/>
                <a:ea typeface="DejaVu Sans"/>
              </a:rPr>
              <a:t>Collaborating with stakeholders to ensure comprehensive coverage and effective implementation of cybersecurity measures.</a:t>
            </a:r>
            <a:endParaRPr lang="en-US" sz="1800" b="0" strike="noStrike" spc="-1">
              <a:latin typeface="Times New Roman"/>
            </a:endParaRPr>
          </a:p>
          <a:p>
            <a:pPr marL="216000" indent="-216000">
              <a:buClr>
                <a:srgbClr val="000000"/>
              </a:buClr>
              <a:buSzPct val="45000"/>
              <a:buFont typeface="Wingdings" charset="2"/>
              <a:buChar char=""/>
            </a:pPr>
            <a:r>
              <a:rPr lang="en-US" sz="1800" b="0" strike="noStrike" spc="-1">
                <a:solidFill>
                  <a:srgbClr val="000000"/>
                </a:solidFill>
                <a:latin typeface="Arial"/>
                <a:ea typeface="DejaVu Sans"/>
              </a:rPr>
              <a:t> Gather data on keylogger incidents, user behaviors, and system vulnerabilities. </a:t>
            </a:r>
            <a:endParaRPr lang="en-US" sz="18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68" name="CustomShape 2"/>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69" name="CustomShape 3"/>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70" name="CustomShape 4"/>
          <p:cNvSpPr/>
          <p:nvPr/>
        </p:nvSpPr>
        <p:spPr>
          <a:xfrm>
            <a:off x="564120" y="471240"/>
            <a:ext cx="5013720" cy="991800"/>
          </a:xfrm>
          <a:prstGeom prst="rect">
            <a:avLst/>
          </a:prstGeom>
          <a:noFill/>
          <a:ln>
            <a:noFill/>
          </a:ln>
        </p:spPr>
        <p:style>
          <a:lnRef idx="0">
            <a:scrgbClr r="0" g="0" b="0"/>
          </a:lnRef>
          <a:fillRef idx="0">
            <a:scrgbClr r="0" g="0" b="0"/>
          </a:fillRef>
          <a:effectRef idx="0">
            <a:scrgbClr r="0" g="0" b="0"/>
          </a:effectRef>
          <a:fontRef idx="minor"/>
        </p:style>
        <p:txBody>
          <a:bodyPr lIns="0" tIns="16560" rIns="0" bIns="0">
            <a:spAutoFit/>
          </a:bodyPr>
          <a:lstStyle/>
          <a:p>
            <a:pPr marL="12600">
              <a:lnSpc>
                <a:spcPct val="100000"/>
              </a:lnSpc>
              <a:spcBef>
                <a:spcPts val="130"/>
              </a:spcBef>
            </a:pPr>
            <a:r>
              <a:rPr lang="en-US" sz="3200" b="1" strike="noStrike" spc="21">
                <a:solidFill>
                  <a:srgbClr val="000000"/>
                </a:solidFill>
                <a:latin typeface="Trebuchet MS"/>
              </a:rPr>
              <a:t>W</a:t>
            </a:r>
            <a:r>
              <a:rPr lang="en-US" sz="3200" b="1" strike="noStrike" spc="-21">
                <a:solidFill>
                  <a:srgbClr val="000000"/>
                </a:solidFill>
                <a:latin typeface="Trebuchet MS"/>
              </a:rPr>
              <a:t>H</a:t>
            </a:r>
            <a:r>
              <a:rPr lang="en-US" sz="3200" b="1" strike="noStrike" spc="15">
                <a:solidFill>
                  <a:srgbClr val="000000"/>
                </a:solidFill>
                <a:latin typeface="Trebuchet MS"/>
              </a:rPr>
              <a:t>O</a:t>
            </a:r>
            <a:r>
              <a:rPr lang="en-US" sz="3200" b="1" strike="noStrike" spc="-236">
                <a:solidFill>
                  <a:srgbClr val="000000"/>
                </a:solidFill>
                <a:latin typeface="Trebuchet MS"/>
              </a:rPr>
              <a:t> </a:t>
            </a:r>
            <a:r>
              <a:rPr lang="en-US" sz="3200" b="1" strike="noStrike" spc="-12">
                <a:solidFill>
                  <a:srgbClr val="000000"/>
                </a:solidFill>
                <a:latin typeface="Trebuchet MS"/>
              </a:rPr>
              <a:t>AR</a:t>
            </a:r>
            <a:r>
              <a:rPr lang="en-US" sz="3200" b="1" strike="noStrike" spc="9">
                <a:solidFill>
                  <a:srgbClr val="000000"/>
                </a:solidFill>
                <a:latin typeface="Trebuchet MS"/>
              </a:rPr>
              <a:t>E</a:t>
            </a:r>
            <a:r>
              <a:rPr lang="en-US" sz="3200" b="1" strike="noStrike" spc="-35">
                <a:solidFill>
                  <a:srgbClr val="000000"/>
                </a:solidFill>
                <a:latin typeface="Trebuchet MS"/>
              </a:rPr>
              <a:t> </a:t>
            </a:r>
            <a:r>
              <a:rPr lang="en-US" sz="3200" b="1" strike="noStrike" spc="-12">
                <a:solidFill>
                  <a:srgbClr val="000000"/>
                </a:solidFill>
                <a:latin typeface="Trebuchet MS"/>
              </a:rPr>
              <a:t>T</a:t>
            </a:r>
            <a:r>
              <a:rPr lang="en-US" sz="3200" b="1" strike="noStrike" spc="-15">
                <a:solidFill>
                  <a:srgbClr val="000000"/>
                </a:solidFill>
                <a:latin typeface="Trebuchet MS"/>
              </a:rPr>
              <a:t>H</a:t>
            </a:r>
            <a:r>
              <a:rPr lang="en-US" sz="3200" b="1" strike="noStrike" spc="9">
                <a:solidFill>
                  <a:srgbClr val="000000"/>
                </a:solidFill>
                <a:latin typeface="Trebuchet MS"/>
              </a:rPr>
              <a:t>E</a:t>
            </a:r>
            <a:r>
              <a:rPr lang="en-US" sz="3200" b="1" strike="noStrike" spc="-35">
                <a:solidFill>
                  <a:srgbClr val="000000"/>
                </a:solidFill>
                <a:latin typeface="Trebuchet MS"/>
              </a:rPr>
              <a:t> </a:t>
            </a:r>
            <a:r>
              <a:rPr lang="en-US" sz="3200" b="1" strike="noStrike" spc="-21">
                <a:solidFill>
                  <a:srgbClr val="000000"/>
                </a:solidFill>
                <a:latin typeface="Trebuchet MS"/>
              </a:rPr>
              <a:t>E</a:t>
            </a:r>
            <a:r>
              <a:rPr lang="en-US" sz="3200" b="1" strike="noStrike" spc="26">
                <a:solidFill>
                  <a:srgbClr val="000000"/>
                </a:solidFill>
                <a:latin typeface="Trebuchet MS"/>
              </a:rPr>
              <a:t>N</a:t>
            </a:r>
            <a:r>
              <a:rPr lang="en-US" sz="3200" b="1" strike="noStrike" spc="9">
                <a:solidFill>
                  <a:srgbClr val="000000"/>
                </a:solidFill>
                <a:latin typeface="Trebuchet MS"/>
              </a:rPr>
              <a:t>D</a:t>
            </a:r>
            <a:r>
              <a:rPr lang="en-US" sz="3200" b="1" strike="noStrike" spc="-46">
                <a:solidFill>
                  <a:srgbClr val="000000"/>
                </a:solidFill>
                <a:latin typeface="Trebuchet MS"/>
              </a:rPr>
              <a:t> </a:t>
            </a:r>
            <a:r>
              <a:rPr lang="en-US" sz="3200" b="1" strike="noStrike" spc="-1">
                <a:solidFill>
                  <a:srgbClr val="000000"/>
                </a:solidFill>
                <a:latin typeface="Trebuchet MS"/>
              </a:rPr>
              <a:t>U</a:t>
            </a:r>
            <a:r>
              <a:rPr lang="en-US" sz="3200" b="1" strike="noStrike" spc="7">
                <a:solidFill>
                  <a:srgbClr val="000000"/>
                </a:solidFill>
                <a:latin typeface="Trebuchet MS"/>
              </a:rPr>
              <a:t>S</a:t>
            </a:r>
            <a:r>
              <a:rPr lang="en-US" sz="3200" b="1" strike="noStrike" spc="-26">
                <a:solidFill>
                  <a:srgbClr val="000000"/>
                </a:solidFill>
                <a:latin typeface="Trebuchet MS"/>
              </a:rPr>
              <a:t>E</a:t>
            </a:r>
            <a:r>
              <a:rPr lang="en-US" sz="3200" b="1" strike="noStrike" spc="-12">
                <a:solidFill>
                  <a:srgbClr val="000000"/>
                </a:solidFill>
                <a:latin typeface="Trebuchet MS"/>
              </a:rPr>
              <a:t>R</a:t>
            </a:r>
            <a:r>
              <a:rPr lang="en-US" sz="3200" b="1" strike="noStrike" spc="1">
                <a:solidFill>
                  <a:srgbClr val="000000"/>
                </a:solidFill>
                <a:latin typeface="Trebuchet MS"/>
              </a:rPr>
              <a:t>S?</a:t>
            </a:r>
            <a:endParaRPr lang="en-US" sz="3200" b="0" strike="noStrike" spc="-1">
              <a:latin typeface="Times New Roman"/>
            </a:endParaRPr>
          </a:p>
        </p:txBody>
      </p:sp>
      <p:pic>
        <p:nvPicPr>
          <p:cNvPr id="171" name="object 6"/>
          <p:cNvPicPr/>
          <p:nvPr/>
        </p:nvPicPr>
        <p:blipFill>
          <a:blip r:embed="rId2"/>
          <a:stretch/>
        </p:blipFill>
        <p:spPr>
          <a:xfrm>
            <a:off x="723960" y="6172200"/>
            <a:ext cx="2180520" cy="484920"/>
          </a:xfrm>
          <a:prstGeom prst="rect">
            <a:avLst/>
          </a:prstGeom>
          <a:ln>
            <a:noFill/>
          </a:ln>
        </p:spPr>
      </p:pic>
      <p:sp>
        <p:nvSpPr>
          <p:cNvPr id="172" name="CustomShape 5"/>
          <p:cNvSpPr/>
          <p:nvPr/>
        </p:nvSpPr>
        <p:spPr>
          <a:xfrm>
            <a:off x="739800" y="6473160"/>
            <a:ext cx="179820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US" sz="1100" b="0" strike="noStrike" spc="-1">
              <a:latin typeface="Times New Roman"/>
            </a:endParaRPr>
          </a:p>
        </p:txBody>
      </p:sp>
      <p:sp>
        <p:nvSpPr>
          <p:cNvPr id="173" name="CustomShape 6"/>
          <p:cNvSpPr/>
          <p:nvPr/>
        </p:nvSpPr>
        <p:spPr>
          <a:xfrm>
            <a:off x="11353320" y="6473160"/>
            <a:ext cx="15048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EA774878-48E8-4E2D-A174-980F17F661CD}" type="slidenum">
              <a:rPr lang="en-US" sz="1100" b="0" strike="noStrike" spc="7">
                <a:solidFill>
                  <a:srgbClr val="2D936B"/>
                </a:solidFill>
                <a:latin typeface="Trebuchet MS"/>
              </a:rPr>
              <a:pPr marL="38160">
                <a:lnSpc>
                  <a:spcPct val="100000"/>
                </a:lnSpc>
                <a:spcBef>
                  <a:spcPts val="54"/>
                </a:spcBef>
              </a:pPr>
              <a:t>6</a:t>
            </a:fld>
            <a:endParaRPr lang="en-US" sz="1100" b="0" strike="noStrike" spc="-1">
              <a:latin typeface="Times New Roman"/>
            </a:endParaRPr>
          </a:p>
        </p:txBody>
      </p:sp>
      <p:sp>
        <p:nvSpPr>
          <p:cNvPr id="174" name="TextShape 7"/>
          <p:cNvSpPr txBox="1"/>
          <p:nvPr/>
        </p:nvSpPr>
        <p:spPr>
          <a:xfrm>
            <a:off x="121320" y="1578960"/>
            <a:ext cx="12070800" cy="5818680"/>
          </a:xfrm>
          <a:prstGeom prst="rect">
            <a:avLst/>
          </a:prstGeom>
          <a:noFill/>
          <a:ln>
            <a:noFill/>
          </a:ln>
        </p:spPr>
        <p:txBody>
          <a:bodyPr lIns="90000" tIns="45000" rIns="90000" bIns="45000">
            <a:spAutoFit/>
          </a:bodyPr>
          <a:lstStyle/>
          <a:p>
            <a:r>
              <a:rPr lang="en-US" sz="2400" b="1" strike="noStrike" spc="-1">
                <a:latin typeface="Times New Roman"/>
              </a:rPr>
              <a:t>Individuals: </a:t>
            </a:r>
            <a:r>
              <a:rPr lang="en-US" sz="2400" b="0" strike="noStrike" spc="-1">
                <a:latin typeface="Times New Roman"/>
              </a:rPr>
              <a:t>Concerned about privacy and security. Might be working from home, using public Wi-Fi, or have sensitive information on their devices.</a:t>
            </a:r>
          </a:p>
          <a:p>
            <a:r>
              <a:rPr lang="en-US" sz="2400" b="1" strike="noStrike" spc="-1">
                <a:latin typeface="Times New Roman"/>
              </a:rPr>
              <a:t>Businesses: </a:t>
            </a:r>
            <a:r>
              <a:rPr lang="en-US" sz="2400" b="0" strike="noStrike" spc="-1">
                <a:latin typeface="Times New Roman"/>
              </a:rPr>
              <a:t>Protect sensitive data, such as customer information, financial records, and intellectual property. May want to monitor employee activity for security or productivity reasons</a:t>
            </a:r>
          </a:p>
          <a:p>
            <a:r>
              <a:rPr lang="en-US" sz="2400" b="1" strike="noStrike" spc="-1">
                <a:latin typeface="Times New Roman"/>
              </a:rPr>
              <a:t>Parents: </a:t>
            </a:r>
            <a:r>
              <a:rPr lang="en-US" sz="2400" b="0" strike="noStrike" spc="-1">
                <a:latin typeface="Times New Roman"/>
              </a:rPr>
              <a:t>Want to monitor their children's online activity and ensure their safety. May want to restrict access to certain websites or content.</a:t>
            </a:r>
          </a:p>
          <a:p>
            <a:r>
              <a:rPr lang="en-US" sz="2400" b="1" strike="noStrike" spc="-1">
                <a:latin typeface="Times New Roman"/>
              </a:rPr>
              <a:t>Service Providers and Platforms:</a:t>
            </a:r>
            <a:r>
              <a:rPr lang="en-US" sz="2400" b="0" strike="noStrike" spc="-1">
                <a:latin typeface="Times New Roman"/>
              </a:rPr>
              <a:t>most of the Banks, insurance companies, and financial service providers managing transactions, investments, and client accounts &amp;cloud services</a:t>
            </a:r>
          </a:p>
          <a:p>
            <a:r>
              <a:rPr lang="en-US" sz="2400" b="0" strike="noStrike" spc="-1">
                <a:latin typeface="Times New Roman"/>
              </a:rPr>
              <a:t>Educating end users about keylogger risks, detection methods, and best practices for prevention</a:t>
            </a:r>
          </a:p>
          <a:p>
            <a:r>
              <a:rPr lang="en-US" sz="2400" b="0" strike="noStrike" spc="-1">
                <a:latin typeface="Times New Roman"/>
              </a:rPr>
              <a:t>Educating employees on security best practices and raising awareness about the dangers of keyloggers is essential. Training programs can empower personnel to recognize and respond to potential threats effectively.</a:t>
            </a:r>
          </a:p>
          <a:p>
            <a:r>
              <a:rPr lang="en-US" sz="2400" b="0" strike="noStrike" spc="-1">
                <a:latin typeface="Times New Roman"/>
              </a:rPr>
              <a:t>Identifying and understanding the specific needs and challenges faced by these end users is crucial for tailoring effective cybersecurity solutions targeting keyloggers. Each group may require different approaches and levels of support to mitigate risks effectively.</a:t>
            </a:r>
          </a:p>
          <a:p>
            <a:endParaRPr lang="en-US" sz="2400" b="0" strike="noStrike" spc="-1">
              <a:latin typeface="Times New Roman"/>
            </a:endParaRPr>
          </a:p>
          <a:p>
            <a:endParaRPr lang="en-US" sz="24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 name="object 2"/>
          <p:cNvPicPr/>
          <p:nvPr/>
        </p:nvPicPr>
        <p:blipFill>
          <a:blip r:embed="rId2"/>
          <a:stretch/>
        </p:blipFill>
        <p:spPr>
          <a:xfrm>
            <a:off x="9509760" y="91440"/>
            <a:ext cx="2694960" cy="3247200"/>
          </a:xfrm>
          <a:prstGeom prst="rect">
            <a:avLst/>
          </a:prstGeom>
          <a:ln>
            <a:noFill/>
          </a:ln>
        </p:spPr>
      </p:pic>
      <p:sp>
        <p:nvSpPr>
          <p:cNvPr id="176" name="CustomShape 1"/>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77" name="CustomShape 2"/>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78" name="CustomShape 3"/>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79" name="CustomShape 4"/>
          <p:cNvSpPr/>
          <p:nvPr/>
        </p:nvSpPr>
        <p:spPr>
          <a:xfrm>
            <a:off x="558000" y="857880"/>
            <a:ext cx="9762480" cy="1110960"/>
          </a:xfrm>
          <a:prstGeom prst="rect">
            <a:avLst/>
          </a:prstGeom>
          <a:noFill/>
          <a:ln>
            <a:noFill/>
          </a:ln>
        </p:spPr>
        <p:style>
          <a:lnRef idx="0">
            <a:scrgbClr r="0" g="0" b="0"/>
          </a:lnRef>
          <a:fillRef idx="0">
            <a:scrgbClr r="0" g="0" b="0"/>
          </a:fillRef>
          <a:effectRef idx="0">
            <a:scrgbClr r="0" g="0" b="0"/>
          </a:effectRef>
          <a:fontRef idx="minor"/>
        </p:style>
        <p:txBody>
          <a:bodyPr lIns="0" tIns="13320" rIns="0" bIns="0">
            <a:spAutoFit/>
          </a:bodyPr>
          <a:lstStyle/>
          <a:p>
            <a:pPr marL="12600">
              <a:lnSpc>
                <a:spcPct val="100000"/>
              </a:lnSpc>
              <a:spcBef>
                <a:spcPts val="105"/>
              </a:spcBef>
            </a:pPr>
            <a:r>
              <a:rPr lang="en-US" sz="3600" b="1" strike="noStrike" spc="-41">
                <a:solidFill>
                  <a:srgbClr val="000000"/>
                </a:solidFill>
                <a:latin typeface="Trebuchet MS"/>
              </a:rPr>
              <a:t>Y</a:t>
            </a:r>
            <a:r>
              <a:rPr lang="en-US" sz="3600" b="1" strike="noStrike" spc="7">
                <a:solidFill>
                  <a:srgbClr val="000000"/>
                </a:solidFill>
                <a:latin typeface="Trebuchet MS"/>
              </a:rPr>
              <a:t>O</a:t>
            </a:r>
            <a:r>
              <a:rPr lang="en-US" sz="3600" b="1" strike="noStrike" spc="21">
                <a:solidFill>
                  <a:srgbClr val="000000"/>
                </a:solidFill>
                <a:latin typeface="Trebuchet MS"/>
              </a:rPr>
              <a:t>U</a:t>
            </a:r>
            <a:r>
              <a:rPr lang="en-US" sz="3600" b="1" strike="noStrike" spc="-1">
                <a:solidFill>
                  <a:srgbClr val="000000"/>
                </a:solidFill>
                <a:latin typeface="Trebuchet MS"/>
              </a:rPr>
              <a:t>R</a:t>
            </a:r>
            <a:r>
              <a:rPr lang="en-US" sz="3600" b="1" strike="noStrike" spc="1">
                <a:solidFill>
                  <a:srgbClr val="000000"/>
                </a:solidFill>
                <a:latin typeface="Trebuchet MS"/>
              </a:rPr>
              <a:t> </a:t>
            </a:r>
            <a:r>
              <a:rPr lang="en-US" sz="3600" b="1" strike="noStrike" spc="21">
                <a:solidFill>
                  <a:srgbClr val="000000"/>
                </a:solidFill>
                <a:latin typeface="Trebuchet MS"/>
              </a:rPr>
              <a:t>S</a:t>
            </a:r>
            <a:r>
              <a:rPr lang="en-US" sz="3600" b="1" strike="noStrike" spc="7">
                <a:solidFill>
                  <a:srgbClr val="000000"/>
                </a:solidFill>
                <a:latin typeface="Trebuchet MS"/>
              </a:rPr>
              <a:t>O</a:t>
            </a:r>
            <a:r>
              <a:rPr lang="en-US" sz="3600" b="1" strike="noStrike" spc="21">
                <a:solidFill>
                  <a:srgbClr val="000000"/>
                </a:solidFill>
                <a:latin typeface="Trebuchet MS"/>
              </a:rPr>
              <a:t>LU</a:t>
            </a:r>
            <a:r>
              <a:rPr lang="en-US" sz="3600" b="1" strike="noStrike" spc="-35">
                <a:solidFill>
                  <a:srgbClr val="000000"/>
                </a:solidFill>
                <a:latin typeface="Trebuchet MS"/>
              </a:rPr>
              <a:t>T</a:t>
            </a:r>
            <a:r>
              <a:rPr lang="en-US" sz="3600" b="1" strike="noStrike" spc="-32">
                <a:solidFill>
                  <a:srgbClr val="000000"/>
                </a:solidFill>
                <a:latin typeface="Trebuchet MS"/>
              </a:rPr>
              <a:t>I</a:t>
            </a:r>
            <a:r>
              <a:rPr lang="en-US" sz="3600" b="1" strike="noStrike" spc="7">
                <a:solidFill>
                  <a:srgbClr val="000000"/>
                </a:solidFill>
                <a:latin typeface="Trebuchet MS"/>
              </a:rPr>
              <a:t>O</a:t>
            </a:r>
            <a:r>
              <a:rPr lang="en-US" sz="3600" b="1" strike="noStrike" spc="-1">
                <a:solidFill>
                  <a:srgbClr val="000000"/>
                </a:solidFill>
                <a:latin typeface="Trebuchet MS"/>
              </a:rPr>
              <a:t>N</a:t>
            </a:r>
            <a:r>
              <a:rPr lang="en-US" sz="3600" b="1" strike="noStrike" spc="-347">
                <a:solidFill>
                  <a:srgbClr val="000000"/>
                </a:solidFill>
                <a:latin typeface="Trebuchet MS"/>
              </a:rPr>
              <a:t> </a:t>
            </a:r>
            <a:r>
              <a:rPr lang="en-US" sz="3600" b="1" strike="noStrike" spc="-35">
                <a:solidFill>
                  <a:srgbClr val="000000"/>
                </a:solidFill>
                <a:latin typeface="Trebuchet MS"/>
              </a:rPr>
              <a:t>A</a:t>
            </a:r>
            <a:r>
              <a:rPr lang="en-US" sz="3600" b="1" strike="noStrike" spc="-7">
                <a:solidFill>
                  <a:srgbClr val="000000"/>
                </a:solidFill>
                <a:latin typeface="Trebuchet MS"/>
              </a:rPr>
              <a:t>N</a:t>
            </a:r>
            <a:r>
              <a:rPr lang="en-US" sz="3600" b="1" strike="noStrike" spc="-1">
                <a:solidFill>
                  <a:srgbClr val="000000"/>
                </a:solidFill>
                <a:latin typeface="Trebuchet MS"/>
              </a:rPr>
              <a:t>D</a:t>
            </a:r>
            <a:r>
              <a:rPr lang="en-US" sz="3600" b="1" strike="noStrike" spc="29">
                <a:solidFill>
                  <a:srgbClr val="000000"/>
                </a:solidFill>
                <a:latin typeface="Trebuchet MS"/>
              </a:rPr>
              <a:t> </a:t>
            </a:r>
            <a:r>
              <a:rPr lang="en-US" sz="3600" b="1" strike="noStrike" spc="-32">
                <a:solidFill>
                  <a:srgbClr val="000000"/>
                </a:solidFill>
                <a:latin typeface="Trebuchet MS"/>
              </a:rPr>
              <a:t>I</a:t>
            </a:r>
            <a:r>
              <a:rPr lang="en-US" sz="3600" b="1" strike="noStrike" spc="-35">
                <a:solidFill>
                  <a:srgbClr val="000000"/>
                </a:solidFill>
                <a:latin typeface="Trebuchet MS"/>
              </a:rPr>
              <a:t>T</a:t>
            </a:r>
            <a:r>
              <a:rPr lang="en-US" sz="3600" b="1" strike="noStrike" spc="-1">
                <a:solidFill>
                  <a:srgbClr val="000000"/>
                </a:solidFill>
                <a:latin typeface="Trebuchet MS"/>
              </a:rPr>
              <a:t>S</a:t>
            </a:r>
            <a:r>
              <a:rPr lang="en-US" sz="3600" b="1" strike="noStrike" spc="55">
                <a:solidFill>
                  <a:srgbClr val="000000"/>
                </a:solidFill>
                <a:latin typeface="Trebuchet MS"/>
              </a:rPr>
              <a:t> </a:t>
            </a:r>
            <a:r>
              <a:rPr lang="en-US" sz="3600" b="1" strike="noStrike" spc="-296">
                <a:solidFill>
                  <a:srgbClr val="000000"/>
                </a:solidFill>
                <a:latin typeface="Trebuchet MS"/>
              </a:rPr>
              <a:t>V</a:t>
            </a:r>
            <a:r>
              <a:rPr lang="en-US" sz="3600" b="1" strike="noStrike" spc="-35">
                <a:solidFill>
                  <a:srgbClr val="000000"/>
                </a:solidFill>
                <a:latin typeface="Trebuchet MS"/>
              </a:rPr>
              <a:t>A</a:t>
            </a:r>
            <a:r>
              <a:rPr lang="en-US" sz="3600" b="1" strike="noStrike" spc="21">
                <a:solidFill>
                  <a:srgbClr val="000000"/>
                </a:solidFill>
                <a:latin typeface="Trebuchet MS"/>
              </a:rPr>
              <a:t>LU</a:t>
            </a:r>
            <a:r>
              <a:rPr lang="en-US" sz="3600" b="1" strike="noStrike" spc="-1">
                <a:solidFill>
                  <a:srgbClr val="000000"/>
                </a:solidFill>
                <a:latin typeface="Trebuchet MS"/>
              </a:rPr>
              <a:t>E</a:t>
            </a:r>
            <a:r>
              <a:rPr lang="en-US" sz="3600" b="1" strike="noStrike" spc="-66">
                <a:solidFill>
                  <a:srgbClr val="000000"/>
                </a:solidFill>
                <a:latin typeface="Trebuchet MS"/>
              </a:rPr>
              <a:t> </a:t>
            </a:r>
            <a:r>
              <a:rPr lang="en-US" sz="3600" b="1" strike="noStrike" spc="-15">
                <a:solidFill>
                  <a:srgbClr val="000000"/>
                </a:solidFill>
                <a:latin typeface="Trebuchet MS"/>
              </a:rPr>
              <a:t>P</a:t>
            </a:r>
            <a:r>
              <a:rPr lang="en-US" sz="3600" b="1" strike="noStrike" spc="-32">
                <a:solidFill>
                  <a:srgbClr val="000000"/>
                </a:solidFill>
                <a:latin typeface="Trebuchet MS"/>
              </a:rPr>
              <a:t>R</a:t>
            </a:r>
            <a:r>
              <a:rPr lang="en-US" sz="3600" b="1" strike="noStrike" spc="7">
                <a:solidFill>
                  <a:srgbClr val="000000"/>
                </a:solidFill>
                <a:latin typeface="Trebuchet MS"/>
              </a:rPr>
              <a:t>O</a:t>
            </a:r>
            <a:r>
              <a:rPr lang="en-US" sz="3600" b="1" strike="noStrike" spc="-15">
                <a:solidFill>
                  <a:srgbClr val="000000"/>
                </a:solidFill>
                <a:latin typeface="Trebuchet MS"/>
              </a:rPr>
              <a:t>P</a:t>
            </a:r>
            <a:r>
              <a:rPr lang="en-US" sz="3600" b="1" strike="noStrike" spc="7">
                <a:solidFill>
                  <a:srgbClr val="000000"/>
                </a:solidFill>
                <a:latin typeface="Trebuchet MS"/>
              </a:rPr>
              <a:t>O</a:t>
            </a:r>
            <a:r>
              <a:rPr lang="en-US" sz="3600" b="1" strike="noStrike" spc="21">
                <a:solidFill>
                  <a:srgbClr val="000000"/>
                </a:solidFill>
                <a:latin typeface="Trebuchet MS"/>
              </a:rPr>
              <a:t>S</a:t>
            </a:r>
            <a:r>
              <a:rPr lang="en-US" sz="3600" b="1" strike="noStrike" spc="-32">
                <a:solidFill>
                  <a:srgbClr val="000000"/>
                </a:solidFill>
                <a:latin typeface="Trebuchet MS"/>
              </a:rPr>
              <a:t>I</a:t>
            </a:r>
            <a:r>
              <a:rPr lang="en-US" sz="3600" b="1" strike="noStrike" spc="-35">
                <a:solidFill>
                  <a:srgbClr val="000000"/>
                </a:solidFill>
                <a:latin typeface="Trebuchet MS"/>
              </a:rPr>
              <a:t>T</a:t>
            </a:r>
            <a:r>
              <a:rPr lang="en-US" sz="3600" b="1" strike="noStrike" spc="-32">
                <a:solidFill>
                  <a:srgbClr val="000000"/>
                </a:solidFill>
                <a:latin typeface="Trebuchet MS"/>
              </a:rPr>
              <a:t>I</a:t>
            </a:r>
            <a:r>
              <a:rPr lang="en-US" sz="3600" b="1" strike="noStrike" spc="7">
                <a:solidFill>
                  <a:srgbClr val="000000"/>
                </a:solidFill>
                <a:latin typeface="Trebuchet MS"/>
              </a:rPr>
              <a:t>O</a:t>
            </a:r>
            <a:r>
              <a:rPr lang="en-US" sz="3600" b="1" strike="noStrike" spc="-1">
                <a:solidFill>
                  <a:srgbClr val="000000"/>
                </a:solidFill>
                <a:latin typeface="Trebuchet MS"/>
              </a:rPr>
              <a:t>N</a:t>
            </a:r>
            <a:endParaRPr lang="en-US" sz="3600" b="0" strike="noStrike" spc="-1">
              <a:latin typeface="Times New Roman"/>
            </a:endParaRPr>
          </a:p>
        </p:txBody>
      </p:sp>
      <p:pic>
        <p:nvPicPr>
          <p:cNvPr id="180" name="object 7"/>
          <p:cNvPicPr/>
          <p:nvPr/>
        </p:nvPicPr>
        <p:blipFill>
          <a:blip r:embed="rId3"/>
          <a:stretch/>
        </p:blipFill>
        <p:spPr>
          <a:xfrm>
            <a:off x="676440" y="6467400"/>
            <a:ext cx="2142360" cy="199440"/>
          </a:xfrm>
          <a:prstGeom prst="rect">
            <a:avLst/>
          </a:prstGeom>
          <a:ln>
            <a:noFill/>
          </a:ln>
        </p:spPr>
      </p:pic>
      <p:sp>
        <p:nvSpPr>
          <p:cNvPr id="181" name="CustomShape 5"/>
          <p:cNvSpPr/>
          <p:nvPr/>
        </p:nvSpPr>
        <p:spPr>
          <a:xfrm>
            <a:off x="739800" y="6473160"/>
            <a:ext cx="179820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US" sz="1100" b="0" strike="noStrike" spc="-1">
              <a:latin typeface="Times New Roman"/>
            </a:endParaRPr>
          </a:p>
        </p:txBody>
      </p:sp>
      <p:sp>
        <p:nvSpPr>
          <p:cNvPr id="182" name="CustomShape 6"/>
          <p:cNvSpPr/>
          <p:nvPr/>
        </p:nvSpPr>
        <p:spPr>
          <a:xfrm>
            <a:off x="11353320" y="6473160"/>
            <a:ext cx="15048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BB5F1C23-67EC-4398-B93D-149A0CB379C8}" type="slidenum">
              <a:rPr lang="en-US" sz="1100" b="0" strike="noStrike" spc="7">
                <a:solidFill>
                  <a:srgbClr val="2D936B"/>
                </a:solidFill>
                <a:latin typeface="Trebuchet MS"/>
              </a:rPr>
              <a:pPr marL="38160">
                <a:lnSpc>
                  <a:spcPct val="100000"/>
                </a:lnSpc>
                <a:spcBef>
                  <a:spcPts val="54"/>
                </a:spcBef>
              </a:pPr>
              <a:t>7</a:t>
            </a:fld>
            <a:endParaRPr lang="en-US" sz="1100" b="0" strike="noStrike" spc="-1">
              <a:latin typeface="Times New Roman"/>
            </a:endParaRPr>
          </a:p>
        </p:txBody>
      </p:sp>
      <p:sp>
        <p:nvSpPr>
          <p:cNvPr id="183" name="TextShape 7"/>
          <p:cNvSpPr txBox="1"/>
          <p:nvPr/>
        </p:nvSpPr>
        <p:spPr>
          <a:xfrm>
            <a:off x="221040" y="2103120"/>
            <a:ext cx="11865240" cy="5481720"/>
          </a:xfrm>
          <a:prstGeom prst="rect">
            <a:avLst/>
          </a:prstGeom>
          <a:noFill/>
          <a:ln>
            <a:noFill/>
          </a:ln>
        </p:spPr>
        <p:txBody>
          <a:bodyPr lIns="90000" tIns="45000" rIns="90000" bIns="45000">
            <a:spAutoFit/>
          </a:bodyPr>
          <a:lstStyle/>
          <a:p>
            <a:pPr marL="216000" indent="-216000">
              <a:buClr>
                <a:srgbClr val="000000"/>
              </a:buClr>
              <a:buSzPct val="45000"/>
              <a:buFont typeface="Wingdings" charset="2"/>
              <a:buChar char=""/>
            </a:pPr>
            <a:r>
              <a:rPr lang="en-US" sz="2400" b="0" strike="noStrike" spc="-1">
                <a:latin typeface="Times New Roman"/>
              </a:rPr>
              <a:t>Our solution is a comprehensive approach to protecting users from keyloggers. We implement a multi-layered system that includes both hardware and software components.</a:t>
            </a:r>
          </a:p>
          <a:p>
            <a:pPr marL="216000" indent="-216000">
              <a:buClr>
                <a:srgbClr val="000000"/>
              </a:buClr>
              <a:buSzPct val="45000"/>
              <a:buFont typeface="Wingdings" charset="2"/>
              <a:buChar char=""/>
            </a:pPr>
            <a:r>
              <a:rPr lang="en-US" sz="2400" b="0" strike="noStrike" spc="-1">
                <a:latin typeface="Times New Roman"/>
              </a:rPr>
              <a:t>This system will provide users with complete confidence in their privacy and security. With our solution, users can work without worrying about their keystrokes being intercepted.</a:t>
            </a:r>
          </a:p>
          <a:p>
            <a:pPr marL="216000" indent="-216000">
              <a:buClr>
                <a:srgbClr val="000000"/>
              </a:buClr>
              <a:buSzPct val="45000"/>
              <a:buFont typeface="Wingdings" charset="2"/>
              <a:buChar char=""/>
            </a:pPr>
            <a:r>
              <a:rPr lang="en-US" sz="2400" b="0" strike="noStrike" spc="-1">
                <a:latin typeface="Times New Roman"/>
              </a:rPr>
              <a:t>The project proposes to develop a machine learning-based keylogger detection system that analyzes user typing behavior to identify anomalous patterns indicative of keylogger activity.</a:t>
            </a:r>
          </a:p>
          <a:p>
            <a:pPr marL="216000" indent="-216000">
              <a:buClr>
                <a:srgbClr val="000000"/>
              </a:buClr>
              <a:buSzPct val="45000"/>
              <a:buFont typeface="Wingdings" charset="2"/>
              <a:buChar char=""/>
            </a:pPr>
            <a:r>
              <a:rPr lang="en-US" sz="2400" b="0" strike="noStrike" spc="-1">
                <a:latin typeface="Times New Roman"/>
              </a:rPr>
              <a:t>The system will leverage a combination of supervised and unsupervised learning techniques to continuously learn and adapt to new threats. Implementation will involve designing a user-friendly application that runs in the background and provides real-time alerts when suspicious activity is detected.</a:t>
            </a:r>
          </a:p>
          <a:p>
            <a:pPr marL="216000" indent="-216000">
              <a:buClr>
                <a:srgbClr val="000000"/>
              </a:buClr>
              <a:buSzPct val="45000"/>
              <a:buFont typeface="Wingdings" charset="2"/>
              <a:buChar char=""/>
            </a:pPr>
            <a:r>
              <a:rPr lang="en-US" sz="2400" b="0" strike="noStrike" spc="-1">
                <a:latin typeface="Times New Roman"/>
              </a:rPr>
              <a:t>Ensure your solution outline and value proposition are clear, precise, and aligned with the identified problem statement.</a:t>
            </a:r>
          </a:p>
          <a:p>
            <a:pPr marL="216000" indent="-216000">
              <a:buClr>
                <a:srgbClr val="000000"/>
              </a:buClr>
              <a:buSzPct val="45000"/>
              <a:buFont typeface="Wingdings" charset="2"/>
              <a:buChar char=""/>
            </a:pPr>
            <a:r>
              <a:rPr lang="en-US" sz="2400" b="0" strike="noStrike" spc="-1">
                <a:latin typeface="Times New Roman"/>
              </a:rPr>
              <a:t> Ensure  solution outline and value proposition are clear, precise, and aligned with the identified problem statement.</a:t>
            </a:r>
          </a:p>
          <a:p>
            <a:endParaRPr lang="en-US" sz="2400" b="0" strike="noStrike" spc="-1">
              <a:latin typeface="Times New Roman"/>
            </a:endParaRPr>
          </a:p>
          <a:p>
            <a:endParaRPr lang="en-US" sz="24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752400" y="6486120"/>
            <a:ext cx="1773000" cy="3236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1276"/>
              </a:lnSpc>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US" sz="1100" b="0" strike="noStrike" spc="-1">
              <a:latin typeface="Times New Roman"/>
            </a:endParaRPr>
          </a:p>
        </p:txBody>
      </p:sp>
      <p:sp>
        <p:nvSpPr>
          <p:cNvPr id="185" name="CustomShape 2"/>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86" name="CustomShape 3"/>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87" name="CustomShape 4"/>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188" name="object 6"/>
          <p:cNvPicPr/>
          <p:nvPr/>
        </p:nvPicPr>
        <p:blipFill>
          <a:blip r:embed="rId2"/>
          <a:stretch/>
        </p:blipFill>
        <p:spPr>
          <a:xfrm>
            <a:off x="9692640" y="3347640"/>
            <a:ext cx="2466360" cy="3418920"/>
          </a:xfrm>
          <a:prstGeom prst="rect">
            <a:avLst/>
          </a:prstGeom>
          <a:ln>
            <a:noFill/>
          </a:ln>
        </p:spPr>
      </p:pic>
      <p:sp>
        <p:nvSpPr>
          <p:cNvPr id="189" name="CustomShape 5"/>
          <p:cNvSpPr/>
          <p:nvPr/>
        </p:nvSpPr>
        <p:spPr>
          <a:xfrm>
            <a:off x="739800" y="654840"/>
            <a:ext cx="8312760" cy="5680440"/>
          </a:xfrm>
          <a:prstGeom prst="rect">
            <a:avLst/>
          </a:prstGeom>
          <a:noFill/>
          <a:ln>
            <a:noFill/>
          </a:ln>
        </p:spPr>
        <p:style>
          <a:lnRef idx="0">
            <a:scrgbClr r="0" g="0" b="0"/>
          </a:lnRef>
          <a:fillRef idx="0">
            <a:scrgbClr r="0" g="0" b="0"/>
          </a:fillRef>
          <a:effectRef idx="0">
            <a:scrgbClr r="0" g="0" b="0"/>
          </a:effectRef>
          <a:fontRef idx="minor"/>
        </p:style>
        <p:txBody>
          <a:bodyPr lIns="0" tIns="16560" rIns="0" bIns="0">
            <a:spAutoFit/>
          </a:bodyPr>
          <a:lstStyle/>
          <a:p>
            <a:pPr marL="12600">
              <a:lnSpc>
                <a:spcPct val="100000"/>
              </a:lnSpc>
              <a:spcBef>
                <a:spcPts val="130"/>
              </a:spcBef>
            </a:pPr>
            <a:r>
              <a:rPr lang="en-US" sz="4250" b="1" strike="noStrike" spc="9">
                <a:solidFill>
                  <a:srgbClr val="000000"/>
                </a:solidFill>
                <a:latin typeface="Trebuchet MS"/>
              </a:rPr>
              <a:t>THE</a:t>
            </a:r>
            <a:r>
              <a:rPr lang="en-US" sz="4250" b="1" strike="noStrike" spc="15">
                <a:solidFill>
                  <a:srgbClr val="000000"/>
                </a:solidFill>
                <a:latin typeface="Trebuchet MS"/>
              </a:rPr>
              <a:t> </a:t>
            </a:r>
            <a:r>
              <a:rPr lang="en-US" sz="4250" b="1" strike="noStrike" spc="7">
                <a:solidFill>
                  <a:srgbClr val="000000"/>
                </a:solidFill>
                <a:latin typeface="Trebuchet MS"/>
              </a:rPr>
              <a:t>WOW</a:t>
            </a:r>
            <a:r>
              <a:rPr lang="en-US" sz="4250" b="1" strike="noStrike" spc="80">
                <a:solidFill>
                  <a:srgbClr val="000000"/>
                </a:solidFill>
                <a:latin typeface="Trebuchet MS"/>
              </a:rPr>
              <a:t> </a:t>
            </a:r>
            <a:r>
              <a:rPr lang="en-US" sz="4250" b="1" strike="noStrike" spc="7">
                <a:solidFill>
                  <a:srgbClr val="000000"/>
                </a:solidFill>
                <a:latin typeface="Trebuchet MS"/>
              </a:rPr>
              <a:t>IN</a:t>
            </a:r>
            <a:r>
              <a:rPr lang="en-US" sz="4250" b="1" strike="noStrike" spc="-7">
                <a:solidFill>
                  <a:srgbClr val="000000"/>
                </a:solidFill>
                <a:latin typeface="Trebuchet MS"/>
              </a:rPr>
              <a:t> </a:t>
            </a:r>
            <a:r>
              <a:rPr lang="en-US" sz="4250" b="1" strike="noStrike" spc="9">
                <a:solidFill>
                  <a:srgbClr val="000000"/>
                </a:solidFill>
                <a:latin typeface="Trebuchet MS"/>
              </a:rPr>
              <a:t>YOUR</a:t>
            </a:r>
            <a:r>
              <a:rPr lang="en-US" sz="4250" b="1" strike="noStrike" spc="-12">
                <a:solidFill>
                  <a:srgbClr val="000000"/>
                </a:solidFill>
                <a:latin typeface="Trebuchet MS"/>
              </a:rPr>
              <a:t> </a:t>
            </a:r>
            <a:r>
              <a:rPr lang="en-US" sz="4250" b="1" strike="noStrike" spc="15">
                <a:solidFill>
                  <a:srgbClr val="000000"/>
                </a:solidFill>
                <a:latin typeface="Trebuchet MS"/>
              </a:rPr>
              <a:t>SOLUTION</a:t>
            </a:r>
            <a:endParaRPr lang="en-US" sz="4250" b="0" strike="noStrike" spc="-1">
              <a:latin typeface="Times New Roman"/>
            </a:endParaRPr>
          </a:p>
          <a:p>
            <a:pPr marL="12600">
              <a:lnSpc>
                <a:spcPct val="100000"/>
              </a:lnSpc>
              <a:spcBef>
                <a:spcPts val="130"/>
              </a:spcBef>
            </a:pPr>
            <a:r>
              <a:rPr lang="en-US" sz="2000" b="0" strike="noStrike" spc="15">
                <a:solidFill>
                  <a:srgbClr val="000000"/>
                </a:solidFill>
                <a:latin typeface="Trebuchet MS"/>
              </a:rPr>
              <a:t>Our keylogger detection solution offers a unique advantage: real-time monitoring. It provides immediate alerts whenever suspicious activity is detected. This ensures timely intervention to prevent data breaches and protect sensitive information.</a:t>
            </a:r>
            <a:endParaRPr lang="en-US" sz="2000" b="0" strike="noStrike" spc="-1">
              <a:latin typeface="Times New Roman"/>
            </a:endParaRPr>
          </a:p>
          <a:p>
            <a:pPr marL="12600">
              <a:lnSpc>
                <a:spcPct val="100000"/>
              </a:lnSpc>
              <a:spcBef>
                <a:spcPts val="130"/>
              </a:spcBef>
            </a:pPr>
            <a:r>
              <a:rPr lang="en-US" sz="2000" b="0" strike="noStrike" spc="15">
                <a:solidFill>
                  <a:srgbClr val="000000"/>
                </a:solidFill>
                <a:latin typeface="Trebuchet MS"/>
              </a:rPr>
              <a:t>Furthermore, our solution goes beyond simple detection. It provides detailed insights into the behavior of suspected keyloggers. This allows for targeted remediation efforts and improves overall security posture.</a:t>
            </a:r>
            <a:endParaRPr lang="en-US" sz="2000" b="0" strike="noStrike" spc="-1">
              <a:latin typeface="Times New Roman"/>
            </a:endParaRPr>
          </a:p>
          <a:p>
            <a:pPr marL="12600">
              <a:lnSpc>
                <a:spcPct val="100000"/>
              </a:lnSpc>
              <a:spcBef>
                <a:spcPts val="130"/>
              </a:spcBef>
            </a:pPr>
            <a:r>
              <a:rPr lang="en-US" sz="2000" b="0" strike="noStrike" spc="15">
                <a:solidFill>
                  <a:srgbClr val="000000"/>
                </a:solidFill>
                <a:latin typeface="Trebuchet MS"/>
              </a:rPr>
              <a:t>Our solution's wow factor is the proactive implementation of robust detection and mitigation measures, which ensures the safeguarding of sensitive data and significantly reduces the risk of unauthorized access to critical information. This approach elevates cybersecurity resilience, providing a substantial boost in overall data security.</a:t>
            </a:r>
            <a:endParaRPr lang="en-US" sz="2000" b="0" strike="noStrike" spc="-1">
              <a:latin typeface="Times New Roman"/>
            </a:endParaRPr>
          </a:p>
          <a:p>
            <a:pPr marL="12600">
              <a:lnSpc>
                <a:spcPct val="100000"/>
              </a:lnSpc>
              <a:spcBef>
                <a:spcPts val="130"/>
              </a:spcBef>
            </a:pPr>
            <a:endParaRPr lang="en-US" sz="2000" b="0" strike="noStrike" spc="-1">
              <a:latin typeface="Times New Roman"/>
            </a:endParaRPr>
          </a:p>
          <a:p>
            <a:pPr marL="12600">
              <a:lnSpc>
                <a:spcPct val="100000"/>
              </a:lnSpc>
              <a:spcBef>
                <a:spcPts val="130"/>
              </a:spcBef>
            </a:pPr>
            <a:endParaRPr lang="en-US" sz="2000" b="0" strike="noStrike" spc="-1">
              <a:latin typeface="Times New Roman"/>
            </a:endParaRPr>
          </a:p>
          <a:p>
            <a:endParaRPr lang="en-US" sz="2000" b="0" strike="noStrike" spc="-1">
              <a:latin typeface="Times New Roman"/>
            </a:endParaRPr>
          </a:p>
        </p:txBody>
      </p:sp>
      <p:sp>
        <p:nvSpPr>
          <p:cNvPr id="190" name="CustomShape 6"/>
          <p:cNvSpPr/>
          <p:nvPr/>
        </p:nvSpPr>
        <p:spPr>
          <a:xfrm>
            <a:off x="11277360" y="6473160"/>
            <a:ext cx="22788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3682BA59-0011-4D9B-881D-C0653C0A425D}" type="slidenum">
              <a:rPr lang="en-US" sz="1100" b="0" strike="noStrike" spc="7">
                <a:solidFill>
                  <a:srgbClr val="2D936B"/>
                </a:solidFill>
                <a:latin typeface="Trebuchet MS"/>
                <a:ea typeface="DejaVu Sans"/>
              </a:rPr>
              <a:pPr marL="38160">
                <a:lnSpc>
                  <a:spcPct val="100000"/>
                </a:lnSpc>
                <a:spcBef>
                  <a:spcPts val="54"/>
                </a:spcBef>
              </a:pPr>
              <a:t>8</a:t>
            </a:fld>
            <a:endParaRPr lang="en-US" sz="11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752400" y="6486120"/>
            <a:ext cx="1773000" cy="3236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1276"/>
              </a:lnSpc>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US" sz="1100" b="0" strike="noStrike" spc="-1">
              <a:latin typeface="Times New Roman"/>
            </a:endParaRPr>
          </a:p>
        </p:txBody>
      </p:sp>
      <p:sp>
        <p:nvSpPr>
          <p:cNvPr id="192" name="CustomShape 2"/>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93" name="CustomShape 3"/>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94" name="CustomShape 4"/>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195" name="object 6"/>
          <p:cNvPicPr/>
          <p:nvPr/>
        </p:nvPicPr>
        <p:blipFill>
          <a:blip r:embed="rId2"/>
          <a:stretch/>
        </p:blipFill>
        <p:spPr>
          <a:xfrm>
            <a:off x="1666800" y="6467400"/>
            <a:ext cx="75600" cy="177120"/>
          </a:xfrm>
          <a:prstGeom prst="rect">
            <a:avLst/>
          </a:prstGeom>
          <a:ln>
            <a:noFill/>
          </a:ln>
        </p:spPr>
      </p:pic>
      <p:sp>
        <p:nvSpPr>
          <p:cNvPr id="196" name="CustomShape 5"/>
          <p:cNvSpPr/>
          <p:nvPr/>
        </p:nvSpPr>
        <p:spPr>
          <a:xfrm>
            <a:off x="739800" y="1368000"/>
            <a:ext cx="9044280" cy="542592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1800" b="1" strike="noStrike" spc="-46">
                <a:solidFill>
                  <a:srgbClr val="000000"/>
                </a:solidFill>
                <a:latin typeface="Trebuchet MS"/>
                <a:ea typeface="DejaVu Sans"/>
              </a:rPr>
              <a:t>Import Required Modules:</a:t>
            </a:r>
            <a:endParaRPr lang="en-US" sz="1800" b="0" strike="noStrike" spc="-1">
              <a:latin typeface="Times New Roman"/>
            </a:endParaRPr>
          </a:p>
          <a:p>
            <a:pPr marL="12600">
              <a:lnSpc>
                <a:spcPct val="100000"/>
              </a:lnSpc>
              <a:spcBef>
                <a:spcPts val="99"/>
              </a:spcBef>
            </a:pPr>
            <a:r>
              <a:rPr lang="en-US" sz="1800" b="0" strike="noStrike" spc="-46">
                <a:solidFill>
                  <a:srgbClr val="000000"/>
                </a:solidFill>
                <a:latin typeface="Trebuchet MS"/>
                <a:ea typeface="DejaVu Sans"/>
              </a:rPr>
              <a:t>Use Python's keyboard module to capture keystrokes.</a:t>
            </a:r>
            <a:endParaRPr lang="en-US" sz="1800" b="0" strike="noStrike" spc="-1">
              <a:latin typeface="Times New Roman"/>
            </a:endParaRPr>
          </a:p>
          <a:p>
            <a:pPr marL="12600">
              <a:lnSpc>
                <a:spcPct val="100000"/>
              </a:lnSpc>
              <a:spcBef>
                <a:spcPts val="99"/>
              </a:spcBef>
            </a:pPr>
            <a:r>
              <a:rPr lang="en-US" sz="1800" b="0" strike="noStrike" spc="-46">
                <a:solidFill>
                  <a:srgbClr val="000000"/>
                </a:solidFill>
                <a:latin typeface="Trebuchet MS"/>
                <a:ea typeface="DejaVu Sans"/>
              </a:rPr>
              <a:t>Optionally, use other modules for logging, encryption, or network communication.</a:t>
            </a:r>
            <a:endParaRPr lang="en-US" sz="1800" b="0" strike="noStrike" spc="-1">
              <a:latin typeface="Times New Roman"/>
            </a:endParaRPr>
          </a:p>
          <a:p>
            <a:pPr marL="12600">
              <a:lnSpc>
                <a:spcPct val="100000"/>
              </a:lnSpc>
              <a:spcBef>
                <a:spcPts val="99"/>
              </a:spcBef>
            </a:pPr>
            <a:endParaRPr lang="en-US" sz="1800" b="0" strike="noStrike" spc="-1">
              <a:latin typeface="Times New Roman"/>
            </a:endParaRPr>
          </a:p>
          <a:p>
            <a:pPr marL="12600">
              <a:lnSpc>
                <a:spcPct val="100000"/>
              </a:lnSpc>
              <a:spcBef>
                <a:spcPts val="99"/>
              </a:spcBef>
            </a:pPr>
            <a:r>
              <a:rPr lang="en-US" sz="1800" b="1" strike="noStrike" spc="-46">
                <a:solidFill>
                  <a:srgbClr val="000000"/>
                </a:solidFill>
                <a:latin typeface="Trebuchet MS"/>
                <a:ea typeface="DejaVu Sans"/>
              </a:rPr>
              <a:t>Set Up Logging:</a:t>
            </a:r>
            <a:endParaRPr lang="en-US" sz="1800" b="0" strike="noStrike" spc="-1">
              <a:latin typeface="Times New Roman"/>
            </a:endParaRPr>
          </a:p>
          <a:p>
            <a:pPr marL="12600">
              <a:lnSpc>
                <a:spcPct val="100000"/>
              </a:lnSpc>
              <a:spcBef>
                <a:spcPts val="99"/>
              </a:spcBef>
            </a:pPr>
            <a:r>
              <a:rPr lang="en-US" sz="1800" b="0" strike="noStrike" spc="-46">
                <a:solidFill>
                  <a:srgbClr val="000000"/>
                </a:solidFill>
                <a:latin typeface="Trebuchet MS"/>
                <a:ea typeface="DejaVu Sans"/>
              </a:rPr>
              <a:t>Configure logging settings to specify the format and destination of log files.</a:t>
            </a:r>
            <a:endParaRPr lang="en-US" sz="1800" b="0" strike="noStrike" spc="-1">
              <a:latin typeface="Times New Roman"/>
            </a:endParaRPr>
          </a:p>
          <a:p>
            <a:pPr marL="12600">
              <a:lnSpc>
                <a:spcPct val="100000"/>
              </a:lnSpc>
              <a:spcBef>
                <a:spcPts val="99"/>
              </a:spcBef>
            </a:pPr>
            <a:endParaRPr lang="en-US" sz="1800" b="0" strike="noStrike" spc="-1">
              <a:latin typeface="Times New Roman"/>
            </a:endParaRPr>
          </a:p>
          <a:p>
            <a:pPr marL="12600">
              <a:lnSpc>
                <a:spcPct val="100000"/>
              </a:lnSpc>
              <a:spcBef>
                <a:spcPts val="99"/>
              </a:spcBef>
            </a:pPr>
            <a:r>
              <a:rPr lang="en-US" sz="1800" b="1" strike="noStrike" spc="-46">
                <a:solidFill>
                  <a:srgbClr val="000000"/>
                </a:solidFill>
                <a:latin typeface="Trebuchet MS"/>
                <a:ea typeface="DejaVu Sans"/>
              </a:rPr>
              <a:t>Define Keylogger Function:</a:t>
            </a:r>
            <a:endParaRPr lang="en-US" sz="1800" b="0" strike="noStrike" spc="-1">
              <a:latin typeface="Times New Roman"/>
            </a:endParaRPr>
          </a:p>
          <a:p>
            <a:pPr marL="12600">
              <a:lnSpc>
                <a:spcPct val="100000"/>
              </a:lnSpc>
              <a:spcBef>
                <a:spcPts val="99"/>
              </a:spcBef>
            </a:pPr>
            <a:r>
              <a:rPr lang="en-US" sz="1800" b="0" strike="noStrike" spc="-46">
                <a:solidFill>
                  <a:srgbClr val="000000"/>
                </a:solidFill>
                <a:latin typeface="Trebuchet MS"/>
                <a:ea typeface="DejaVu Sans"/>
              </a:rPr>
              <a:t>Create a function to capture and log keystrokes.</a:t>
            </a:r>
            <a:endParaRPr lang="en-US" sz="1800" b="0" strike="noStrike" spc="-1">
              <a:latin typeface="Times New Roman"/>
            </a:endParaRPr>
          </a:p>
          <a:p>
            <a:pPr marL="12600">
              <a:lnSpc>
                <a:spcPct val="100000"/>
              </a:lnSpc>
              <a:spcBef>
                <a:spcPts val="99"/>
              </a:spcBef>
            </a:pPr>
            <a:r>
              <a:rPr lang="en-US" sz="1800" b="0" strike="noStrike" spc="-46">
                <a:solidFill>
                  <a:srgbClr val="000000"/>
                </a:solidFill>
                <a:latin typeface="Trebuchet MS"/>
                <a:ea typeface="DejaVu Sans"/>
              </a:rPr>
              <a:t>Use the keyboard.on_press() method to register a callback function to capture each key press event.</a:t>
            </a:r>
            <a:endParaRPr lang="en-US" sz="1800" b="0" strike="noStrike" spc="-1">
              <a:latin typeface="Times New Roman"/>
            </a:endParaRPr>
          </a:p>
          <a:p>
            <a:pPr marL="12600">
              <a:lnSpc>
                <a:spcPct val="100000"/>
              </a:lnSpc>
              <a:spcBef>
                <a:spcPts val="99"/>
              </a:spcBef>
            </a:pPr>
            <a:endParaRPr lang="en-US" sz="1800" b="0" strike="noStrike" spc="-1">
              <a:latin typeface="Times New Roman"/>
            </a:endParaRPr>
          </a:p>
          <a:p>
            <a:pPr marL="12600">
              <a:lnSpc>
                <a:spcPct val="100000"/>
              </a:lnSpc>
              <a:spcBef>
                <a:spcPts val="99"/>
              </a:spcBef>
            </a:pPr>
            <a:r>
              <a:rPr lang="en-US" sz="1800" b="1" strike="noStrike" spc="-46">
                <a:solidFill>
                  <a:srgbClr val="000000"/>
                </a:solidFill>
                <a:latin typeface="Trebuchet MS"/>
                <a:ea typeface="DejaVu Sans"/>
              </a:rPr>
              <a:t>Main Function:</a:t>
            </a:r>
            <a:endParaRPr lang="en-US" sz="1800" b="0" strike="noStrike" spc="-1">
              <a:latin typeface="Times New Roman"/>
            </a:endParaRPr>
          </a:p>
          <a:p>
            <a:pPr marL="12600">
              <a:lnSpc>
                <a:spcPct val="100000"/>
              </a:lnSpc>
              <a:spcBef>
                <a:spcPts val="99"/>
              </a:spcBef>
            </a:pPr>
            <a:r>
              <a:rPr lang="en-US" sz="1800" b="0" strike="noStrike" spc="-46">
                <a:solidFill>
                  <a:srgbClr val="000000"/>
                </a:solidFill>
                <a:latin typeface="Trebuchet MS"/>
                <a:ea typeface="DejaVu Sans"/>
              </a:rPr>
              <a:t>Create a main function to start the keylogger and keep it running indefinitely.</a:t>
            </a:r>
            <a:endParaRPr lang="en-US" sz="1800" b="0" strike="noStrike" spc="-1">
              <a:latin typeface="Times New Roman"/>
            </a:endParaRPr>
          </a:p>
          <a:p>
            <a:pPr marL="12600">
              <a:lnSpc>
                <a:spcPct val="100000"/>
              </a:lnSpc>
              <a:spcBef>
                <a:spcPts val="99"/>
              </a:spcBef>
            </a:pPr>
            <a:endParaRPr lang="en-US" sz="1800" b="0" strike="noStrike" spc="-1">
              <a:latin typeface="Times New Roman"/>
            </a:endParaRPr>
          </a:p>
          <a:p>
            <a:pPr marL="12600">
              <a:lnSpc>
                <a:spcPct val="100000"/>
              </a:lnSpc>
              <a:spcBef>
                <a:spcPts val="99"/>
              </a:spcBef>
            </a:pPr>
            <a:r>
              <a:rPr lang="en-US" sz="1800" b="1" strike="noStrike" spc="-46">
                <a:solidFill>
                  <a:srgbClr val="000000"/>
                </a:solidFill>
                <a:latin typeface="Trebuchet MS"/>
                <a:ea typeface="DejaVu Sans"/>
              </a:rPr>
              <a:t>Testing and Deployment:</a:t>
            </a:r>
            <a:endParaRPr lang="en-US" sz="1800" b="0" strike="noStrike" spc="-1">
              <a:latin typeface="Times New Roman"/>
            </a:endParaRPr>
          </a:p>
          <a:p>
            <a:pPr marL="12600">
              <a:lnSpc>
                <a:spcPct val="100000"/>
              </a:lnSpc>
              <a:spcBef>
                <a:spcPts val="99"/>
              </a:spcBef>
            </a:pPr>
            <a:r>
              <a:rPr lang="en-US" sz="1800" b="0" strike="noStrike" spc="-46">
                <a:solidFill>
                  <a:srgbClr val="000000"/>
                </a:solidFill>
                <a:latin typeface="Trebuchet MS"/>
                <a:ea typeface="DejaVu Sans"/>
              </a:rPr>
              <a:t>Test the keylogger program to ensure it captures keystrokes correctly.</a:t>
            </a:r>
            <a:endParaRPr lang="en-US" sz="1800" b="0" strike="noStrike" spc="-1">
              <a:latin typeface="Times New Roman"/>
            </a:endParaRPr>
          </a:p>
          <a:p>
            <a:pPr marL="12600">
              <a:lnSpc>
                <a:spcPct val="100000"/>
              </a:lnSpc>
              <a:spcBef>
                <a:spcPts val="99"/>
              </a:spcBef>
            </a:pPr>
            <a:r>
              <a:rPr lang="en-US" sz="1800" b="0" strike="noStrike" spc="-46">
                <a:solidFill>
                  <a:srgbClr val="000000"/>
                </a:solidFill>
                <a:latin typeface="Trebuchet MS"/>
                <a:ea typeface="DejaVu Sans"/>
              </a:rPr>
              <a:t>Deploy the keylogger on target systems if necessary, ensuring compliance with legal and ethical considerations.</a:t>
            </a:r>
            <a:endParaRPr lang="en-US" sz="1800" b="0" strike="noStrike" spc="-1">
              <a:latin typeface="Times New Roman"/>
            </a:endParaRPr>
          </a:p>
        </p:txBody>
      </p:sp>
      <p:sp>
        <p:nvSpPr>
          <p:cNvPr id="197" name="CustomShape 6"/>
          <p:cNvSpPr/>
          <p:nvPr/>
        </p:nvSpPr>
        <p:spPr>
          <a:xfrm>
            <a:off x="11277360" y="6473160"/>
            <a:ext cx="227880" cy="17424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spcBef>
                <a:spcPts val="54"/>
              </a:spcBef>
            </a:pPr>
            <a:fld id="{D76A14EF-4B97-49AC-8C3E-4B4C8DEC142D}" type="slidenum">
              <a:rPr lang="en-US" sz="1100" b="0" strike="noStrike" spc="7">
                <a:solidFill>
                  <a:srgbClr val="2D936B"/>
                </a:solidFill>
                <a:latin typeface="Trebuchet MS"/>
                <a:ea typeface="DejaVu Sans"/>
              </a:rPr>
              <a:pPr marL="38160">
                <a:lnSpc>
                  <a:spcPct val="100000"/>
                </a:lnSpc>
                <a:spcBef>
                  <a:spcPts val="54"/>
                </a:spcBef>
              </a:pPr>
              <a:t>9</a:t>
            </a:fld>
            <a:endParaRPr lang="en-US" sz="1100" b="0" strike="noStrike" spc="-1">
              <a:latin typeface="Times New Roman"/>
            </a:endParaRPr>
          </a:p>
        </p:txBody>
      </p:sp>
      <p:sp>
        <p:nvSpPr>
          <p:cNvPr id="198" name="CustomShape 7"/>
          <p:cNvSpPr/>
          <p:nvPr/>
        </p:nvSpPr>
        <p:spPr>
          <a:xfrm>
            <a:off x="739800" y="291240"/>
            <a:ext cx="3303360" cy="744480"/>
          </a:xfrm>
          <a:prstGeom prst="rect">
            <a:avLst/>
          </a:prstGeom>
          <a:noFill/>
          <a:ln>
            <a:noFill/>
          </a:ln>
        </p:spPr>
        <p:style>
          <a:lnRef idx="0">
            <a:scrgbClr r="0" g="0" b="0"/>
          </a:lnRef>
          <a:fillRef idx="0">
            <a:scrgbClr r="0" g="0" b="0"/>
          </a:fillRef>
          <a:effectRef idx="0">
            <a:scrgbClr r="0" g="0" b="0"/>
          </a:effectRef>
          <a:fontRef idx="minor"/>
        </p:style>
        <p:txBody>
          <a:bodyPr lIns="0" tIns="13320" rIns="0" bIns="0">
            <a:spAutoFit/>
          </a:bodyPr>
          <a:lstStyle/>
          <a:p>
            <a:pPr marL="12600">
              <a:lnSpc>
                <a:spcPct val="100000"/>
              </a:lnSpc>
              <a:spcBef>
                <a:spcPts val="105"/>
              </a:spcBef>
            </a:pPr>
            <a:r>
              <a:rPr lang="en-US" sz="4800" b="1" strike="noStrike" spc="9">
                <a:solidFill>
                  <a:srgbClr val="000000"/>
                </a:solidFill>
                <a:latin typeface="Trebuchet MS"/>
                <a:ea typeface="DejaVu Sans"/>
              </a:rPr>
              <a:t>M</a:t>
            </a:r>
            <a:r>
              <a:rPr lang="en-US" sz="4800" b="1" strike="noStrike" spc="-1">
                <a:solidFill>
                  <a:srgbClr val="000000"/>
                </a:solidFill>
                <a:latin typeface="Trebuchet MS"/>
                <a:ea typeface="DejaVu Sans"/>
              </a:rPr>
              <a:t>O</a:t>
            </a:r>
            <a:r>
              <a:rPr lang="en-US" sz="4800" b="1" strike="noStrike" spc="-15">
                <a:solidFill>
                  <a:srgbClr val="000000"/>
                </a:solidFill>
                <a:latin typeface="Trebuchet MS"/>
                <a:ea typeface="DejaVu Sans"/>
              </a:rPr>
              <a:t>D</a:t>
            </a:r>
            <a:r>
              <a:rPr lang="en-US" sz="4800" b="1" strike="noStrike" spc="-35">
                <a:solidFill>
                  <a:srgbClr val="000000"/>
                </a:solidFill>
                <a:latin typeface="Trebuchet MS"/>
                <a:ea typeface="DejaVu Sans"/>
              </a:rPr>
              <a:t>E</a:t>
            </a:r>
            <a:r>
              <a:rPr lang="en-US" sz="4800" b="1" strike="noStrike" spc="-32">
                <a:solidFill>
                  <a:srgbClr val="000000"/>
                </a:solidFill>
                <a:latin typeface="Trebuchet MS"/>
                <a:ea typeface="DejaVu Sans"/>
              </a:rPr>
              <a:t>LL</a:t>
            </a:r>
            <a:r>
              <a:rPr lang="en-US" sz="4800" b="1" strike="noStrike" spc="-7">
                <a:solidFill>
                  <a:srgbClr val="000000"/>
                </a:solidFill>
                <a:latin typeface="Trebuchet MS"/>
                <a:ea typeface="DejaVu Sans"/>
              </a:rPr>
              <a:t>I</a:t>
            </a:r>
            <a:r>
              <a:rPr lang="en-US" sz="4800" b="1" strike="noStrike" spc="26">
                <a:solidFill>
                  <a:srgbClr val="000000"/>
                </a:solidFill>
                <a:latin typeface="Trebuchet MS"/>
                <a:ea typeface="DejaVu Sans"/>
              </a:rPr>
              <a:t>N</a:t>
            </a:r>
            <a:r>
              <a:rPr lang="en-US" sz="4800" b="1" strike="noStrike" spc="1">
                <a:solidFill>
                  <a:srgbClr val="000000"/>
                </a:solidFill>
                <a:latin typeface="Trebuchet MS"/>
                <a:ea typeface="DejaVu Sans"/>
              </a:rPr>
              <a:t>G</a:t>
            </a:r>
            <a:endParaRPr lang="en-US" sz="4800" b="0" strike="noStrike" spc="-1">
              <a:latin typeface="Times New Roman"/>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1120</Words>
  <Application>LibreOffice/6.2.4.2$Windows_X86_64 LibreOffice_project/2412653d852ce75f65fbfa83fb7e7b669a126d64</Application>
  <PresentationFormat>Custom</PresentationFormat>
  <Paragraphs>120</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KARTHIK</dc:creator>
  <cp:lastModifiedBy>KARTHIK</cp:lastModifiedBy>
  <cp:revision>6</cp:revision>
  <dcterms:created xsi:type="dcterms:W3CDTF">2024-06-03T05:48:59Z</dcterms:created>
  <dcterms:modified xsi:type="dcterms:W3CDTF">2024-06-20T13:50:45Z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2024-03-21T00:00:00Z</vt:filetime>
  </property>
  <property fmtid="{D5CDD505-2E9C-101B-9397-08002B2CF9AE}" pid="4" name="HiddenSlides">
    <vt:i4>0</vt:i4>
  </property>
  <property fmtid="{D5CDD505-2E9C-101B-9397-08002B2CF9AE}" pid="5" name="HyperlinksChanged">
    <vt:bool>false</vt:bool>
  </property>
  <property fmtid="{D5CDD505-2E9C-101B-9397-08002B2CF9AE}" pid="6" name="LastSaved">
    <vt:filetime>2024-06-03T00:00:00Z</vt:filetime>
  </property>
  <property fmtid="{D5CDD505-2E9C-101B-9397-08002B2CF9AE}" pid="7" name="LinksUpToDate">
    <vt:bool>false</vt:bool>
  </property>
  <property fmtid="{D5CDD505-2E9C-101B-9397-08002B2CF9AE}" pid="8" name="MMClips">
    <vt:i4>0</vt:i4>
  </property>
  <property fmtid="{D5CDD505-2E9C-101B-9397-08002B2CF9AE}" pid="9" name="Notes">
    <vt:i4>0</vt:i4>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i4>10</vt:i4>
  </property>
</Properties>
</file>