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263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313D4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313D4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313D4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2298572"/>
            <a:ext cx="5758840" cy="826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313D4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2298572"/>
            <a:ext cx="4312285" cy="82613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20"/>
              </a:spcBef>
            </a:pPr>
            <a:r>
              <a:rPr spc="-5" dirty="0"/>
              <a:t>Code</a:t>
            </a:r>
            <a:r>
              <a:rPr spc="5" dirty="0"/>
              <a:t> </a:t>
            </a:r>
            <a:r>
              <a:rPr dirty="0"/>
              <a:t>Refactoring</a:t>
            </a:r>
            <a:r>
              <a:rPr spc="5" dirty="0"/>
              <a:t> </a:t>
            </a:r>
            <a:r>
              <a:rPr spc="-5" dirty="0"/>
              <a:t>and </a:t>
            </a:r>
            <a:r>
              <a:rPr spc="-10" dirty="0"/>
              <a:t>Bug</a:t>
            </a:r>
            <a:r>
              <a:rPr spc="5" dirty="0"/>
              <a:t> </a:t>
            </a:r>
            <a:r>
              <a:rPr dirty="0"/>
              <a:t>Fixing </a:t>
            </a:r>
            <a:r>
              <a:rPr spc="-570" dirty="0"/>
              <a:t> </a:t>
            </a:r>
            <a:r>
              <a:rPr spc="-5" dirty="0"/>
              <a:t>REPORT</a:t>
            </a:r>
          </a:p>
        </p:txBody>
      </p:sp>
      <p:sp>
        <p:nvSpPr>
          <p:cNvPr id="3" name="object 3"/>
          <p:cNvSpPr/>
          <p:nvPr/>
        </p:nvSpPr>
        <p:spPr>
          <a:xfrm>
            <a:off x="896416" y="3179952"/>
            <a:ext cx="5768975" cy="12700"/>
          </a:xfrm>
          <a:custGeom>
            <a:avLst/>
            <a:gdLst/>
            <a:ahLst/>
            <a:cxnLst/>
            <a:rect l="l" t="t" r="r" b="b"/>
            <a:pathLst>
              <a:path w="5768975" h="12700">
                <a:moveTo>
                  <a:pt x="5768975" y="0"/>
                </a:moveTo>
                <a:lnTo>
                  <a:pt x="0" y="0"/>
                </a:lnTo>
                <a:lnTo>
                  <a:pt x="0" y="12192"/>
                </a:lnTo>
                <a:lnTo>
                  <a:pt x="5768975" y="12192"/>
                </a:lnTo>
                <a:lnTo>
                  <a:pt x="57689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3365372"/>
            <a:ext cx="5112385" cy="10143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9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Bug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1:</a:t>
            </a:r>
            <a:r>
              <a:rPr sz="1400" b="1" spc="-5" dirty="0">
                <a:latin typeface="Calibri"/>
                <a:cs typeface="Calibri"/>
              </a:rPr>
              <a:t> Incorrect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method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in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Route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Definition</a:t>
            </a:r>
            <a:endParaRPr sz="1400" dirty="0">
              <a:latin typeface="Calibri"/>
              <a:cs typeface="Calibri"/>
            </a:endParaRPr>
          </a:p>
          <a:p>
            <a:pPr marL="12700" marR="5080">
              <a:lnSpc>
                <a:spcPct val="117100"/>
              </a:lnSpc>
              <a:spcBef>
                <a:spcPts val="1010"/>
              </a:spcBef>
            </a:pPr>
            <a:r>
              <a:rPr sz="1400" b="1" spc="-5" dirty="0">
                <a:latin typeface="Calibri"/>
                <a:cs typeface="Calibri"/>
              </a:rPr>
              <a:t>Issue: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app.py </a:t>
            </a:r>
            <a:r>
              <a:rPr sz="1400" spc="-10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route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was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defined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with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methods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=</a:t>
            </a:r>
            <a:r>
              <a:rPr sz="1400" b="1" dirty="0">
                <a:latin typeface="Calibri"/>
                <a:cs typeface="Calibri"/>
              </a:rPr>
              <a:t> [‘POST’]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but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home.html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was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using</a:t>
            </a:r>
            <a:r>
              <a:rPr sz="1400" spc="-10" dirty="0">
                <a:latin typeface="Calibri"/>
                <a:cs typeface="Calibri"/>
              </a:rPr>
              <a:t> the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default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GET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Method.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4828883"/>
            <a:ext cx="53505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Calibri"/>
                <a:cs typeface="Calibri"/>
              </a:rPr>
              <a:t>Solution: </a:t>
            </a:r>
            <a:r>
              <a:rPr sz="1400" spc="-5" dirty="0">
                <a:latin typeface="Calibri"/>
                <a:cs typeface="Calibri"/>
              </a:rPr>
              <a:t>I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have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modified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the</a:t>
            </a:r>
            <a:r>
              <a:rPr sz="1400" spc="-5" dirty="0">
                <a:latin typeface="Calibri"/>
                <a:cs typeface="Calibri"/>
              </a:rPr>
              <a:t> route as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methods=[‘POST’,’</a:t>
            </a:r>
            <a:r>
              <a:rPr sz="1400" b="1" spc="2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GET’]</a:t>
            </a:r>
            <a:r>
              <a:rPr sz="1400" b="1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app.py.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6072885"/>
            <a:ext cx="5522595" cy="862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Calibri"/>
                <a:cs typeface="Calibri"/>
              </a:rPr>
              <a:t>Bug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2:</a:t>
            </a:r>
            <a:r>
              <a:rPr sz="1400" b="1" spc="-5" dirty="0">
                <a:latin typeface="Calibri"/>
                <a:cs typeface="Calibri"/>
              </a:rPr>
              <a:t> Incorrect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Request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method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in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Index</a:t>
            </a:r>
            <a:r>
              <a:rPr sz="1400" b="1" spc="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Function</a:t>
            </a:r>
            <a:endParaRPr sz="1400" dirty="0">
              <a:latin typeface="Calibri"/>
              <a:cs typeface="Calibri"/>
            </a:endParaRPr>
          </a:p>
          <a:p>
            <a:pPr marL="12700" marR="5080">
              <a:lnSpc>
                <a:spcPct val="117100"/>
              </a:lnSpc>
              <a:spcBef>
                <a:spcPts val="985"/>
              </a:spcBef>
            </a:pPr>
            <a:r>
              <a:rPr sz="1400" b="1" spc="-5" dirty="0">
                <a:latin typeface="Calibri"/>
                <a:cs typeface="Calibri"/>
              </a:rPr>
              <a:t>Issue:</a:t>
            </a:r>
            <a:r>
              <a:rPr sz="1400" b="1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app.py </a:t>
            </a:r>
            <a:r>
              <a:rPr sz="1400" spc="-10" dirty="0">
                <a:latin typeface="Calibri"/>
                <a:cs typeface="Calibri"/>
              </a:rPr>
              <a:t>file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index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function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was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only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handling POST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requests,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but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form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was</a:t>
            </a:r>
            <a:r>
              <a:rPr sz="1400" dirty="0">
                <a:latin typeface="Calibri"/>
                <a:cs typeface="Calibri"/>
              </a:rPr>
              <a:t> not </a:t>
            </a:r>
            <a:r>
              <a:rPr sz="1400" spc="-5" dirty="0">
                <a:latin typeface="Calibri"/>
                <a:cs typeface="Calibri"/>
              </a:rPr>
              <a:t>specifying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method,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resulting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GET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request.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8376589"/>
            <a:ext cx="5618480" cy="525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1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Solution</a:t>
            </a:r>
            <a:r>
              <a:rPr sz="1400" spc="-5" dirty="0">
                <a:latin typeface="Calibri"/>
                <a:cs typeface="Calibri"/>
              </a:rPr>
              <a:t>: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have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updated</a:t>
            </a:r>
            <a:r>
              <a:rPr sz="1400" spc="-10" dirty="0">
                <a:latin typeface="Calibri"/>
                <a:cs typeface="Calibri"/>
              </a:rPr>
              <a:t> the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index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function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check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for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requests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method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handle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both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GET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POST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methods.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4524167" cy="115331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590031"/>
            <a:ext cx="4581525" cy="34213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7095743"/>
            <a:ext cx="5731509" cy="11785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2463164"/>
            <a:ext cx="5748655" cy="862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Calibri"/>
                <a:cs typeface="Calibri"/>
              </a:rPr>
              <a:t>Bug</a:t>
            </a:r>
            <a:r>
              <a:rPr sz="1400" b="1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3: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Missing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type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attribute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in</a:t>
            </a:r>
            <a:r>
              <a:rPr sz="1400" b="1" spc="1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Submit</a:t>
            </a:r>
            <a:r>
              <a:rPr sz="1400" b="1" spc="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button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17100"/>
              </a:lnSpc>
              <a:spcBef>
                <a:spcPts val="985"/>
              </a:spcBef>
            </a:pPr>
            <a:r>
              <a:rPr sz="1400" b="1" spc="-5" dirty="0">
                <a:latin typeface="Calibri"/>
                <a:cs typeface="Calibri"/>
              </a:rPr>
              <a:t>Issue: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given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home.html file </a:t>
            </a:r>
            <a:r>
              <a:rPr sz="1400" dirty="0">
                <a:latin typeface="Calibri"/>
                <a:cs typeface="Calibri"/>
              </a:rPr>
              <a:t>we </a:t>
            </a:r>
            <a:r>
              <a:rPr sz="1400" spc="-5" dirty="0">
                <a:latin typeface="Calibri"/>
                <a:cs typeface="Calibri"/>
              </a:rPr>
              <a:t>don’t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have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type</a:t>
            </a:r>
            <a:r>
              <a:rPr sz="1400" spc="-5" dirty="0">
                <a:latin typeface="Calibri"/>
                <a:cs typeface="Calibri"/>
              </a:rPr>
              <a:t> attribute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Note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button.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325873"/>
            <a:ext cx="502412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Calibri"/>
                <a:cs typeface="Calibri"/>
              </a:rPr>
              <a:t>Solution: </a:t>
            </a:r>
            <a:r>
              <a:rPr sz="1400" spc="-5" dirty="0">
                <a:latin typeface="Calibri"/>
                <a:cs typeface="Calibri"/>
              </a:rPr>
              <a:t>I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add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spc="-10" dirty="0">
                <a:latin typeface="Calibri"/>
                <a:cs typeface="Calibri"/>
              </a:rPr>
              <a:t>type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attribute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with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value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submit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button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5091175"/>
            <a:ext cx="5556250" cy="1878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Calibri"/>
                <a:cs typeface="Calibri"/>
              </a:rPr>
              <a:t>Bug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4:</a:t>
            </a:r>
            <a:r>
              <a:rPr sz="1400" b="1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Inconsistent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use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of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AFEF"/>
                </a:solidFill>
                <a:latin typeface="Calibri"/>
                <a:cs typeface="Calibri"/>
              </a:rPr>
              <a:t>request.args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Issue:</a:t>
            </a:r>
            <a:r>
              <a:rPr sz="1400" b="1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app.py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file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used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request.args.get(“note”)</a:t>
            </a:r>
            <a:r>
              <a:rPr sz="14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instead of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400" b="1" spc="-5" dirty="0">
                <a:solidFill>
                  <a:srgbClr val="6FAC46"/>
                </a:solidFill>
                <a:latin typeface="Calibri"/>
                <a:cs typeface="Calibri"/>
              </a:rPr>
              <a:t>request.form.get(“note”)</a:t>
            </a:r>
            <a:r>
              <a:rPr sz="1400" b="1" spc="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get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form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data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Calibri"/>
              <a:cs typeface="Calibri"/>
            </a:endParaRPr>
          </a:p>
          <a:p>
            <a:pPr marL="12700" marR="5080">
              <a:lnSpc>
                <a:spcPct val="117300"/>
              </a:lnSpc>
            </a:pPr>
            <a:r>
              <a:rPr sz="1400" b="1" spc="-5" dirty="0">
                <a:latin typeface="Calibri"/>
                <a:cs typeface="Calibri"/>
              </a:rPr>
              <a:t>Solution:</a:t>
            </a:r>
            <a:r>
              <a:rPr sz="1400" b="1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have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changed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code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6FAC46"/>
                </a:solidFill>
                <a:latin typeface="Calibri"/>
                <a:cs typeface="Calibri"/>
              </a:rPr>
              <a:t>request.form.get(“note”)</a:t>
            </a:r>
            <a:r>
              <a:rPr sz="1400" b="1" spc="1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 </a:t>
            </a:r>
            <a:r>
              <a:rPr sz="1400" spc="-5" dirty="0">
                <a:latin typeface="Calibri"/>
                <a:cs typeface="Calibri"/>
              </a:rPr>
              <a:t>obtaining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form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data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14027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3486911"/>
            <a:ext cx="2886075" cy="31381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4724399"/>
            <a:ext cx="4933950" cy="22720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400" y="6114287"/>
            <a:ext cx="3533775" cy="22834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400" y="7129271"/>
            <a:ext cx="3571875" cy="2848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14E831-9EB0-EC70-3549-52F713F10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376" y="2527300"/>
            <a:ext cx="2857748" cy="34328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225</Words>
  <Application>Microsoft Office PowerPoint</Application>
  <PresentationFormat>Custom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Office Theme</vt:lpstr>
      <vt:lpstr>Code Refactoring and Bug Fixing  REPORT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Refactoring and Bug Fixing  REPORT</dc:title>
  <dc:creator>Sathish Vanga</dc:creator>
  <cp:lastModifiedBy>sowjanya anaji</cp:lastModifiedBy>
  <cp:revision>1</cp:revision>
  <dcterms:created xsi:type="dcterms:W3CDTF">2024-02-28T16:00:02Z</dcterms:created>
  <dcterms:modified xsi:type="dcterms:W3CDTF">2024-02-28T17:06:38Z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2024-02-24T00:00:00Z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2024-02-28T00:00:00Z</vt:filetime>
  </property>
</Properties>
</file>