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47D7C-C1FC-4141-B287-299181D5DD45}" v="40" dt="2025-04-21T16:43:07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janya Paluri" userId="f03a4848bdd6e4f2" providerId="LiveId" clId="{8F547D7C-C1FC-4141-B287-299181D5DD45}"/>
    <pc:docChg chg="undo custSel addSld delSld modSld">
      <pc:chgData name="Sowjanya Paluri" userId="f03a4848bdd6e4f2" providerId="LiveId" clId="{8F547D7C-C1FC-4141-B287-299181D5DD45}" dt="2025-04-21T16:49:06.976" v="2045" actId="20577"/>
      <pc:docMkLst>
        <pc:docMk/>
      </pc:docMkLst>
      <pc:sldChg chg="del">
        <pc:chgData name="Sowjanya Paluri" userId="f03a4848bdd6e4f2" providerId="LiveId" clId="{8F547D7C-C1FC-4141-B287-299181D5DD45}" dt="2025-04-21T10:09:55.359" v="101" actId="2696"/>
        <pc:sldMkLst>
          <pc:docMk/>
          <pc:sldMk cId="784870254" sldId="256"/>
        </pc:sldMkLst>
      </pc:sldChg>
      <pc:sldChg chg="modSp del mod">
        <pc:chgData name="Sowjanya Paluri" userId="f03a4848bdd6e4f2" providerId="LiveId" clId="{8F547D7C-C1FC-4141-B287-299181D5DD45}" dt="2025-04-21T10:09:51.789" v="100" actId="2696"/>
        <pc:sldMkLst>
          <pc:docMk/>
          <pc:sldMk cId="2442840938" sldId="257"/>
        </pc:sldMkLst>
        <pc:spChg chg="mod">
          <ac:chgData name="Sowjanya Paluri" userId="f03a4848bdd6e4f2" providerId="LiveId" clId="{8F547D7C-C1FC-4141-B287-299181D5DD45}" dt="2025-04-21T09:46:02.473" v="64" actId="20577"/>
          <ac:spMkLst>
            <pc:docMk/>
            <pc:sldMk cId="2442840938" sldId="257"/>
            <ac:spMk id="3" creationId="{76BB9F31-13D6-2F52-DCA6-957E301FE7F6}"/>
          </ac:spMkLst>
        </pc:spChg>
      </pc:sldChg>
      <pc:sldChg chg="addSp delSp modSp new mod">
        <pc:chgData name="Sowjanya Paluri" userId="f03a4848bdd6e4f2" providerId="LiveId" clId="{8F547D7C-C1FC-4141-B287-299181D5DD45}" dt="2025-04-21T16:43:24.579" v="1810" actId="20577"/>
        <pc:sldMkLst>
          <pc:docMk/>
          <pc:sldMk cId="2472639930" sldId="258"/>
        </pc:sldMkLst>
        <pc:spChg chg="mod">
          <ac:chgData name="Sowjanya Paluri" userId="f03a4848bdd6e4f2" providerId="LiveId" clId="{8F547D7C-C1FC-4141-B287-299181D5DD45}" dt="2025-04-21T09:46:18.898" v="67" actId="255"/>
          <ac:spMkLst>
            <pc:docMk/>
            <pc:sldMk cId="2472639930" sldId="258"/>
            <ac:spMk id="2" creationId="{2DFB49D5-C0D0-9FD6-E054-4567C4FA8859}"/>
          </ac:spMkLst>
        </pc:spChg>
        <pc:spChg chg="mod">
          <ac:chgData name="Sowjanya Paluri" userId="f03a4848bdd6e4f2" providerId="LiveId" clId="{8F547D7C-C1FC-4141-B287-299181D5DD45}" dt="2025-04-21T16:43:24.579" v="1810" actId="20577"/>
          <ac:spMkLst>
            <pc:docMk/>
            <pc:sldMk cId="2472639930" sldId="258"/>
            <ac:spMk id="3" creationId="{5F453BBA-D162-60C2-F8FB-F3B0C5561A09}"/>
          </ac:spMkLst>
        </pc:spChg>
        <pc:spChg chg="add del mod">
          <ac:chgData name="Sowjanya Paluri" userId="f03a4848bdd6e4f2" providerId="LiveId" clId="{8F547D7C-C1FC-4141-B287-299181D5DD45}" dt="2025-04-21T16:23:34.208" v="664"/>
          <ac:spMkLst>
            <pc:docMk/>
            <pc:sldMk cId="2472639930" sldId="258"/>
            <ac:spMk id="4" creationId="{968AC3F5-A775-AF07-C7DF-1DAD44863A82}"/>
          </ac:spMkLst>
        </pc:spChg>
        <pc:picChg chg="add del mod">
          <ac:chgData name="Sowjanya Paluri" userId="f03a4848bdd6e4f2" providerId="LiveId" clId="{8F547D7C-C1FC-4141-B287-299181D5DD45}" dt="2025-04-21T16:24:03.121" v="783" actId="478"/>
          <ac:picMkLst>
            <pc:docMk/>
            <pc:sldMk cId="2472639930" sldId="258"/>
            <ac:picMk id="5" creationId="{6B7D705B-D6F3-E8BE-DACE-11D9EC8B55A0}"/>
          </ac:picMkLst>
        </pc:picChg>
        <pc:picChg chg="add mod">
          <ac:chgData name="Sowjanya Paluri" userId="f03a4848bdd6e4f2" providerId="LiveId" clId="{8F547D7C-C1FC-4141-B287-299181D5DD45}" dt="2025-04-21T16:24:47.272" v="819" actId="1076"/>
          <ac:picMkLst>
            <pc:docMk/>
            <pc:sldMk cId="2472639930" sldId="258"/>
            <ac:picMk id="6" creationId="{62B1434B-8C7F-4DE1-33B7-731091044C90}"/>
          </ac:picMkLst>
        </pc:picChg>
        <pc:picChg chg="add mod">
          <ac:chgData name="Sowjanya Paluri" userId="f03a4848bdd6e4f2" providerId="LiveId" clId="{8F547D7C-C1FC-4141-B287-299181D5DD45}" dt="2025-04-21T16:32:37.188" v="1177" actId="1076"/>
          <ac:picMkLst>
            <pc:docMk/>
            <pc:sldMk cId="2472639930" sldId="258"/>
            <ac:picMk id="7" creationId="{57210D25-3195-7C6F-1F30-56AC8512FA72}"/>
          </ac:picMkLst>
        </pc:picChg>
        <pc:picChg chg="add mod">
          <ac:chgData name="Sowjanya Paluri" userId="f03a4848bdd6e4f2" providerId="LiveId" clId="{8F547D7C-C1FC-4141-B287-299181D5DD45}" dt="2025-04-21T16:24:36.187" v="817" actId="1076"/>
          <ac:picMkLst>
            <pc:docMk/>
            <pc:sldMk cId="2472639930" sldId="258"/>
            <ac:picMk id="1026" creationId="{2752916E-5599-980B-5CD8-716A2344DA3F}"/>
          </ac:picMkLst>
        </pc:picChg>
      </pc:sldChg>
      <pc:sldChg chg="addSp delSp modSp new mod">
        <pc:chgData name="Sowjanya Paluri" userId="f03a4848bdd6e4f2" providerId="LiveId" clId="{8F547D7C-C1FC-4141-B287-299181D5DD45}" dt="2025-04-21T16:41:46.305" v="1739" actId="20577"/>
        <pc:sldMkLst>
          <pc:docMk/>
          <pc:sldMk cId="2495508112" sldId="259"/>
        </pc:sldMkLst>
        <pc:spChg chg="mod">
          <ac:chgData name="Sowjanya Paluri" userId="f03a4848bdd6e4f2" providerId="LiveId" clId="{8F547D7C-C1FC-4141-B287-299181D5DD45}" dt="2025-04-21T10:08:33.427" v="86" actId="255"/>
          <ac:spMkLst>
            <pc:docMk/>
            <pc:sldMk cId="2495508112" sldId="259"/>
            <ac:spMk id="2" creationId="{AF44BC08-2CB2-B34A-5B4A-6AB09AFF1B17}"/>
          </ac:spMkLst>
        </pc:spChg>
        <pc:spChg chg="mod">
          <ac:chgData name="Sowjanya Paluri" userId="f03a4848bdd6e4f2" providerId="LiveId" clId="{8F547D7C-C1FC-4141-B287-299181D5DD45}" dt="2025-04-21T16:41:46.305" v="1739" actId="20577"/>
          <ac:spMkLst>
            <pc:docMk/>
            <pc:sldMk cId="2495508112" sldId="259"/>
            <ac:spMk id="3" creationId="{35599270-4660-22B4-0589-6CA7565BCE42}"/>
          </ac:spMkLst>
        </pc:spChg>
        <pc:picChg chg="add mod">
          <ac:chgData name="Sowjanya Paluri" userId="f03a4848bdd6e4f2" providerId="LiveId" clId="{8F547D7C-C1FC-4141-B287-299181D5DD45}" dt="2025-04-21T16:39:36.196" v="1547" actId="1076"/>
          <ac:picMkLst>
            <pc:docMk/>
            <pc:sldMk cId="2495508112" sldId="259"/>
            <ac:picMk id="4" creationId="{6DC48ECA-9980-4B02-F7AE-68AD5DB830DA}"/>
          </ac:picMkLst>
        </pc:picChg>
        <pc:picChg chg="add del mod modCrop">
          <ac:chgData name="Sowjanya Paluri" userId="f03a4848bdd6e4f2" providerId="LiveId" clId="{8F547D7C-C1FC-4141-B287-299181D5DD45}" dt="2025-04-21T16:32:17.974" v="1117" actId="21"/>
          <ac:picMkLst>
            <pc:docMk/>
            <pc:sldMk cId="2495508112" sldId="259"/>
            <ac:picMk id="5" creationId="{57210D25-3195-7C6F-1F30-56AC8512FA72}"/>
          </ac:picMkLst>
        </pc:picChg>
        <pc:picChg chg="add mod">
          <ac:chgData name="Sowjanya Paluri" userId="f03a4848bdd6e4f2" providerId="LiveId" clId="{8F547D7C-C1FC-4141-B287-299181D5DD45}" dt="2025-04-21T16:39:39.280" v="1548" actId="14100"/>
          <ac:picMkLst>
            <pc:docMk/>
            <pc:sldMk cId="2495508112" sldId="259"/>
            <ac:picMk id="6" creationId="{9E66DF73-98E3-DD2B-C8CF-142AAA0DD539}"/>
          </ac:picMkLst>
        </pc:picChg>
        <pc:picChg chg="add mod">
          <ac:chgData name="Sowjanya Paluri" userId="f03a4848bdd6e4f2" providerId="LiveId" clId="{8F547D7C-C1FC-4141-B287-299181D5DD45}" dt="2025-04-21T16:41:31.779" v="1703" actId="1076"/>
          <ac:picMkLst>
            <pc:docMk/>
            <pc:sldMk cId="2495508112" sldId="259"/>
            <ac:picMk id="7" creationId="{9A3A89FB-E5D2-783B-555E-B023C60F4AD3}"/>
          </ac:picMkLst>
        </pc:picChg>
      </pc:sldChg>
      <pc:sldChg chg="addSp delSp modSp new mod">
        <pc:chgData name="Sowjanya Paluri" userId="f03a4848bdd6e4f2" providerId="LiveId" clId="{8F547D7C-C1FC-4141-B287-299181D5DD45}" dt="2025-04-21T16:49:06.976" v="2045" actId="20577"/>
        <pc:sldMkLst>
          <pc:docMk/>
          <pc:sldMk cId="1216403987" sldId="260"/>
        </pc:sldMkLst>
        <pc:spChg chg="mod">
          <ac:chgData name="Sowjanya Paluri" userId="f03a4848bdd6e4f2" providerId="LiveId" clId="{8F547D7C-C1FC-4141-B287-299181D5DD45}" dt="2025-04-21T10:09:26.443" v="95" actId="14100"/>
          <ac:spMkLst>
            <pc:docMk/>
            <pc:sldMk cId="1216403987" sldId="260"/>
            <ac:spMk id="2" creationId="{F877F57E-7DA8-B8BD-DF66-77ACDFFB491C}"/>
          </ac:spMkLst>
        </pc:spChg>
        <pc:spChg chg="mod">
          <ac:chgData name="Sowjanya Paluri" userId="f03a4848bdd6e4f2" providerId="LiveId" clId="{8F547D7C-C1FC-4141-B287-299181D5DD45}" dt="2025-04-21T16:49:06.976" v="2045" actId="20577"/>
          <ac:spMkLst>
            <pc:docMk/>
            <pc:sldMk cId="1216403987" sldId="260"/>
            <ac:spMk id="3" creationId="{491E638A-124C-D861-AA3F-F03D5D443469}"/>
          </ac:spMkLst>
        </pc:spChg>
        <pc:picChg chg="add del mod modCrop">
          <ac:chgData name="Sowjanya Paluri" userId="f03a4848bdd6e4f2" providerId="LiveId" clId="{8F547D7C-C1FC-4141-B287-299181D5DD45}" dt="2025-04-21T16:39:02.100" v="1432" actId="21"/>
          <ac:picMkLst>
            <pc:docMk/>
            <pc:sldMk cId="1216403987" sldId="260"/>
            <ac:picMk id="4" creationId="{9A3A89FB-E5D2-783B-555E-B023C60F4AD3}"/>
          </ac:picMkLst>
        </pc:picChg>
      </pc:sldChg>
      <pc:sldChg chg="addSp modSp new del mod">
        <pc:chgData name="Sowjanya Paluri" userId="f03a4848bdd6e4f2" providerId="LiveId" clId="{8F547D7C-C1FC-4141-B287-299181D5DD45}" dt="2025-04-21T16:25:29.088" v="1086" actId="2696"/>
        <pc:sldMkLst>
          <pc:docMk/>
          <pc:sldMk cId="1322400557" sldId="261"/>
        </pc:sldMkLst>
        <pc:spChg chg="add mod">
          <ac:chgData name="Sowjanya Paluri" userId="f03a4848bdd6e4f2" providerId="LiveId" clId="{8F547D7C-C1FC-4141-B287-299181D5DD45}" dt="2025-04-21T16:23:54.078" v="782" actId="27636"/>
          <ac:spMkLst>
            <pc:docMk/>
            <pc:sldMk cId="1322400557" sldId="261"/>
            <ac:spMk id="4" creationId="{55D3CBAD-AE8C-F5D2-2924-76E1071436AF}"/>
          </ac:spMkLst>
        </pc:spChg>
        <pc:picChg chg="add mod">
          <ac:chgData name="Sowjanya Paluri" userId="f03a4848bdd6e4f2" providerId="LiveId" clId="{8F547D7C-C1FC-4141-B287-299181D5DD45}" dt="2025-04-21T16:23:40.072" v="667" actId="27636"/>
          <ac:picMkLst>
            <pc:docMk/>
            <pc:sldMk cId="1322400557" sldId="261"/>
            <ac:picMk id="5" creationId="{CFAF03B2-0516-5047-8628-5109C38837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5E69-EA1A-80D0-512D-D47FF98FF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DAF7D-B1F6-0F6B-F85D-08BFD9724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55C9-A4CF-2A30-0BAF-3B20002F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A55F2-5656-DB57-55CD-44ABA6C5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47B4-FCCD-F542-6502-7D53E3DE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9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6FCA-EDBA-7EE2-914B-7784C87C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BD6D8-23D1-A4AF-A21C-919B07F0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CBA79-5975-788F-EE56-09800DFA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1CCC-41CE-6508-C644-CA3CD328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D78B-D7E1-3C76-9FF4-B58AA494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E3378-409C-B1C8-F3E0-DA607A82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2A256-1F92-FD47-F73E-D326326E1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23A8-5067-732E-29AF-D76D023A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17BE-C1BF-03AD-F9FF-17103900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FEE6-67B2-2D48-F370-EAD4FB02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6706-3246-2E66-8768-E0D12796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2D08-3134-88A0-E542-9FBC9E03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69DA-22F3-B234-A7E8-A2D18347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6957-1ACD-73C6-B811-BD0CA00D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F08F-B106-FF48-A0BB-E86F395E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9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6573-BC8F-A53D-C75F-D5E9F213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B320-20AC-0647-8858-21A53587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71E6-E467-57BF-41D3-72AB49DF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B8C2-6E34-09B3-DA46-2B44BD80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8B21-6597-A213-9FC9-22CC6315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33F6-80D1-3E3B-EF58-86E14804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A849-1455-EF40-8972-DA0CD7516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4F1A-14EE-F258-F226-23924A638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5E51A-D459-DFAD-3512-C995C486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822A3-6F91-FBE1-DB42-B32A9B26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D620-7B2B-4463-40BA-64141749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0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87D6-A0E3-CA8C-3C5A-2E341DFB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6F72-2CFA-F3B9-866D-133601A5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74F8-97B7-FB98-765D-104E44B9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05A02-01E4-716C-3135-12F80DE3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2FD96-1EA4-1481-398D-D7686DF4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1819E-6BD2-8204-4F51-8AEA7C7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CC1A6-68F9-23FD-399D-ADFD3A7A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4A3EB-0A71-2613-9BC2-76D9717D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9FCB-27AB-BB82-65F1-28CF0CF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4DC0F-F378-B063-636D-5E071DB5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670BA-F71B-72D2-EAE0-AA401EA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2462E-CBC4-46FE-AE23-118FA46C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3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E373-A081-EF4B-2E3D-DA88374F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11F31-DC75-874B-6182-2161D77B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3E3D2-86FD-AEDD-5EF8-71289A04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7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84A5-0328-03A4-8722-9EA7BC92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5603-D6A4-602B-87C4-BC0D1368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1E990-B597-0739-9C1C-BE937DB33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617E-A004-A16E-56E8-A38959CC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F731-0D45-2187-5115-FFC6069D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06F8-EB25-2764-63F9-9B691BC0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AD6B-9511-F893-36FF-BB3E190E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2234C-A85B-2DAA-0D3A-1AA7DBD7C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A20B6-1BD7-8CE0-E699-FF357857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A8A0-C27A-B2D9-2215-B950AF30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9A15-3FEE-62CD-F1A5-81A4DEFB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0E755-E225-C79F-4D55-D19ED69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3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D4E81-E9A0-0876-B4F1-29D2566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49541-3768-EE84-1D23-AFA90D69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5DA6-65E6-A5E2-437A-BA12B1AEA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96EF-A74E-41BC-9D68-7DDC2693458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203A-C9C9-2E25-4D72-5396B6936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F89D-48D3-5A58-4D66-EBC48BDC0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6AFC-1E6F-48B4-A491-2836ABD1D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0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9D5-C0D0-9FD6-E054-4567C4FA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3BBA-D162-60C2-F8FB-F3B0C556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84" y="365125"/>
            <a:ext cx="11269626" cy="5836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10 TECHNICAL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Firmware                                   IDE                                             FTP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Provides low – level control for device                               Integrated Development Environment                                              File Transfer Protocol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              specific hardware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Firmware Icon Photos, Images &amp; Pictures | Shutterstock">
            <a:extLst>
              <a:ext uri="{FF2B5EF4-FFF2-40B4-BE49-F238E27FC236}">
                <a16:creationId xmlns:a16="http://schemas.microsoft.com/office/drawing/2014/main" id="{2752916E-5599-980B-5CD8-716A2344D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3" b="14616"/>
          <a:stretch/>
        </p:blipFill>
        <p:spPr bwMode="auto">
          <a:xfrm>
            <a:off x="905933" y="2384214"/>
            <a:ext cx="247650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tp - Free arrows icons">
            <a:extLst>
              <a:ext uri="{FF2B5EF4-FFF2-40B4-BE49-F238E27FC236}">
                <a16:creationId xmlns:a16="http://schemas.microsoft.com/office/drawing/2014/main" id="{62B1434B-8C7F-4DE1-33B7-731091044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910" y="2468880"/>
            <a:ext cx="1400387" cy="14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10D25-3195-7C6F-1F30-56AC8512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45" t="20118" r="5358" b="24657"/>
          <a:stretch/>
        </p:blipFill>
        <p:spPr>
          <a:xfrm>
            <a:off x="5193797" y="2977293"/>
            <a:ext cx="1382966" cy="9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BC08-2CB2-B34A-5B4A-6AB09AF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9270-4660-22B4-0589-6CA7565B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HTTPS                                              ICMP                                       DNS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/>
              <a:t>                                                                                                      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sz="1400" dirty="0"/>
              <a:t>Hyper Text Transfer Protocol                                                      Internet Control Message Protocol                                                   Domain Name System</a:t>
            </a:r>
          </a:p>
          <a:p>
            <a:pPr marL="0" indent="0">
              <a:lnSpc>
                <a:spcPct val="300000"/>
              </a:lnSpc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48ECA-9980-4B02-F7AE-68AD5DB8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75" y="2989262"/>
            <a:ext cx="11811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6DF73-98E3-DD2B-C8CF-142AAA0D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104" y="2916766"/>
            <a:ext cx="1335460" cy="1335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A89FB-E5D2-783B-555E-B023C60F4A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667" t="17895" r="25439" b="16316"/>
          <a:stretch/>
        </p:blipFill>
        <p:spPr>
          <a:xfrm>
            <a:off x="9763342" y="2683436"/>
            <a:ext cx="1142079" cy="15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57E-7DA8-B8BD-DF66-77ACDFFB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638A-124C-D861-AA3F-F03D5D44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648"/>
            <a:ext cx="10515600" cy="55643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Infotainment : Media that provides both Entertainment and information 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Ec2 : Virtual Server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Hadoop : Framework to store data and run applications on clusters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FLOPS : Used in fields of computations that require floating </a:t>
            </a:r>
            <a:r>
              <a:rPr lang="en-US"/>
              <a:t>point calculations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40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Sowjanya Paluri</dc:creator>
  <cp:lastModifiedBy>Sowjanya Paluri</cp:lastModifiedBy>
  <cp:revision>1</cp:revision>
  <dcterms:created xsi:type="dcterms:W3CDTF">2025-04-21T09:19:32Z</dcterms:created>
  <dcterms:modified xsi:type="dcterms:W3CDTF">2025-04-21T16:49:07Z</dcterms:modified>
</cp:coreProperties>
</file>