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05BD95-BC7E-4559-9874-22116EFD3E66}" v="3" dt="2025-04-22T14:40:35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92"/>
  </p:normalViewPr>
  <p:slideViewPr>
    <p:cSldViewPr snapToGrid="0" snapToObjects="1">
      <p:cViewPr>
        <p:scale>
          <a:sx n="75" d="100"/>
          <a:sy n="75" d="100"/>
        </p:scale>
        <p:origin x="324" y="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janya Paluri" userId="f03a4848bdd6e4f2" providerId="LiveId" clId="{AD05BD95-BC7E-4559-9874-22116EFD3E66}"/>
    <pc:docChg chg="custSel delSld modSld">
      <pc:chgData name="Sowjanya Paluri" userId="f03a4848bdd6e4f2" providerId="LiveId" clId="{AD05BD95-BC7E-4559-9874-22116EFD3E66}" dt="2025-04-22T14:43:15.369" v="142" actId="14100"/>
      <pc:docMkLst>
        <pc:docMk/>
      </pc:docMkLst>
      <pc:sldChg chg="delSp modSp del mod">
        <pc:chgData name="Sowjanya Paluri" userId="f03a4848bdd6e4f2" providerId="LiveId" clId="{AD05BD95-BC7E-4559-9874-22116EFD3E66}" dt="2025-04-22T14:42:51.963" v="131" actId="2696"/>
        <pc:sldMkLst>
          <pc:docMk/>
          <pc:sldMk cId="4052214363" sldId="265"/>
        </pc:sldMkLst>
        <pc:spChg chg="del mod">
          <ac:chgData name="Sowjanya Paluri" userId="f03a4848bdd6e4f2" providerId="LiveId" clId="{AD05BD95-BC7E-4559-9874-22116EFD3E66}" dt="2025-04-22T14:35:46.146" v="42" actId="478"/>
          <ac:spMkLst>
            <pc:docMk/>
            <pc:sldMk cId="4052214363" sldId="265"/>
            <ac:spMk id="2" creationId="{F07E19FF-DAD9-4AB4-9D83-993EE9FE6846}"/>
          </ac:spMkLst>
        </pc:spChg>
        <pc:spChg chg="mod">
          <ac:chgData name="Sowjanya Paluri" userId="f03a4848bdd6e4f2" providerId="LiveId" clId="{AD05BD95-BC7E-4559-9874-22116EFD3E66}" dt="2025-04-22T14:34:29.747" v="1" actId="113"/>
          <ac:spMkLst>
            <pc:docMk/>
            <pc:sldMk cId="4052214363" sldId="265"/>
            <ac:spMk id="51" creationId="{A6D40621-9F60-B248-A84C-7DCBF898D4DB}"/>
          </ac:spMkLst>
        </pc:spChg>
      </pc:sldChg>
      <pc:sldChg chg="modSp mod">
        <pc:chgData name="Sowjanya Paluri" userId="f03a4848bdd6e4f2" providerId="LiveId" clId="{AD05BD95-BC7E-4559-9874-22116EFD3E66}" dt="2025-04-22T14:43:15.369" v="142" actId="14100"/>
        <pc:sldMkLst>
          <pc:docMk/>
          <pc:sldMk cId="1079432290" sldId="266"/>
        </pc:sldMkLst>
        <pc:spChg chg="mod">
          <ac:chgData name="Sowjanya Paluri" userId="f03a4848bdd6e4f2" providerId="LiveId" clId="{AD05BD95-BC7E-4559-9874-22116EFD3E66}" dt="2025-04-22T14:43:15.369" v="142" actId="14100"/>
          <ac:spMkLst>
            <pc:docMk/>
            <pc:sldMk cId="1079432290" sldId="266"/>
            <ac:spMk id="3" creationId="{4B3C1D5B-11AC-48D7-B0A0-63BC88617D64}"/>
          </ac:spMkLst>
        </pc:spChg>
      </pc:sldChg>
      <pc:sldChg chg="addSp delSp modSp mod">
        <pc:chgData name="Sowjanya Paluri" userId="f03a4848bdd6e4f2" providerId="LiveId" clId="{AD05BD95-BC7E-4559-9874-22116EFD3E66}" dt="2025-04-22T14:40:52.673" v="107" actId="1076"/>
        <pc:sldMkLst>
          <pc:docMk/>
          <pc:sldMk cId="3112844742" sldId="267"/>
        </pc:sldMkLst>
        <pc:spChg chg="add mod">
          <ac:chgData name="Sowjanya Paluri" userId="f03a4848bdd6e4f2" providerId="LiveId" clId="{AD05BD95-BC7E-4559-9874-22116EFD3E66}" dt="2025-04-22T14:37:00.258" v="95" actId="255"/>
          <ac:spMkLst>
            <pc:docMk/>
            <pc:sldMk cId="3112844742" sldId="267"/>
            <ac:spMk id="5" creationId="{831A07F4-FB3B-0D1C-EC05-F7B961D749C0}"/>
          </ac:spMkLst>
        </pc:spChg>
        <pc:spChg chg="add del mod">
          <ac:chgData name="Sowjanya Paluri" userId="f03a4848bdd6e4f2" providerId="LiveId" clId="{AD05BD95-BC7E-4559-9874-22116EFD3E66}" dt="2025-04-22T14:40:35.118" v="101"/>
          <ac:spMkLst>
            <pc:docMk/>
            <pc:sldMk cId="3112844742" sldId="267"/>
            <ac:spMk id="8" creationId="{E829CC51-F1E4-AC12-70D6-3075BA16FC30}"/>
          </ac:spMkLst>
        </pc:spChg>
        <pc:picChg chg="del">
          <ac:chgData name="Sowjanya Paluri" userId="f03a4848bdd6e4f2" providerId="LiveId" clId="{AD05BD95-BC7E-4559-9874-22116EFD3E66}" dt="2025-04-22T14:40:27.792" v="98" actId="478"/>
          <ac:picMkLst>
            <pc:docMk/>
            <pc:sldMk cId="3112844742" sldId="267"/>
            <ac:picMk id="4" creationId="{D7327054-D505-11B9-E1A9-0EF432E5DC2A}"/>
          </ac:picMkLst>
        </pc:picChg>
        <pc:picChg chg="add del mod">
          <ac:chgData name="Sowjanya Paluri" userId="f03a4848bdd6e4f2" providerId="LiveId" clId="{AD05BD95-BC7E-4559-9874-22116EFD3E66}" dt="2025-04-22T14:40:32.229" v="100" actId="478"/>
          <ac:picMkLst>
            <pc:docMk/>
            <pc:sldMk cId="3112844742" sldId="267"/>
            <ac:picMk id="6" creationId="{6CEF86FA-A36C-228F-4A49-E3055D21F9D1}"/>
          </ac:picMkLst>
        </pc:picChg>
        <pc:picChg chg="add mod">
          <ac:chgData name="Sowjanya Paluri" userId="f03a4848bdd6e4f2" providerId="LiveId" clId="{AD05BD95-BC7E-4559-9874-22116EFD3E66}" dt="2025-04-22T14:40:52.673" v="107" actId="1076"/>
          <ac:picMkLst>
            <pc:docMk/>
            <pc:sldMk cId="3112844742" sldId="267"/>
            <ac:picMk id="9" creationId="{47D80BA2-A36A-36DF-E2FE-225A0480B46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4/22/2025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Website Loading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466" y="1312333"/>
            <a:ext cx="10617201" cy="4859867"/>
          </a:xfrm>
        </p:spPr>
        <p:txBody>
          <a:bodyPr>
            <a:noAutofit/>
          </a:bodyPr>
          <a:lstStyle/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User types URL 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When the user enters a website link 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www.google.com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) and hit enter 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Browser Parses: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 browser breaks the URL into protocol, domain, path to understand and check if its valid or not valid if the URL is not valid browser returns error message showing “ Invalid URL”.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Checking Cache and DNS lookup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: Browser looks in cache if we search same URL recently for faster loading. If not the browser sends the DNS query to convert URL into respective IP address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3- Way handshaking: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Using IP address return by DNS the browser and web server establish  TCP connection using 3 – Way Hand shaking –  1. Request for connection              							          	       2. Acknowledgement      							          		       3. connection Establish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TLS/SSL Handshake and send Request : </a:t>
            </a:r>
            <a:r>
              <a:rPr lang="en-US" sz="1600" dirty="0">
                <a:solidFill>
                  <a:schemeClr val="tx1"/>
                </a:solidFill>
              </a:rPr>
              <a:t>If site uses HTTPS a secure connection between browser and server to encrypt data and browser send HTTP GET request to fetch homepage and other related data.</a:t>
            </a:r>
          </a:p>
          <a:p>
            <a:pPr marL="342900" indent="-342900">
              <a:spcAft>
                <a:spcPts val="1200"/>
              </a:spcAft>
              <a:buAutoNum type="arabicPeriod"/>
            </a:pPr>
            <a:r>
              <a:rPr lang="en-US" sz="1600" b="1" dirty="0">
                <a:solidFill>
                  <a:schemeClr val="tx1"/>
                </a:solidFill>
              </a:rPr>
              <a:t>Final Web Page: </a:t>
            </a:r>
            <a:r>
              <a:rPr lang="en-US" sz="1600" dirty="0">
                <a:solidFill>
                  <a:schemeClr val="tx1"/>
                </a:solidFill>
              </a:rPr>
              <a:t>The server responds with HTML, CSS, and other resources for styling, browser reads and build the structure of web page using DOM. And browser applies all 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 files , java script files by loading and execute which displays final webpage/ home page end user can interact with the site </a:t>
            </a:r>
          </a:p>
          <a:p>
            <a:pPr marL="0" indent="0">
              <a:spcAft>
                <a:spcPts val="1200"/>
              </a:spcAft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1A07F4-FB3B-0D1C-EC05-F7B961D749C0}"/>
              </a:ext>
            </a:extLst>
          </p:cNvPr>
          <p:cNvSpPr txBox="1"/>
          <p:nvPr/>
        </p:nvSpPr>
        <p:spPr>
          <a:xfrm>
            <a:off x="550332" y="618067"/>
            <a:ext cx="3505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Representation of Flow</a:t>
            </a:r>
            <a:endParaRPr lang="en-IN" sz="20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7D80BA2-A36A-36DF-E2FE-225A0480B46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52533" y="1154989"/>
            <a:ext cx="3120333" cy="570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84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41449_win32_v2" id="{3A5F584B-3D72-41FB-A470-87D863364DDF}" vid="{94F14D05-7BE2-4542-891D-D99D1EE35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D0E33-AC31-4A6E-AC66-BDD7A1B30DE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3893805-3B81-47D1-A994-401BF46C6A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2B43C1-5EB1-48F2-83D8-1F8CBA1BB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48</TotalTime>
  <Words>254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Semibold</vt:lpstr>
      <vt:lpstr>Office Theme</vt:lpstr>
      <vt:lpstr>Website Loading Process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Sowjanya Paluri</dc:creator>
  <cp:lastModifiedBy>Sowjanya Paluri</cp:lastModifiedBy>
  <cp:revision>1</cp:revision>
  <dcterms:created xsi:type="dcterms:W3CDTF">2025-04-22T13:54:34Z</dcterms:created>
  <dcterms:modified xsi:type="dcterms:W3CDTF">2025-04-22T14:43:16Z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