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8" r:id="rId3"/>
    <p:sldId id="279" r:id="rId4"/>
    <p:sldId id="264" r:id="rId5"/>
    <p:sldId id="259" r:id="rId6"/>
    <p:sldId id="266" r:id="rId7"/>
    <p:sldId id="287" r:id="rId8"/>
    <p:sldId id="267" r:id="rId9"/>
    <p:sldId id="268" r:id="rId10"/>
    <p:sldId id="269" r:id="rId11"/>
    <p:sldId id="286" r:id="rId12"/>
    <p:sldId id="270" r:id="rId13"/>
    <p:sldId id="285" r:id="rId14"/>
    <p:sldId id="271" r:id="rId15"/>
    <p:sldId id="284" r:id="rId16"/>
    <p:sldId id="272" r:id="rId17"/>
    <p:sldId id="282" r:id="rId18"/>
    <p:sldId id="273" r:id="rId19"/>
    <p:sldId id="283" r:id="rId20"/>
    <p:sldId id="280" r:id="rId21"/>
    <p:sldId id="281" r:id="rId22"/>
    <p:sldId id="274" r:id="rId23"/>
    <p:sldId id="261"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A67BB-11DC-4321-B2A5-D0E48C2B0DBB}" v="6" dt="2023-05-03T02:37:04.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60"/>
  </p:normalViewPr>
  <p:slideViewPr>
    <p:cSldViewPr snapToGrid="0">
      <p:cViewPr varScale="1">
        <p:scale>
          <a:sx n="82" d="100"/>
          <a:sy n="82" d="100"/>
        </p:scale>
        <p:origin x="6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oth sowjanya" userId="73630a79fc6ba4d1" providerId="LiveId" clId="{09CA67BB-11DC-4321-B2A5-D0E48C2B0DBB}"/>
    <pc:docChg chg="undo custSel addSld delSld modSld sldOrd">
      <pc:chgData name="banoth sowjanya" userId="73630a79fc6ba4d1" providerId="LiveId" clId="{09CA67BB-11DC-4321-B2A5-D0E48C2B0DBB}" dt="2023-05-03T11:24:46.001" v="553" actId="47"/>
      <pc:docMkLst>
        <pc:docMk/>
      </pc:docMkLst>
      <pc:sldChg chg="ord">
        <pc:chgData name="banoth sowjanya" userId="73630a79fc6ba4d1" providerId="LiveId" clId="{09CA67BB-11DC-4321-B2A5-D0E48C2B0DBB}" dt="2023-05-02T09:31:11.700" v="3"/>
        <pc:sldMkLst>
          <pc:docMk/>
          <pc:sldMk cId="1939723782" sldId="258"/>
        </pc:sldMkLst>
      </pc:sldChg>
      <pc:sldChg chg="modSp mod">
        <pc:chgData name="banoth sowjanya" userId="73630a79fc6ba4d1" providerId="LiveId" clId="{09CA67BB-11DC-4321-B2A5-D0E48C2B0DBB}" dt="2023-05-02T10:09:10.406" v="71" actId="1076"/>
        <pc:sldMkLst>
          <pc:docMk/>
          <pc:sldMk cId="433292239" sldId="263"/>
        </pc:sldMkLst>
        <pc:spChg chg="mod">
          <ac:chgData name="banoth sowjanya" userId="73630a79fc6ba4d1" providerId="LiveId" clId="{09CA67BB-11DC-4321-B2A5-D0E48C2B0DBB}" dt="2023-05-02T10:09:10.406" v="71" actId="1076"/>
          <ac:spMkLst>
            <pc:docMk/>
            <pc:sldMk cId="433292239" sldId="263"/>
            <ac:spMk id="3" creationId="{9E3CAF17-0208-0BB5-84D9-832B972DE64B}"/>
          </ac:spMkLst>
        </pc:spChg>
      </pc:sldChg>
      <pc:sldChg chg="addSp delSp modSp del mod">
        <pc:chgData name="banoth sowjanya" userId="73630a79fc6ba4d1" providerId="LiveId" clId="{09CA67BB-11DC-4321-B2A5-D0E48C2B0DBB}" dt="2023-05-03T11:24:46.001" v="553" actId="47"/>
        <pc:sldMkLst>
          <pc:docMk/>
          <pc:sldMk cId="365068798" sldId="265"/>
        </pc:sldMkLst>
        <pc:spChg chg="mod">
          <ac:chgData name="banoth sowjanya" userId="73630a79fc6ba4d1" providerId="LiveId" clId="{09CA67BB-11DC-4321-B2A5-D0E48C2B0DBB}" dt="2023-05-03T11:23:52.184" v="546" actId="14100"/>
          <ac:spMkLst>
            <pc:docMk/>
            <pc:sldMk cId="365068798" sldId="265"/>
            <ac:spMk id="4" creationId="{1148A8CB-7C83-4F56-66D5-0F6CE68B22C4}"/>
          </ac:spMkLst>
        </pc:spChg>
        <pc:spChg chg="add del mod">
          <ac:chgData name="banoth sowjanya" userId="73630a79fc6ba4d1" providerId="LiveId" clId="{09CA67BB-11DC-4321-B2A5-D0E48C2B0DBB}" dt="2023-05-03T11:23:34.831" v="544" actId="478"/>
          <ac:spMkLst>
            <pc:docMk/>
            <pc:sldMk cId="365068798" sldId="265"/>
            <ac:spMk id="5" creationId="{B10821E5-CF2C-48AB-FC0E-BD9BDC74D2B7}"/>
          </ac:spMkLst>
        </pc:spChg>
        <pc:picChg chg="del">
          <ac:chgData name="banoth sowjanya" userId="73630a79fc6ba4d1" providerId="LiveId" clId="{09CA67BB-11DC-4321-B2A5-D0E48C2B0DBB}" dt="2023-05-03T11:22:40.392" v="528" actId="478"/>
          <ac:picMkLst>
            <pc:docMk/>
            <pc:sldMk cId="365068798" sldId="265"/>
            <ac:picMk id="18" creationId="{F1FBD284-6B38-D399-758F-B88A8269098C}"/>
          </ac:picMkLst>
        </pc:picChg>
      </pc:sldChg>
      <pc:sldChg chg="addSp delSp modSp mod">
        <pc:chgData name="banoth sowjanya" userId="73630a79fc6ba4d1" providerId="LiveId" clId="{09CA67BB-11DC-4321-B2A5-D0E48C2B0DBB}" dt="2023-05-02T09:52:03.169" v="69" actId="1076"/>
        <pc:sldMkLst>
          <pc:docMk/>
          <pc:sldMk cId="2196491236" sldId="266"/>
        </pc:sldMkLst>
        <pc:picChg chg="add mod modCrop">
          <ac:chgData name="banoth sowjanya" userId="73630a79fc6ba4d1" providerId="LiveId" clId="{09CA67BB-11DC-4321-B2A5-D0E48C2B0DBB}" dt="2023-05-02T09:52:03.169" v="69" actId="1076"/>
          <ac:picMkLst>
            <pc:docMk/>
            <pc:sldMk cId="2196491236" sldId="266"/>
            <ac:picMk id="4" creationId="{E51CC747-BC1C-580A-E246-1E7E56E60402}"/>
          </ac:picMkLst>
        </pc:picChg>
        <pc:picChg chg="del mod">
          <ac:chgData name="banoth sowjanya" userId="73630a79fc6ba4d1" providerId="LiveId" clId="{09CA67BB-11DC-4321-B2A5-D0E48C2B0DBB}" dt="2023-05-02T09:35:09.967" v="60" actId="478"/>
          <ac:picMkLst>
            <pc:docMk/>
            <pc:sldMk cId="2196491236" sldId="266"/>
            <ac:picMk id="7" creationId="{D5361118-08CF-CFA4-34FC-4E3C475DA27A}"/>
          </ac:picMkLst>
        </pc:picChg>
      </pc:sldChg>
      <pc:sldChg chg="del">
        <pc:chgData name="banoth sowjanya" userId="73630a79fc6ba4d1" providerId="LiveId" clId="{09CA67BB-11DC-4321-B2A5-D0E48C2B0DBB}" dt="2023-05-02T09:31:28.198" v="4" actId="47"/>
        <pc:sldMkLst>
          <pc:docMk/>
          <pc:sldMk cId="1448887249" sldId="275"/>
        </pc:sldMkLst>
      </pc:sldChg>
      <pc:sldChg chg="del">
        <pc:chgData name="banoth sowjanya" userId="73630a79fc6ba4d1" providerId="LiveId" clId="{09CA67BB-11DC-4321-B2A5-D0E48C2B0DBB}" dt="2023-05-02T09:31:31.053" v="5" actId="47"/>
        <pc:sldMkLst>
          <pc:docMk/>
          <pc:sldMk cId="3398242296" sldId="276"/>
        </pc:sldMkLst>
      </pc:sldChg>
      <pc:sldChg chg="del">
        <pc:chgData name="banoth sowjanya" userId="73630a79fc6ba4d1" providerId="LiveId" clId="{09CA67BB-11DC-4321-B2A5-D0E48C2B0DBB}" dt="2023-05-02T09:31:33.571" v="6" actId="47"/>
        <pc:sldMkLst>
          <pc:docMk/>
          <pc:sldMk cId="1070237125" sldId="277"/>
        </pc:sldMkLst>
      </pc:sldChg>
      <pc:sldChg chg="modSp mod">
        <pc:chgData name="banoth sowjanya" userId="73630a79fc6ba4d1" providerId="LiveId" clId="{09CA67BB-11DC-4321-B2A5-D0E48C2B0DBB}" dt="2023-05-02T09:52:23.386" v="70" actId="20577"/>
        <pc:sldMkLst>
          <pc:docMk/>
          <pc:sldMk cId="2624301876" sldId="279"/>
        </pc:sldMkLst>
        <pc:spChg chg="mod">
          <ac:chgData name="banoth sowjanya" userId="73630a79fc6ba4d1" providerId="LiveId" clId="{09CA67BB-11DC-4321-B2A5-D0E48C2B0DBB}" dt="2023-05-02T09:52:23.386" v="70" actId="20577"/>
          <ac:spMkLst>
            <pc:docMk/>
            <pc:sldMk cId="2624301876" sldId="279"/>
            <ac:spMk id="2" creationId="{0611970B-4C00-3F9A-487C-4CBB6A12F491}"/>
          </ac:spMkLst>
        </pc:spChg>
      </pc:sldChg>
      <pc:sldChg chg="modSp new mod">
        <pc:chgData name="banoth sowjanya" userId="73630a79fc6ba4d1" providerId="LiveId" clId="{09CA67BB-11DC-4321-B2A5-D0E48C2B0DBB}" dt="2023-05-03T03:09:58.384" v="306" actId="20577"/>
        <pc:sldMkLst>
          <pc:docMk/>
          <pc:sldMk cId="1541068928" sldId="280"/>
        </pc:sldMkLst>
        <pc:spChg chg="mod">
          <ac:chgData name="banoth sowjanya" userId="73630a79fc6ba4d1" providerId="LiveId" clId="{09CA67BB-11DC-4321-B2A5-D0E48C2B0DBB}" dt="2023-05-02T09:33:42.065" v="39" actId="1076"/>
          <ac:spMkLst>
            <pc:docMk/>
            <pc:sldMk cId="1541068928" sldId="280"/>
            <ac:spMk id="2" creationId="{4A6B86BB-2B11-335A-17DF-02015DF43170}"/>
          </ac:spMkLst>
        </pc:spChg>
        <pc:spChg chg="mod">
          <ac:chgData name="banoth sowjanya" userId="73630a79fc6ba4d1" providerId="LiveId" clId="{09CA67BB-11DC-4321-B2A5-D0E48C2B0DBB}" dt="2023-05-03T03:09:58.384" v="306" actId="20577"/>
          <ac:spMkLst>
            <pc:docMk/>
            <pc:sldMk cId="1541068928" sldId="280"/>
            <ac:spMk id="3" creationId="{80B24C83-7AD0-9713-25FA-36C4F53A8F43}"/>
          </ac:spMkLst>
        </pc:spChg>
      </pc:sldChg>
      <pc:sldChg chg="modSp del mod">
        <pc:chgData name="banoth sowjanya" userId="73630a79fc6ba4d1" providerId="LiveId" clId="{09CA67BB-11DC-4321-B2A5-D0E48C2B0DBB}" dt="2023-05-02T09:31:43.383" v="8" actId="47"/>
        <pc:sldMkLst>
          <pc:docMk/>
          <pc:sldMk cId="3415125161" sldId="280"/>
        </pc:sldMkLst>
        <pc:spChg chg="mod">
          <ac:chgData name="banoth sowjanya" userId="73630a79fc6ba4d1" providerId="LiveId" clId="{09CA67BB-11DC-4321-B2A5-D0E48C2B0DBB}" dt="2023-05-02T09:31:39.998" v="7" actId="1076"/>
          <ac:spMkLst>
            <pc:docMk/>
            <pc:sldMk cId="3415125161" sldId="280"/>
            <ac:spMk id="3" creationId="{4B86AB50-FB1A-791E-2522-DFB97E2922E3}"/>
          </ac:spMkLst>
        </pc:spChg>
      </pc:sldChg>
      <pc:sldChg chg="new del">
        <pc:chgData name="banoth sowjanya" userId="73630a79fc6ba4d1" providerId="LiveId" clId="{09CA67BB-11DC-4321-B2A5-D0E48C2B0DBB}" dt="2023-05-02T09:31:07.918" v="1" actId="680"/>
        <pc:sldMkLst>
          <pc:docMk/>
          <pc:sldMk cId="484450117" sldId="281"/>
        </pc:sldMkLst>
      </pc:sldChg>
      <pc:sldChg chg="modSp new mod">
        <pc:chgData name="banoth sowjanya" userId="73630a79fc6ba4d1" providerId="LiveId" clId="{09CA67BB-11DC-4321-B2A5-D0E48C2B0DBB}" dt="2023-05-03T03:16:19.082" v="515" actId="20577"/>
        <pc:sldMkLst>
          <pc:docMk/>
          <pc:sldMk cId="2477486823" sldId="281"/>
        </pc:sldMkLst>
        <pc:spChg chg="mod">
          <ac:chgData name="banoth sowjanya" userId="73630a79fc6ba4d1" providerId="LiveId" clId="{09CA67BB-11DC-4321-B2A5-D0E48C2B0DBB}" dt="2023-05-02T09:34:33.929" v="56" actId="20577"/>
          <ac:spMkLst>
            <pc:docMk/>
            <pc:sldMk cId="2477486823" sldId="281"/>
            <ac:spMk id="2" creationId="{DB1DE552-B221-D1CA-D40B-701DF534CB72}"/>
          </ac:spMkLst>
        </pc:spChg>
        <pc:spChg chg="mod">
          <ac:chgData name="banoth sowjanya" userId="73630a79fc6ba4d1" providerId="LiveId" clId="{09CA67BB-11DC-4321-B2A5-D0E48C2B0DBB}" dt="2023-05-03T03:16:19.082" v="515" actId="20577"/>
          <ac:spMkLst>
            <pc:docMk/>
            <pc:sldMk cId="2477486823" sldId="281"/>
            <ac:spMk id="3" creationId="{BA8C4C99-ACA6-5707-7FEE-4703B5A984CA}"/>
          </ac:spMkLst>
        </pc:spChg>
      </pc:sldChg>
      <pc:sldChg chg="addSp modSp new">
        <pc:chgData name="banoth sowjanya" userId="73630a79fc6ba4d1" providerId="LiveId" clId="{09CA67BB-11DC-4321-B2A5-D0E48C2B0DBB}" dt="2023-05-03T02:30:49.857" v="73" actId="931"/>
        <pc:sldMkLst>
          <pc:docMk/>
          <pc:sldMk cId="3194953734" sldId="282"/>
        </pc:sldMkLst>
        <pc:picChg chg="add mod">
          <ac:chgData name="banoth sowjanya" userId="73630a79fc6ba4d1" providerId="LiveId" clId="{09CA67BB-11DC-4321-B2A5-D0E48C2B0DBB}" dt="2023-05-03T02:30:49.857" v="73" actId="931"/>
          <ac:picMkLst>
            <pc:docMk/>
            <pc:sldMk cId="3194953734" sldId="282"/>
            <ac:picMk id="3" creationId="{3FCE7B2B-011D-8301-2791-930EB4B1868C}"/>
          </ac:picMkLst>
        </pc:picChg>
      </pc:sldChg>
      <pc:sldChg chg="addSp modSp new">
        <pc:chgData name="banoth sowjanya" userId="73630a79fc6ba4d1" providerId="LiveId" clId="{09CA67BB-11DC-4321-B2A5-D0E48C2B0DBB}" dt="2023-05-03T02:32:14.742" v="75" actId="931"/>
        <pc:sldMkLst>
          <pc:docMk/>
          <pc:sldMk cId="2296731872" sldId="283"/>
        </pc:sldMkLst>
        <pc:picChg chg="add mod">
          <ac:chgData name="banoth sowjanya" userId="73630a79fc6ba4d1" providerId="LiveId" clId="{09CA67BB-11DC-4321-B2A5-D0E48C2B0DBB}" dt="2023-05-03T02:32:14.742" v="75" actId="931"/>
          <ac:picMkLst>
            <pc:docMk/>
            <pc:sldMk cId="2296731872" sldId="283"/>
            <ac:picMk id="3" creationId="{EDD17CAA-BB71-733E-7A87-AB2F15BEDE3F}"/>
          </ac:picMkLst>
        </pc:picChg>
      </pc:sldChg>
      <pc:sldChg chg="addSp modSp new">
        <pc:chgData name="banoth sowjanya" userId="73630a79fc6ba4d1" providerId="LiveId" clId="{09CA67BB-11DC-4321-B2A5-D0E48C2B0DBB}" dt="2023-05-03T02:33:37.214" v="77" actId="931"/>
        <pc:sldMkLst>
          <pc:docMk/>
          <pc:sldMk cId="3387910118" sldId="284"/>
        </pc:sldMkLst>
        <pc:picChg chg="add mod">
          <ac:chgData name="banoth sowjanya" userId="73630a79fc6ba4d1" providerId="LiveId" clId="{09CA67BB-11DC-4321-B2A5-D0E48C2B0DBB}" dt="2023-05-03T02:33:37.214" v="77" actId="931"/>
          <ac:picMkLst>
            <pc:docMk/>
            <pc:sldMk cId="3387910118" sldId="284"/>
            <ac:picMk id="3" creationId="{03586D93-AA21-75E2-54E3-B428CC75C5EE}"/>
          </ac:picMkLst>
        </pc:picChg>
      </pc:sldChg>
      <pc:sldChg chg="addSp modSp new">
        <pc:chgData name="banoth sowjanya" userId="73630a79fc6ba4d1" providerId="LiveId" clId="{09CA67BB-11DC-4321-B2A5-D0E48C2B0DBB}" dt="2023-05-03T02:35:01.513" v="79" actId="931"/>
        <pc:sldMkLst>
          <pc:docMk/>
          <pc:sldMk cId="1066105210" sldId="285"/>
        </pc:sldMkLst>
        <pc:picChg chg="add mod">
          <ac:chgData name="banoth sowjanya" userId="73630a79fc6ba4d1" providerId="LiveId" clId="{09CA67BB-11DC-4321-B2A5-D0E48C2B0DBB}" dt="2023-05-03T02:35:01.513" v="79" actId="931"/>
          <ac:picMkLst>
            <pc:docMk/>
            <pc:sldMk cId="1066105210" sldId="285"/>
            <ac:picMk id="3" creationId="{9160BE18-3BC2-0E38-3695-ED068319FA33}"/>
          </ac:picMkLst>
        </pc:picChg>
      </pc:sldChg>
      <pc:sldChg chg="addSp modSp new">
        <pc:chgData name="banoth sowjanya" userId="73630a79fc6ba4d1" providerId="LiveId" clId="{09CA67BB-11DC-4321-B2A5-D0E48C2B0DBB}" dt="2023-05-03T02:37:04.321" v="81" actId="931"/>
        <pc:sldMkLst>
          <pc:docMk/>
          <pc:sldMk cId="3198636838" sldId="286"/>
        </pc:sldMkLst>
        <pc:picChg chg="add mod">
          <ac:chgData name="banoth sowjanya" userId="73630a79fc6ba4d1" providerId="LiveId" clId="{09CA67BB-11DC-4321-B2A5-D0E48C2B0DBB}" dt="2023-05-03T02:37:04.321" v="81" actId="931"/>
          <ac:picMkLst>
            <pc:docMk/>
            <pc:sldMk cId="3198636838" sldId="286"/>
            <ac:picMk id="3" creationId="{581CDB61-8218-A883-B6D3-EBC169BC859E}"/>
          </ac:picMkLst>
        </pc:picChg>
      </pc:sldChg>
      <pc:sldChg chg="modSp new mod">
        <pc:chgData name="banoth sowjanya" userId="73630a79fc6ba4d1" providerId="LiveId" clId="{09CA67BB-11DC-4321-B2A5-D0E48C2B0DBB}" dt="2023-05-03T11:24:41.291" v="552"/>
        <pc:sldMkLst>
          <pc:docMk/>
          <pc:sldMk cId="2072563870" sldId="287"/>
        </pc:sldMkLst>
        <pc:spChg chg="mod">
          <ac:chgData name="banoth sowjanya" userId="73630a79fc6ba4d1" providerId="LiveId" clId="{09CA67BB-11DC-4321-B2A5-D0E48C2B0DBB}" dt="2023-05-03T11:24:30.028" v="551"/>
          <ac:spMkLst>
            <pc:docMk/>
            <pc:sldMk cId="2072563870" sldId="287"/>
            <ac:spMk id="2" creationId="{6181093A-7B50-2BC3-8D45-B4121F7BBE44}"/>
          </ac:spMkLst>
        </pc:spChg>
        <pc:spChg chg="mod">
          <ac:chgData name="banoth sowjanya" userId="73630a79fc6ba4d1" providerId="LiveId" clId="{09CA67BB-11DC-4321-B2A5-D0E48C2B0DBB}" dt="2023-05-03T11:24:41.291" v="552"/>
          <ac:spMkLst>
            <pc:docMk/>
            <pc:sldMk cId="2072563870" sldId="287"/>
            <ac:spMk id="3" creationId="{1B9F2AE9-8BF9-4128-0477-E190DA8BDE02}"/>
          </ac:spMkLst>
        </pc:spChg>
      </pc:sldChg>
    </pc:docChg>
  </pc:docChgLst>
  <pc:docChgLst>
    <pc:chgData name="banoth sowjanya" userId="73630a79fc6ba4d1" providerId="LiveId" clId="{C8367DF2-1CE9-4CB5-9F0A-98545A7D3C1B}"/>
    <pc:docChg chg="undo custSel addSld delSld modSld sldOrd">
      <pc:chgData name="banoth sowjanya" userId="73630a79fc6ba4d1" providerId="LiveId" clId="{C8367DF2-1CE9-4CB5-9F0A-98545A7D3C1B}" dt="2023-03-24T10:28:20.489" v="3831"/>
      <pc:docMkLst>
        <pc:docMk/>
      </pc:docMkLst>
      <pc:sldChg chg="addSp delSp modSp mod">
        <pc:chgData name="banoth sowjanya" userId="73630a79fc6ba4d1" providerId="LiveId" clId="{C8367DF2-1CE9-4CB5-9F0A-98545A7D3C1B}" dt="2023-03-24T10:11:06.438" v="3828" actId="20577"/>
        <pc:sldMkLst>
          <pc:docMk/>
          <pc:sldMk cId="1939723782" sldId="258"/>
        </pc:sldMkLst>
        <pc:spChg chg="add del mod">
          <ac:chgData name="banoth sowjanya" userId="73630a79fc6ba4d1" providerId="LiveId" clId="{C8367DF2-1CE9-4CB5-9F0A-98545A7D3C1B}" dt="2023-03-24T10:11:06.438" v="3828" actId="20577"/>
          <ac:spMkLst>
            <pc:docMk/>
            <pc:sldMk cId="1939723782" sldId="258"/>
            <ac:spMk id="2" creationId="{5ECDA542-4653-E999-0D56-C86E25992B38}"/>
          </ac:spMkLst>
        </pc:spChg>
        <pc:spChg chg="mod">
          <ac:chgData name="banoth sowjanya" userId="73630a79fc6ba4d1" providerId="LiveId" clId="{C8367DF2-1CE9-4CB5-9F0A-98545A7D3C1B}" dt="2023-03-24T05:40:53.311" v="2159" actId="20577"/>
          <ac:spMkLst>
            <pc:docMk/>
            <pc:sldMk cId="1939723782" sldId="258"/>
            <ac:spMk id="3" creationId="{70709AFD-E8C7-C4B1-D9B6-0CA619E44123}"/>
          </ac:spMkLst>
        </pc:spChg>
      </pc:sldChg>
      <pc:sldChg chg="ord">
        <pc:chgData name="banoth sowjanya" userId="73630a79fc6ba4d1" providerId="LiveId" clId="{C8367DF2-1CE9-4CB5-9F0A-98545A7D3C1B}" dt="2023-03-24T06:31:28.220" v="2992"/>
        <pc:sldMkLst>
          <pc:docMk/>
          <pc:sldMk cId="685502190" sldId="259"/>
        </pc:sldMkLst>
      </pc:sldChg>
      <pc:sldChg chg="ord">
        <pc:chgData name="banoth sowjanya" userId="73630a79fc6ba4d1" providerId="LiveId" clId="{C8367DF2-1CE9-4CB5-9F0A-98545A7D3C1B}" dt="2023-03-24T10:28:20.489" v="3831"/>
        <pc:sldMkLst>
          <pc:docMk/>
          <pc:sldMk cId="2972549685" sldId="261"/>
        </pc:sldMkLst>
      </pc:sldChg>
      <pc:sldChg chg="modSp mod">
        <pc:chgData name="banoth sowjanya" userId="73630a79fc6ba4d1" providerId="LiveId" clId="{C8367DF2-1CE9-4CB5-9F0A-98545A7D3C1B}" dt="2023-03-24T05:41:12.575" v="2175" actId="20577"/>
        <pc:sldMkLst>
          <pc:docMk/>
          <pc:sldMk cId="433292239" sldId="263"/>
        </pc:sldMkLst>
        <pc:spChg chg="mod">
          <ac:chgData name="banoth sowjanya" userId="73630a79fc6ba4d1" providerId="LiveId" clId="{C8367DF2-1CE9-4CB5-9F0A-98545A7D3C1B}" dt="2023-03-24T05:41:12.575" v="2175" actId="20577"/>
          <ac:spMkLst>
            <pc:docMk/>
            <pc:sldMk cId="433292239" sldId="263"/>
            <ac:spMk id="3" creationId="{9E3CAF17-0208-0BB5-84D9-832B972DE64B}"/>
          </ac:spMkLst>
        </pc:spChg>
      </pc:sldChg>
      <pc:sldChg chg="ord">
        <pc:chgData name="banoth sowjanya" userId="73630a79fc6ba4d1" providerId="LiveId" clId="{C8367DF2-1CE9-4CB5-9F0A-98545A7D3C1B}" dt="2023-03-24T06:32:00.022" v="3002"/>
        <pc:sldMkLst>
          <pc:docMk/>
          <pc:sldMk cId="365068798" sldId="265"/>
        </pc:sldMkLst>
      </pc:sldChg>
      <pc:sldChg chg="ord">
        <pc:chgData name="banoth sowjanya" userId="73630a79fc6ba4d1" providerId="LiveId" clId="{C8367DF2-1CE9-4CB5-9F0A-98545A7D3C1B}" dt="2023-03-24T06:31:55.853" v="3000"/>
        <pc:sldMkLst>
          <pc:docMk/>
          <pc:sldMk cId="2196491236" sldId="266"/>
        </pc:sldMkLst>
      </pc:sldChg>
      <pc:sldChg chg="modSp mod ord">
        <pc:chgData name="banoth sowjanya" userId="73630a79fc6ba4d1" providerId="LiveId" clId="{C8367DF2-1CE9-4CB5-9F0A-98545A7D3C1B}" dt="2023-03-24T06:30:01.234" v="2979" actId="113"/>
        <pc:sldMkLst>
          <pc:docMk/>
          <pc:sldMk cId="530364869" sldId="267"/>
        </pc:sldMkLst>
        <pc:spChg chg="mod">
          <ac:chgData name="banoth sowjanya" userId="73630a79fc6ba4d1" providerId="LiveId" clId="{C8367DF2-1CE9-4CB5-9F0A-98545A7D3C1B}" dt="2023-03-24T06:30:01.234" v="2979" actId="113"/>
          <ac:spMkLst>
            <pc:docMk/>
            <pc:sldMk cId="530364869" sldId="267"/>
            <ac:spMk id="3" creationId="{96F8232E-1D82-BD00-D17F-91D056C6CA1E}"/>
          </ac:spMkLst>
        </pc:spChg>
      </pc:sldChg>
      <pc:sldChg chg="modSp mod">
        <pc:chgData name="banoth sowjanya" userId="73630a79fc6ba4d1" providerId="LiveId" clId="{C8367DF2-1CE9-4CB5-9F0A-98545A7D3C1B}" dt="2023-03-24T05:43:06.083" v="2236" actId="20577"/>
        <pc:sldMkLst>
          <pc:docMk/>
          <pc:sldMk cId="3200767507" sldId="268"/>
        </pc:sldMkLst>
        <pc:spChg chg="mod">
          <ac:chgData name="banoth sowjanya" userId="73630a79fc6ba4d1" providerId="LiveId" clId="{C8367DF2-1CE9-4CB5-9F0A-98545A7D3C1B}" dt="2023-03-24T05:43:06.083" v="2236" actId="20577"/>
          <ac:spMkLst>
            <pc:docMk/>
            <pc:sldMk cId="3200767507" sldId="268"/>
            <ac:spMk id="3" creationId="{D95E05B5-2754-C3F2-DCFA-637FC8E5D454}"/>
          </ac:spMkLst>
        </pc:spChg>
      </pc:sldChg>
      <pc:sldChg chg="modSp mod ord">
        <pc:chgData name="banoth sowjanya" userId="73630a79fc6ba4d1" providerId="LiveId" clId="{C8367DF2-1CE9-4CB5-9F0A-98545A7D3C1B}" dt="2023-03-24T06:30:10.060" v="2980" actId="113"/>
        <pc:sldMkLst>
          <pc:docMk/>
          <pc:sldMk cId="4170438427" sldId="269"/>
        </pc:sldMkLst>
        <pc:spChg chg="mod">
          <ac:chgData name="banoth sowjanya" userId="73630a79fc6ba4d1" providerId="LiveId" clId="{C8367DF2-1CE9-4CB5-9F0A-98545A7D3C1B}" dt="2023-03-24T06:30:10.060" v="2980" actId="113"/>
          <ac:spMkLst>
            <pc:docMk/>
            <pc:sldMk cId="4170438427" sldId="269"/>
            <ac:spMk id="2" creationId="{62F9002D-8336-CB85-D10E-9FD142ED3E78}"/>
          </ac:spMkLst>
        </pc:spChg>
      </pc:sldChg>
      <pc:sldChg chg="modSp mod">
        <pc:chgData name="banoth sowjanya" userId="73630a79fc6ba4d1" providerId="LiveId" clId="{C8367DF2-1CE9-4CB5-9F0A-98545A7D3C1B}" dt="2023-03-24T06:30:16.925" v="2981" actId="113"/>
        <pc:sldMkLst>
          <pc:docMk/>
          <pc:sldMk cId="1746020185" sldId="270"/>
        </pc:sldMkLst>
        <pc:spChg chg="mod">
          <ac:chgData name="banoth sowjanya" userId="73630a79fc6ba4d1" providerId="LiveId" clId="{C8367DF2-1CE9-4CB5-9F0A-98545A7D3C1B}" dt="2023-03-24T06:30:16.925" v="2981" actId="113"/>
          <ac:spMkLst>
            <pc:docMk/>
            <pc:sldMk cId="1746020185" sldId="270"/>
            <ac:spMk id="3" creationId="{2A709601-F249-C043-D19D-57A25F098122}"/>
          </ac:spMkLst>
        </pc:spChg>
      </pc:sldChg>
      <pc:sldChg chg="addSp modSp mod">
        <pc:chgData name="banoth sowjanya" userId="73630a79fc6ba4d1" providerId="LiveId" clId="{C8367DF2-1CE9-4CB5-9F0A-98545A7D3C1B}" dt="2023-03-24T06:30:36.813" v="2982" actId="113"/>
        <pc:sldMkLst>
          <pc:docMk/>
          <pc:sldMk cId="908933150" sldId="271"/>
        </pc:sldMkLst>
        <pc:spChg chg="add mod">
          <ac:chgData name="banoth sowjanya" userId="73630a79fc6ba4d1" providerId="LiveId" clId="{C8367DF2-1CE9-4CB5-9F0A-98545A7D3C1B}" dt="2023-03-24T06:30:36.813" v="2982" actId="113"/>
          <ac:spMkLst>
            <pc:docMk/>
            <pc:sldMk cId="908933150" sldId="271"/>
            <ac:spMk id="2" creationId="{6F68793F-1908-0FE7-EF89-8260B09A43EF}"/>
          </ac:spMkLst>
        </pc:spChg>
      </pc:sldChg>
      <pc:sldChg chg="addSp delSp modSp mod">
        <pc:chgData name="banoth sowjanya" userId="73630a79fc6ba4d1" providerId="LiveId" clId="{C8367DF2-1CE9-4CB5-9F0A-98545A7D3C1B}" dt="2023-03-24T06:30:43.769" v="2983" actId="113"/>
        <pc:sldMkLst>
          <pc:docMk/>
          <pc:sldMk cId="1851252012" sldId="272"/>
        </pc:sldMkLst>
        <pc:spChg chg="add del mod">
          <ac:chgData name="banoth sowjanya" userId="73630a79fc6ba4d1" providerId="LiveId" clId="{C8367DF2-1CE9-4CB5-9F0A-98545A7D3C1B}" dt="2023-03-23T18:41:40.412" v="651"/>
          <ac:spMkLst>
            <pc:docMk/>
            <pc:sldMk cId="1851252012" sldId="272"/>
            <ac:spMk id="2" creationId="{4864F3C3-030A-4EB6-F075-8C4611BE184C}"/>
          </ac:spMkLst>
        </pc:spChg>
        <pc:spChg chg="add mod">
          <ac:chgData name="banoth sowjanya" userId="73630a79fc6ba4d1" providerId="LiveId" clId="{C8367DF2-1CE9-4CB5-9F0A-98545A7D3C1B}" dt="2023-03-24T06:30:43.769" v="2983" actId="113"/>
          <ac:spMkLst>
            <pc:docMk/>
            <pc:sldMk cId="1851252012" sldId="272"/>
            <ac:spMk id="3" creationId="{0F451DAC-EDEF-95EB-FB8D-AB7A7EA7651E}"/>
          </ac:spMkLst>
        </pc:spChg>
      </pc:sldChg>
      <pc:sldChg chg="addSp modSp mod ord">
        <pc:chgData name="banoth sowjanya" userId="73630a79fc6ba4d1" providerId="LiveId" clId="{C8367DF2-1CE9-4CB5-9F0A-98545A7D3C1B}" dt="2023-03-24T06:30:51.115" v="2984" actId="113"/>
        <pc:sldMkLst>
          <pc:docMk/>
          <pc:sldMk cId="673149845" sldId="273"/>
        </pc:sldMkLst>
        <pc:spChg chg="add mod">
          <ac:chgData name="banoth sowjanya" userId="73630a79fc6ba4d1" providerId="LiveId" clId="{C8367DF2-1CE9-4CB5-9F0A-98545A7D3C1B}" dt="2023-03-24T06:30:51.115" v="2984" actId="113"/>
          <ac:spMkLst>
            <pc:docMk/>
            <pc:sldMk cId="673149845" sldId="273"/>
            <ac:spMk id="2" creationId="{6260C193-DCB2-8533-8E59-AB33EC89EF67}"/>
          </ac:spMkLst>
        </pc:spChg>
      </pc:sldChg>
      <pc:sldChg chg="modSp mod">
        <pc:chgData name="banoth sowjanya" userId="73630a79fc6ba4d1" providerId="LiveId" clId="{C8367DF2-1CE9-4CB5-9F0A-98545A7D3C1B}" dt="2023-03-24T06:40:52.618" v="3509" actId="20577"/>
        <pc:sldMkLst>
          <pc:docMk/>
          <pc:sldMk cId="3706717584" sldId="274"/>
        </pc:sldMkLst>
        <pc:spChg chg="mod">
          <ac:chgData name="banoth sowjanya" userId="73630a79fc6ba4d1" providerId="LiveId" clId="{C8367DF2-1CE9-4CB5-9F0A-98545A7D3C1B}" dt="2023-03-23T18:22:37.109" v="4" actId="5793"/>
          <ac:spMkLst>
            <pc:docMk/>
            <pc:sldMk cId="3706717584" sldId="274"/>
            <ac:spMk id="2" creationId="{43CDAF26-C122-1F65-02D8-9D065FA01FE0}"/>
          </ac:spMkLst>
        </pc:spChg>
        <pc:spChg chg="mod">
          <ac:chgData name="banoth sowjanya" userId="73630a79fc6ba4d1" providerId="LiveId" clId="{C8367DF2-1CE9-4CB5-9F0A-98545A7D3C1B}" dt="2023-03-24T06:40:52.618" v="3509" actId="20577"/>
          <ac:spMkLst>
            <pc:docMk/>
            <pc:sldMk cId="3706717584" sldId="274"/>
            <ac:spMk id="3" creationId="{C8C42BB4-4E37-AA63-80DD-2BCCE4179BCB}"/>
          </ac:spMkLst>
        </pc:spChg>
      </pc:sldChg>
      <pc:sldChg chg="addSp delSp modSp new mod delAnim modAnim">
        <pc:chgData name="banoth sowjanya" userId="73630a79fc6ba4d1" providerId="LiveId" clId="{C8367DF2-1CE9-4CB5-9F0A-98545A7D3C1B}" dt="2023-03-24T10:12:40.127" v="3829" actId="1036"/>
        <pc:sldMkLst>
          <pc:docMk/>
          <pc:sldMk cId="1448887249" sldId="275"/>
        </pc:sldMkLst>
        <pc:picChg chg="add del mod">
          <ac:chgData name="banoth sowjanya" userId="73630a79fc6ba4d1" providerId="LiveId" clId="{C8367DF2-1CE9-4CB5-9F0A-98545A7D3C1B}" dt="2023-03-24T03:07:20.908" v="1764" actId="478"/>
          <ac:picMkLst>
            <pc:docMk/>
            <pc:sldMk cId="1448887249" sldId="275"/>
            <ac:picMk id="3" creationId="{3FE5E758-F096-79EA-C3B9-21EC589CFEC2}"/>
          </ac:picMkLst>
        </pc:picChg>
        <pc:picChg chg="add mod">
          <ac:chgData name="banoth sowjanya" userId="73630a79fc6ba4d1" providerId="LiveId" clId="{C8367DF2-1CE9-4CB5-9F0A-98545A7D3C1B}" dt="2023-03-24T10:12:40.127" v="3829" actId="1036"/>
          <ac:picMkLst>
            <pc:docMk/>
            <pc:sldMk cId="1448887249" sldId="275"/>
            <ac:picMk id="5" creationId="{F03B81EC-0034-129C-BBBA-17867E8C78A1}"/>
          </ac:picMkLst>
        </pc:picChg>
      </pc:sldChg>
      <pc:sldChg chg="addSp modSp new mod modAnim">
        <pc:chgData name="banoth sowjanya" userId="73630a79fc6ba4d1" providerId="LiveId" clId="{C8367DF2-1CE9-4CB5-9F0A-98545A7D3C1B}" dt="2023-03-24T03:22:03.730" v="1776" actId="1076"/>
        <pc:sldMkLst>
          <pc:docMk/>
          <pc:sldMk cId="3398242296" sldId="276"/>
        </pc:sldMkLst>
        <pc:picChg chg="add mod">
          <ac:chgData name="banoth sowjanya" userId="73630a79fc6ba4d1" providerId="LiveId" clId="{C8367DF2-1CE9-4CB5-9F0A-98545A7D3C1B}" dt="2023-03-24T03:22:03.730" v="1776" actId="1076"/>
          <ac:picMkLst>
            <pc:docMk/>
            <pc:sldMk cId="3398242296" sldId="276"/>
            <ac:picMk id="3" creationId="{A6168AAD-A302-9475-7204-64D7DA48391D}"/>
          </ac:picMkLst>
        </pc:picChg>
      </pc:sldChg>
      <pc:sldChg chg="addSp modSp new mod modAnim">
        <pc:chgData name="banoth sowjanya" userId="73630a79fc6ba4d1" providerId="LiveId" clId="{C8367DF2-1CE9-4CB5-9F0A-98545A7D3C1B}" dt="2023-03-24T04:35:56.992" v="1781" actId="1076"/>
        <pc:sldMkLst>
          <pc:docMk/>
          <pc:sldMk cId="1070237125" sldId="277"/>
        </pc:sldMkLst>
        <pc:picChg chg="add mod">
          <ac:chgData name="banoth sowjanya" userId="73630a79fc6ba4d1" providerId="LiveId" clId="{C8367DF2-1CE9-4CB5-9F0A-98545A7D3C1B}" dt="2023-03-24T04:35:56.992" v="1781" actId="1076"/>
          <ac:picMkLst>
            <pc:docMk/>
            <pc:sldMk cId="1070237125" sldId="277"/>
            <ac:picMk id="3" creationId="{CD022D4F-E7D5-82BB-1070-BF6BB52E99A1}"/>
          </ac:picMkLst>
        </pc:picChg>
      </pc:sldChg>
      <pc:sldChg chg="addSp modSp new mod">
        <pc:chgData name="banoth sowjanya" userId="73630a79fc6ba4d1" providerId="LiveId" clId="{C8367DF2-1CE9-4CB5-9F0A-98545A7D3C1B}" dt="2023-03-24T06:42:05.238" v="3532" actId="207"/>
        <pc:sldMkLst>
          <pc:docMk/>
          <pc:sldMk cId="1370789822" sldId="278"/>
        </pc:sldMkLst>
        <pc:spChg chg="add mod">
          <ac:chgData name="banoth sowjanya" userId="73630a79fc6ba4d1" providerId="LiveId" clId="{C8367DF2-1CE9-4CB5-9F0A-98545A7D3C1B}" dt="2023-03-24T06:42:05.238" v="3532" actId="207"/>
          <ac:spMkLst>
            <pc:docMk/>
            <pc:sldMk cId="1370789822" sldId="278"/>
            <ac:spMk id="2" creationId="{C288DD87-6975-7862-1949-EA19BBC708A2}"/>
          </ac:spMkLst>
        </pc:spChg>
      </pc:sldChg>
      <pc:sldChg chg="new del">
        <pc:chgData name="banoth sowjanya" userId="73630a79fc6ba4d1" providerId="LiveId" clId="{C8367DF2-1CE9-4CB5-9F0A-98545A7D3C1B}" dt="2023-03-24T06:42:34.976" v="3534" actId="47"/>
        <pc:sldMkLst>
          <pc:docMk/>
          <pc:sldMk cId="2244643196" sldId="279"/>
        </pc:sldMkLst>
      </pc:sldChg>
      <pc:sldChg chg="modSp new mod">
        <pc:chgData name="banoth sowjanya" userId="73630a79fc6ba4d1" providerId="LiveId" clId="{C8367DF2-1CE9-4CB5-9F0A-98545A7D3C1B}" dt="2023-03-24T06:43:35.147" v="3553" actId="2711"/>
        <pc:sldMkLst>
          <pc:docMk/>
          <pc:sldMk cId="2624301876" sldId="279"/>
        </pc:sldMkLst>
        <pc:spChg chg="mod">
          <ac:chgData name="banoth sowjanya" userId="73630a79fc6ba4d1" providerId="LiveId" clId="{C8367DF2-1CE9-4CB5-9F0A-98545A7D3C1B}" dt="2023-03-24T06:43:08.364" v="3551" actId="113"/>
          <ac:spMkLst>
            <pc:docMk/>
            <pc:sldMk cId="2624301876" sldId="279"/>
            <ac:spMk id="2" creationId="{0611970B-4C00-3F9A-487C-4CBB6A12F491}"/>
          </ac:spMkLst>
        </pc:spChg>
        <pc:spChg chg="mod">
          <ac:chgData name="banoth sowjanya" userId="73630a79fc6ba4d1" providerId="LiveId" clId="{C8367DF2-1CE9-4CB5-9F0A-98545A7D3C1B}" dt="2023-03-24T06:43:35.147" v="3553" actId="2711"/>
          <ac:spMkLst>
            <pc:docMk/>
            <pc:sldMk cId="2624301876" sldId="279"/>
            <ac:spMk id="3" creationId="{35B17CDE-FC63-7774-D0F4-8937952A035F}"/>
          </ac:spMkLst>
        </pc:spChg>
      </pc:sldChg>
      <pc:sldChg chg="modSp new mod">
        <pc:chgData name="banoth sowjanya" userId="73630a79fc6ba4d1" providerId="LiveId" clId="{C8367DF2-1CE9-4CB5-9F0A-98545A7D3C1B}" dt="2023-03-24T06:47:17.858" v="3821" actId="20577"/>
        <pc:sldMkLst>
          <pc:docMk/>
          <pc:sldMk cId="3415125161" sldId="280"/>
        </pc:sldMkLst>
        <pc:spChg chg="mod">
          <ac:chgData name="banoth sowjanya" userId="73630a79fc6ba4d1" providerId="LiveId" clId="{C8367DF2-1CE9-4CB5-9F0A-98545A7D3C1B}" dt="2023-03-24T06:44:29.926" v="3582" actId="113"/>
          <ac:spMkLst>
            <pc:docMk/>
            <pc:sldMk cId="3415125161" sldId="280"/>
            <ac:spMk id="2" creationId="{43286F6B-CF06-556D-C127-7CE17C2E14C2}"/>
          </ac:spMkLst>
        </pc:spChg>
        <pc:spChg chg="mod">
          <ac:chgData name="banoth sowjanya" userId="73630a79fc6ba4d1" providerId="LiveId" clId="{C8367DF2-1CE9-4CB5-9F0A-98545A7D3C1B}" dt="2023-03-24T06:47:17.858" v="3821" actId="20577"/>
          <ac:spMkLst>
            <pc:docMk/>
            <pc:sldMk cId="3415125161" sldId="280"/>
            <ac:spMk id="3" creationId="{4B86AB50-FB1A-791E-2522-DFB97E2922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CAF17-0208-0BB5-84D9-832B972DE64B}"/>
              </a:ext>
            </a:extLst>
          </p:cNvPr>
          <p:cNvSpPr txBox="1"/>
          <p:nvPr/>
        </p:nvSpPr>
        <p:spPr>
          <a:xfrm>
            <a:off x="492967" y="401216"/>
            <a:ext cx="11206065" cy="4370427"/>
          </a:xfrm>
          <a:prstGeom prst="rect">
            <a:avLst/>
          </a:prstGeom>
          <a:noFill/>
        </p:spPr>
        <p:txBody>
          <a:bodyPr wrap="square" rtlCol="0">
            <a:spAutoFit/>
          </a:bodyPr>
          <a:lstStyle/>
          <a:p>
            <a:pPr algn="ctr">
              <a:lnSpc>
                <a:spcPct val="300000"/>
              </a:lnSpc>
            </a:pPr>
            <a:r>
              <a:rPr lang="en-IN" sz="6600" b="1" dirty="0">
                <a:latin typeface="Times New Roman" panose="02020603050405020304" pitchFamily="18" charset="0"/>
                <a:cs typeface="Times New Roman" panose="02020603050405020304" pitchFamily="18" charset="0"/>
              </a:rPr>
              <a:t>SORTING  VISUALIZER</a:t>
            </a:r>
          </a:p>
          <a:p>
            <a:r>
              <a:rPr lang="en-IN" sz="2400" b="1" cap="none" dirty="0">
                <a:latin typeface="Times New Roman" panose="02020603050405020304" pitchFamily="18" charset="0"/>
                <a:cs typeface="Times New Roman" panose="02020603050405020304" pitchFamily="18" charset="0"/>
              </a:rPr>
              <a:t>                                                                                                        by -</a:t>
            </a:r>
            <a:br>
              <a:rPr lang="en-IN" sz="3200" cap="none" dirty="0">
                <a:latin typeface="Times New Roman" panose="02020603050405020304" pitchFamily="18" charset="0"/>
                <a:cs typeface="Times New Roman" panose="02020603050405020304" pitchFamily="18" charset="0"/>
              </a:rPr>
            </a:br>
            <a:r>
              <a:rPr lang="en-IN" sz="3200" cap="none" dirty="0">
                <a:latin typeface="Times New Roman" panose="02020603050405020304" pitchFamily="18" charset="0"/>
                <a:cs typeface="Times New Roman" panose="02020603050405020304" pitchFamily="18" charset="0"/>
              </a:rPr>
              <a:t>                                                                           </a:t>
            </a:r>
            <a:r>
              <a:rPr lang="en-IN" sz="2400" b="1" i="1" cap="none" dirty="0">
                <a:solidFill>
                  <a:srgbClr val="002060"/>
                </a:solidFill>
                <a:latin typeface="Times New Roman" panose="02020603050405020304" pitchFamily="18" charset="0"/>
                <a:cs typeface="Times New Roman" panose="02020603050405020304" pitchFamily="18" charset="0"/>
              </a:rPr>
              <a:t>G . SRI HARINI – 421146</a:t>
            </a:r>
            <a:br>
              <a:rPr lang="en-IN" sz="2400" b="1" i="1" cap="none" dirty="0">
                <a:solidFill>
                  <a:srgbClr val="002060"/>
                </a:solidFill>
                <a:latin typeface="Times New Roman" panose="02020603050405020304" pitchFamily="18" charset="0"/>
                <a:cs typeface="Times New Roman" panose="02020603050405020304" pitchFamily="18" charset="0"/>
              </a:rPr>
            </a:br>
            <a:r>
              <a:rPr lang="en-IN" sz="2400" b="1" i="1" cap="none" dirty="0">
                <a:solidFill>
                  <a:srgbClr val="002060"/>
                </a:solidFill>
                <a:latin typeface="Times New Roman" panose="02020603050405020304" pitchFamily="18" charset="0"/>
                <a:cs typeface="Times New Roman" panose="02020603050405020304" pitchFamily="18" charset="0"/>
              </a:rPr>
              <a:t>                                                                                                    B . SOWJANYA - 421117</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29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9002D-8336-CB85-D10E-9FD142ED3E78}"/>
              </a:ext>
            </a:extLst>
          </p:cNvPr>
          <p:cNvSpPr txBox="1"/>
          <p:nvPr/>
        </p:nvSpPr>
        <p:spPr>
          <a:xfrm>
            <a:off x="707571" y="522514"/>
            <a:ext cx="10776858" cy="452431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INSERTION SORT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Insertion sort is a basic algorithm that is very much suitable for lists with less number of elements.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 </a:t>
            </a:r>
          </a:p>
          <a:p>
            <a:pPr marL="342900" indent="-342900">
              <a:buAutoNum type="arabicPeriod"/>
            </a:pPr>
            <a:r>
              <a:rPr lang="en-IN" dirty="0">
                <a:latin typeface="Times New Roman" panose="02020603050405020304" pitchFamily="18" charset="0"/>
                <a:cs typeface="Times New Roman" panose="02020603050405020304" pitchFamily="18" charset="0"/>
              </a:rPr>
              <a:t>we assume the very first element only as the sorted array and remaining as the unsorted array .</a:t>
            </a:r>
          </a:p>
          <a:p>
            <a:pPr marL="342900" indent="-342900">
              <a:buAutoNum type="arabicPeriod"/>
            </a:pPr>
            <a:r>
              <a:rPr lang="en-IN" dirty="0">
                <a:latin typeface="Times New Roman" panose="02020603050405020304" pitchFamily="18" charset="0"/>
                <a:cs typeface="Times New Roman" panose="02020603050405020304" pitchFamily="18" charset="0"/>
              </a:rPr>
              <a:t>It iterates through the whole array from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element to the last element .</a:t>
            </a:r>
          </a:p>
          <a:p>
            <a:pPr marL="342900" indent="-342900">
              <a:buAutoNum type="arabicPeriod"/>
            </a:pPr>
            <a:r>
              <a:rPr lang="en-IN" dirty="0">
                <a:latin typeface="Times New Roman" panose="02020603050405020304" pitchFamily="18" charset="0"/>
                <a:cs typeface="Times New Roman" panose="02020603050405020304" pitchFamily="18" charset="0"/>
              </a:rPr>
              <a:t>Compare the current element with it’s predecessor .</a:t>
            </a:r>
          </a:p>
          <a:p>
            <a:pPr marL="342900" indent="-342900">
              <a:buAutoNum type="arabicPeriod"/>
            </a:pPr>
            <a:r>
              <a:rPr lang="en-IN" dirty="0">
                <a:latin typeface="Times New Roman" panose="02020603050405020304" pitchFamily="18" charset="0"/>
                <a:cs typeface="Times New Roman" panose="02020603050405020304" pitchFamily="18" charset="0"/>
              </a:rPr>
              <a:t>If the current element is smaller, then we swap the current element with the previous one . </a:t>
            </a:r>
          </a:p>
          <a:p>
            <a:pPr marL="342900" indent="-342900">
              <a:buAutoNum type="arabicPeriod"/>
            </a:pPr>
            <a:r>
              <a:rPr lang="en-IN" dirty="0">
                <a:latin typeface="Times New Roman" panose="02020603050405020304" pitchFamily="18" charset="0"/>
                <a:cs typeface="Times New Roman" panose="02020603050405020304" pitchFamily="18" charset="0"/>
              </a:rPr>
              <a:t>Until the current element finds the appropriate position, do step-3 and step-4.</a:t>
            </a:r>
          </a:p>
          <a:p>
            <a:pPr marL="342900" indent="-342900">
              <a:buAutoNum type="arabicPeriod"/>
            </a:pPr>
            <a:r>
              <a:rPr lang="en-IN" dirty="0">
                <a:latin typeface="Times New Roman" panose="02020603050405020304" pitchFamily="18" charset="0"/>
                <a:cs typeface="Times New Roman" panose="02020603050405020304" pitchFamily="18" charset="0"/>
              </a:rPr>
              <a:t>Repeat this process until the pointer reaches the end of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O(n^2)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O(1)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43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CDB61-8218-A883-B6D3-EBC169BC859E}"/>
              </a:ext>
            </a:extLst>
          </p:cNvPr>
          <p:cNvPicPr>
            <a:picLocks noChangeAspect="1"/>
          </p:cNvPicPr>
          <p:nvPr/>
        </p:nvPicPr>
        <p:blipFill>
          <a:blip r:embed="rId2"/>
          <a:stretch>
            <a:fillRect/>
          </a:stretch>
        </p:blipFill>
        <p:spPr>
          <a:xfrm>
            <a:off x="0" y="517628"/>
            <a:ext cx="12192000" cy="5822743"/>
          </a:xfrm>
          <a:prstGeom prst="rect">
            <a:avLst/>
          </a:prstGeom>
        </p:spPr>
      </p:pic>
    </p:spTree>
    <p:extLst>
      <p:ext uri="{BB962C8B-B14F-4D97-AF65-F5344CB8AC3E}">
        <p14:creationId xmlns:p14="http://schemas.microsoft.com/office/powerpoint/2010/main" val="319863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709601-F249-C043-D19D-57A25F098122}"/>
              </a:ext>
            </a:extLst>
          </p:cNvPr>
          <p:cNvSpPr txBox="1"/>
          <p:nvPr/>
        </p:nvSpPr>
        <p:spPr>
          <a:xfrm>
            <a:off x="867746" y="681134"/>
            <a:ext cx="10916817" cy="535531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SELECTION SORT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 this algorithm , sorting works by continuously finding smallest element in the array and bringing it to the sorted part of the array.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a:t>
            </a:r>
          </a:p>
          <a:p>
            <a:pPr marL="342900" indent="-342900">
              <a:buAutoNum type="arabicPeriod"/>
            </a:pPr>
            <a:r>
              <a:rPr lang="en-IN" dirty="0">
                <a:latin typeface="Times New Roman" panose="02020603050405020304" pitchFamily="18" charset="0"/>
                <a:cs typeface="Times New Roman" panose="02020603050405020304" pitchFamily="18" charset="0"/>
              </a:rPr>
              <a:t>We assume the first element at Zeroth index as the smallest element.</a:t>
            </a:r>
          </a:p>
          <a:p>
            <a:pPr marL="342900" indent="-342900">
              <a:buAutoNum type="arabicPeriod"/>
            </a:pPr>
            <a:r>
              <a:rPr lang="en-IN" dirty="0">
                <a:latin typeface="Times New Roman" panose="02020603050405020304" pitchFamily="18" charset="0"/>
                <a:cs typeface="Times New Roman" panose="02020603050405020304" pitchFamily="18" charset="0"/>
              </a:rPr>
              <a:t>Then we iterate through complete array, from the element at the first index to the element at the (n-1) </a:t>
            </a:r>
            <a:r>
              <a:rPr lang="en-IN" dirty="0" err="1">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index and find the smallest Element.</a:t>
            </a:r>
          </a:p>
          <a:p>
            <a:pPr marL="342900" indent="-342900">
              <a:buAutoNum type="arabicPeriod" startAt="3"/>
            </a:pPr>
            <a:r>
              <a:rPr lang="en-IN" dirty="0">
                <a:latin typeface="Times New Roman" panose="02020603050405020304" pitchFamily="18" charset="0"/>
                <a:cs typeface="Times New Roman" panose="02020603050405020304" pitchFamily="18" charset="0"/>
              </a:rPr>
              <a:t>Swap the smallest element with the current element.</a:t>
            </a:r>
          </a:p>
          <a:p>
            <a:pPr marL="342900" indent="-342900">
              <a:buFontTx/>
              <a:buAutoNum type="arabicPeriod" startAt="3"/>
            </a:pPr>
            <a:r>
              <a:rPr lang="en-IN" dirty="0">
                <a:latin typeface="Times New Roman" panose="02020603050405020304" pitchFamily="18" charset="0"/>
                <a:cs typeface="Times New Roman" panose="02020603050405020304" pitchFamily="18" charset="0"/>
              </a:rPr>
              <a:t>Then increment the index by 1.</a:t>
            </a:r>
          </a:p>
          <a:p>
            <a:pPr marL="342900" indent="-342900">
              <a:buAutoNum type="arabicPeriod" startAt="3"/>
            </a:pPr>
            <a:r>
              <a:rPr lang="en-IN" dirty="0">
                <a:latin typeface="Times New Roman" panose="02020603050405020304" pitchFamily="18" charset="0"/>
                <a:cs typeface="Times New Roman" panose="02020603050405020304" pitchFamily="18" charset="0"/>
              </a:rPr>
              <a:t>Repeat the above steps through the complete array.</a:t>
            </a:r>
          </a:p>
          <a:p>
            <a:pPr marL="342900" indent="-342900">
              <a:buAutoNum type="arabicPeriod" startAt="3"/>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O(n^2)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O(1)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p>
          <a:p>
            <a:r>
              <a:rPr lang="en-IN" dirty="0"/>
              <a:t>          </a:t>
            </a:r>
          </a:p>
        </p:txBody>
      </p:sp>
    </p:spTree>
    <p:extLst>
      <p:ext uri="{BB962C8B-B14F-4D97-AF65-F5344CB8AC3E}">
        <p14:creationId xmlns:p14="http://schemas.microsoft.com/office/powerpoint/2010/main" val="174602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60BE18-3BC2-0E38-3695-ED068319FA33}"/>
              </a:ext>
            </a:extLst>
          </p:cNvPr>
          <p:cNvPicPr>
            <a:picLocks noChangeAspect="1"/>
          </p:cNvPicPr>
          <p:nvPr/>
        </p:nvPicPr>
        <p:blipFill>
          <a:blip r:embed="rId2"/>
          <a:stretch>
            <a:fillRect/>
          </a:stretch>
        </p:blipFill>
        <p:spPr>
          <a:xfrm>
            <a:off x="0" y="551447"/>
            <a:ext cx="12192000" cy="5755105"/>
          </a:xfrm>
          <a:prstGeom prst="rect">
            <a:avLst/>
          </a:prstGeom>
        </p:spPr>
      </p:pic>
    </p:spTree>
    <p:extLst>
      <p:ext uri="{BB962C8B-B14F-4D97-AF65-F5344CB8AC3E}">
        <p14:creationId xmlns:p14="http://schemas.microsoft.com/office/powerpoint/2010/main" val="106610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8793F-1908-0FE7-EF89-8260B09A43EF}"/>
              </a:ext>
            </a:extLst>
          </p:cNvPr>
          <p:cNvSpPr txBox="1"/>
          <p:nvPr/>
        </p:nvSpPr>
        <p:spPr>
          <a:xfrm>
            <a:off x="671804" y="485192"/>
            <a:ext cx="10898155" cy="618630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BUBBLE SORT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 this sorting algorithm , the algorithm compares each pair of adjacent elements in array and  swap them if they are in incorrect place , moving from left to right . After each iteration the largest unsorted element moved to the end of the array and the process goes on until the array gets sorted.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a:t>
            </a:r>
          </a:p>
          <a:p>
            <a:pPr marL="342900" indent="-342900">
              <a:buAutoNum type="arabicPeriod"/>
            </a:pPr>
            <a:r>
              <a:rPr lang="en-IN" dirty="0">
                <a:latin typeface="Times New Roman" panose="02020603050405020304" pitchFamily="18" charset="0"/>
                <a:cs typeface="Times New Roman" panose="02020603050405020304" pitchFamily="18" charset="0"/>
              </a:rPr>
              <a:t>1. We assume the first element at Zeroth index as the smallest element of array.</a:t>
            </a:r>
          </a:p>
          <a:p>
            <a:pPr marL="342900" indent="-342900">
              <a:buAutoNum type="arabicPeriod"/>
            </a:pPr>
            <a:r>
              <a:rPr lang="en-IN" dirty="0">
                <a:latin typeface="Times New Roman" panose="02020603050405020304" pitchFamily="18" charset="0"/>
                <a:cs typeface="Times New Roman" panose="02020603050405020304" pitchFamily="18" charset="0"/>
              </a:rPr>
              <a:t>Then we iterate through complete array, from the element at the first index to the element at the (n) </a:t>
            </a:r>
            <a:r>
              <a:rPr lang="en-IN" dirty="0" err="1">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index and find the smallest Element.</a:t>
            </a:r>
          </a:p>
          <a:p>
            <a:pPr marL="342900" indent="-342900">
              <a:buAutoNum type="arabicPeriod"/>
            </a:pPr>
            <a:r>
              <a:rPr lang="en-IN" dirty="0">
                <a:latin typeface="Times New Roman" panose="02020603050405020304" pitchFamily="18" charset="0"/>
                <a:cs typeface="Times New Roman" panose="02020603050405020304" pitchFamily="18" charset="0"/>
              </a:rPr>
              <a:t>Swap them if current element is greater than the next element .</a:t>
            </a:r>
          </a:p>
          <a:p>
            <a:pPr marL="342900" indent="-342900">
              <a:buFontTx/>
              <a:buAutoNum type="arabicPeriod"/>
            </a:pPr>
            <a:r>
              <a:rPr lang="en-IN" dirty="0">
                <a:latin typeface="Times New Roman" panose="02020603050405020304" pitchFamily="18" charset="0"/>
                <a:cs typeface="Times New Roman" panose="02020603050405020304" pitchFamily="18" charset="0"/>
              </a:rPr>
              <a:t>Then increment the index by 1 and . repeat the above steps .</a:t>
            </a:r>
          </a:p>
          <a:p>
            <a:pPr marL="342900" indent="-342900">
              <a:buAutoNum type="arabicPeriod"/>
            </a:pPr>
            <a:r>
              <a:rPr lang="en-IN" dirty="0">
                <a:latin typeface="Times New Roman" panose="02020603050405020304" pitchFamily="18" charset="0"/>
                <a:cs typeface="Times New Roman" panose="02020603050405020304" pitchFamily="18" charset="0"/>
              </a:rPr>
              <a:t>Continue this process until the array gets sorted.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O(n^2)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O(1)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93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86D93-AA21-75E2-54E3-B428CC75C5EE}"/>
              </a:ext>
            </a:extLst>
          </p:cNvPr>
          <p:cNvPicPr>
            <a:picLocks noChangeAspect="1"/>
          </p:cNvPicPr>
          <p:nvPr/>
        </p:nvPicPr>
        <p:blipFill>
          <a:blip r:embed="rId2"/>
          <a:stretch>
            <a:fillRect/>
          </a:stretch>
        </p:blipFill>
        <p:spPr>
          <a:xfrm>
            <a:off x="0" y="570668"/>
            <a:ext cx="12192000" cy="5716663"/>
          </a:xfrm>
          <a:prstGeom prst="rect">
            <a:avLst/>
          </a:prstGeom>
        </p:spPr>
      </p:pic>
    </p:spTree>
    <p:extLst>
      <p:ext uri="{BB962C8B-B14F-4D97-AF65-F5344CB8AC3E}">
        <p14:creationId xmlns:p14="http://schemas.microsoft.com/office/powerpoint/2010/main" val="338791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51DAC-EDEF-95EB-FB8D-AB7A7EA7651E}"/>
              </a:ext>
            </a:extLst>
          </p:cNvPr>
          <p:cNvSpPr txBox="1"/>
          <p:nvPr/>
        </p:nvSpPr>
        <p:spPr>
          <a:xfrm>
            <a:off x="606490" y="606490"/>
            <a:ext cx="10954139" cy="48013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MERGE SORT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 this sorting algorithm we will use divide and conquer algorithm where it works by recursively.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a:t>
            </a:r>
          </a:p>
          <a:p>
            <a:pPr marL="342900" indent="-342900">
              <a:buAutoNum type="arabicPeriod"/>
            </a:pPr>
            <a:r>
              <a:rPr lang="en-IN" dirty="0">
                <a:latin typeface="Times New Roman" panose="02020603050405020304" pitchFamily="18" charset="0"/>
                <a:cs typeface="Times New Roman" panose="02020603050405020304" pitchFamily="18" charset="0"/>
              </a:rPr>
              <a:t>We divide the given array into two sub arrays .</a:t>
            </a:r>
          </a:p>
          <a:p>
            <a:pPr marL="342900" indent="-342900">
              <a:buAutoNum type="arabicPeriod"/>
            </a:pPr>
            <a:r>
              <a:rPr lang="en-IN" dirty="0">
                <a:latin typeface="Times New Roman" panose="02020603050405020304" pitchFamily="18" charset="0"/>
                <a:cs typeface="Times New Roman" panose="02020603050405020304" pitchFamily="18" charset="0"/>
              </a:rPr>
              <a:t>Recursively sort both left and right sub arrays of the array.</a:t>
            </a:r>
          </a:p>
          <a:p>
            <a:pPr marL="342900" indent="-342900">
              <a:buAutoNum type="arabicPeriod"/>
            </a:pPr>
            <a:r>
              <a:rPr lang="en-IN" dirty="0">
                <a:latin typeface="Times New Roman" panose="02020603050405020304" pitchFamily="18" charset="0"/>
                <a:cs typeface="Times New Roman" panose="02020603050405020304" pitchFamily="18" charset="0"/>
              </a:rPr>
              <a:t>Merge the both sub sorted arrays back together to get sorted array.</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 </a:t>
            </a:r>
            <a:r>
              <a:rPr lang="en-IN" dirty="0" err="1">
                <a:latin typeface="Times New Roman" panose="02020603050405020304" pitchFamily="18" charset="0"/>
                <a:cs typeface="Times New Roman" panose="02020603050405020304" pitchFamily="18" charset="0"/>
              </a:rPr>
              <a:t>logn</a:t>
            </a:r>
            <a:r>
              <a:rPr lang="en-IN" dirty="0">
                <a:latin typeface="Times New Roman" panose="02020603050405020304" pitchFamily="18" charset="0"/>
                <a:cs typeface="Times New Roman" panose="02020603050405020304" pitchFamily="18" charset="0"/>
              </a:rPr>
              <a:t>)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O(n)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25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E7B2B-011D-8301-2791-930EB4B1868C}"/>
              </a:ext>
            </a:extLst>
          </p:cNvPr>
          <p:cNvPicPr>
            <a:picLocks noChangeAspect="1"/>
          </p:cNvPicPr>
          <p:nvPr/>
        </p:nvPicPr>
        <p:blipFill>
          <a:blip r:embed="rId2"/>
          <a:stretch>
            <a:fillRect/>
          </a:stretch>
        </p:blipFill>
        <p:spPr>
          <a:xfrm>
            <a:off x="0" y="533651"/>
            <a:ext cx="12192000" cy="5790697"/>
          </a:xfrm>
          <a:prstGeom prst="rect">
            <a:avLst/>
          </a:prstGeom>
        </p:spPr>
      </p:pic>
    </p:spTree>
    <p:extLst>
      <p:ext uri="{BB962C8B-B14F-4D97-AF65-F5344CB8AC3E}">
        <p14:creationId xmlns:p14="http://schemas.microsoft.com/office/powerpoint/2010/main" val="319495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60C193-DCB2-8533-8E59-AB33EC89EF67}"/>
              </a:ext>
            </a:extLst>
          </p:cNvPr>
          <p:cNvSpPr txBox="1"/>
          <p:nvPr/>
        </p:nvSpPr>
        <p:spPr>
          <a:xfrm>
            <a:off x="653143" y="615820"/>
            <a:ext cx="10851502"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QUICK SORT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It is also like a divide and conquer algorithm that works by partitioning the input array into two sub arrays with a pivot element and then recursively sorting each sub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a:t>
            </a:r>
          </a:p>
          <a:p>
            <a:r>
              <a:rPr lang="en-IN" dirty="0">
                <a:latin typeface="Times New Roman" panose="02020603050405020304" pitchFamily="18" charset="0"/>
                <a:cs typeface="Times New Roman" panose="02020603050405020304" pitchFamily="18" charset="0"/>
              </a:rPr>
              <a:t>1. First we will choose a pivot element from array.</a:t>
            </a:r>
          </a:p>
          <a:p>
            <a:r>
              <a:rPr lang="en-IN" dirty="0">
                <a:latin typeface="Times New Roman" panose="02020603050405020304" pitchFamily="18" charset="0"/>
                <a:cs typeface="Times New Roman" panose="02020603050405020304" pitchFamily="18" charset="0"/>
              </a:rPr>
              <a:t>2. Next we divide(partition) the array into two sub arrays where one sub array elements less than the pivot element and other contains the greater than or equal to the pivot element.</a:t>
            </a:r>
          </a:p>
          <a:p>
            <a:r>
              <a:rPr lang="en-IN" dirty="0">
                <a:latin typeface="Times New Roman" panose="02020603050405020304" pitchFamily="18" charset="0"/>
                <a:cs typeface="Times New Roman" panose="02020603050405020304" pitchFamily="18" charset="0"/>
              </a:rPr>
              <a:t>3. We recursively sort the sub arrays by above  steps until sub arrays get sorted.</a:t>
            </a:r>
          </a:p>
          <a:p>
            <a:r>
              <a:rPr lang="en-IN" dirty="0">
                <a:latin typeface="Times New Roman" panose="02020603050405020304" pitchFamily="18" charset="0"/>
                <a:cs typeface="Times New Roman" panose="02020603050405020304" pitchFamily="18" charset="0"/>
              </a:rPr>
              <a:t>4. We merge the sorted sub arrays to get final sorted array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 ^2)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O(n)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14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D17CAA-BB71-733E-7A87-AB2F15BEDE3F}"/>
              </a:ext>
            </a:extLst>
          </p:cNvPr>
          <p:cNvPicPr>
            <a:picLocks noChangeAspect="1"/>
          </p:cNvPicPr>
          <p:nvPr/>
        </p:nvPicPr>
        <p:blipFill>
          <a:blip r:embed="rId2"/>
          <a:stretch>
            <a:fillRect/>
          </a:stretch>
        </p:blipFill>
        <p:spPr>
          <a:xfrm>
            <a:off x="0" y="547674"/>
            <a:ext cx="12192000" cy="5762651"/>
          </a:xfrm>
          <a:prstGeom prst="rect">
            <a:avLst/>
          </a:prstGeom>
        </p:spPr>
      </p:pic>
    </p:spTree>
    <p:extLst>
      <p:ext uri="{BB962C8B-B14F-4D97-AF65-F5344CB8AC3E}">
        <p14:creationId xmlns:p14="http://schemas.microsoft.com/office/powerpoint/2010/main" val="229673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A542-4653-E999-0D56-C86E25992B38}"/>
              </a:ext>
            </a:extLst>
          </p:cNvPr>
          <p:cNvSpPr>
            <a:spLocks noGrp="1"/>
          </p:cNvSpPr>
          <p:nvPr>
            <p:ph type="title"/>
          </p:nvPr>
        </p:nvSpPr>
        <p:spPr>
          <a:xfrm>
            <a:off x="1117081" y="421965"/>
            <a:ext cx="9760492" cy="1248215"/>
          </a:xfrm>
        </p:spPr>
        <p:txBody>
          <a:bodyPr>
            <a:normAutofit/>
          </a:bodyPr>
          <a:lstStyle/>
          <a:p>
            <a:pPr algn="ctr">
              <a:lnSpc>
                <a:spcPct val="100000"/>
              </a:lnSpc>
            </a:pPr>
            <a:br>
              <a:rPr lang="en-IN" sz="2400" b="1" dirty="0">
                <a:solidFill>
                  <a:schemeClr val="bg2">
                    <a:lumMod val="10000"/>
                  </a:schemeClr>
                </a:solidFill>
                <a:latin typeface="Times New Roman" panose="02020603050405020304" pitchFamily="18" charset="0"/>
                <a:cs typeface="Times New Roman" panose="02020603050405020304" pitchFamily="18" charset="0"/>
              </a:rPr>
            </a:br>
            <a:r>
              <a:rPr lang="en-IN" sz="2400" b="1" cap="none" dirty="0">
                <a:solidFill>
                  <a:schemeClr val="bg2">
                    <a:lumMod val="10000"/>
                  </a:schemeClr>
                </a:solidFill>
                <a:latin typeface="Times New Roman" panose="02020603050405020304" pitchFamily="18" charset="0"/>
                <a:cs typeface="Times New Roman" panose="02020603050405020304" pitchFamily="18" charset="0"/>
              </a:rPr>
              <a:t>Under Guidance Of  :- Mr .D . Prasad</a:t>
            </a:r>
            <a:endParaRPr lang="en-IN" sz="2200" b="1" i="1" cap="none"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709AFD-E8C7-C4B1-D9B6-0CA619E44123}"/>
              </a:ext>
            </a:extLst>
          </p:cNvPr>
          <p:cNvSpPr>
            <a:spLocks noGrp="1"/>
          </p:cNvSpPr>
          <p:nvPr>
            <p:ph idx="1"/>
          </p:nvPr>
        </p:nvSpPr>
        <p:spPr/>
        <p:txBody>
          <a:bodyPr/>
          <a:lstStyle/>
          <a:p>
            <a:pPr marL="0" indent="0" algn="ctr">
              <a:lnSpc>
                <a:spcPct val="150000"/>
              </a:lnSpc>
              <a:buNone/>
            </a:pPr>
            <a:endParaRPr lang="en-US" sz="1800" b="1" dirty="0">
              <a:solidFill>
                <a:schemeClr val="bg2">
                  <a:lumMod val="10000"/>
                </a:schemeClr>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1800" b="1" dirty="0">
                <a:solidFill>
                  <a:schemeClr val="bg2">
                    <a:lumMod val="10000"/>
                  </a:schemeClr>
                </a:solidFill>
                <a:latin typeface="Times New Roman" panose="02020603050405020304" pitchFamily="18" charset="0"/>
                <a:cs typeface="Times New Roman" panose="02020603050405020304" pitchFamily="18" charset="0"/>
              </a:rPr>
              <a:t>DEPARTMENT/SCHOOL OF - </a:t>
            </a:r>
            <a:r>
              <a:rPr lang="en-US" sz="1800" b="1" u="sng" dirty="0">
                <a:solidFill>
                  <a:schemeClr val="bg2">
                    <a:lumMod val="10000"/>
                  </a:schemeClr>
                </a:solidFill>
                <a:latin typeface="Times New Roman" panose="02020603050405020304" pitchFamily="18" charset="0"/>
                <a:cs typeface="Times New Roman" panose="02020603050405020304" pitchFamily="18" charset="0"/>
              </a:rPr>
              <a:t>COMPUTER SCIENCE AND ENGINEERGING</a:t>
            </a:r>
          </a:p>
          <a:p>
            <a:pPr marL="0" indent="0" algn="ctr">
              <a:lnSpc>
                <a:spcPct val="150000"/>
              </a:lnSpc>
              <a:buNone/>
            </a:pPr>
            <a:r>
              <a:rPr lang="en-US" sz="1800" b="1" dirty="0">
                <a:solidFill>
                  <a:schemeClr val="bg2">
                    <a:lumMod val="10000"/>
                  </a:schemeClr>
                </a:solidFill>
                <a:latin typeface="Times New Roman" panose="02020603050405020304" pitchFamily="18" charset="0"/>
                <a:cs typeface="Times New Roman" panose="02020603050405020304" pitchFamily="18" charset="0"/>
              </a:rPr>
              <a:t>NATIONAL INSTITUTE OF TECHNOLOGY , ANDHRA PRADESH</a:t>
            </a:r>
          </a:p>
          <a:p>
            <a:pPr marL="0" indent="0" algn="ctr">
              <a:lnSpc>
                <a:spcPct val="150000"/>
              </a:lnSpc>
              <a:buNone/>
            </a:pPr>
            <a:r>
              <a:rPr lang="en-US" sz="1800" b="1" dirty="0">
                <a:solidFill>
                  <a:schemeClr val="bg2">
                    <a:lumMod val="10000"/>
                  </a:schemeClr>
                </a:solidFill>
                <a:latin typeface="Times New Roman" panose="02020603050405020304" pitchFamily="18" charset="0"/>
                <a:cs typeface="Times New Roman" panose="02020603050405020304" pitchFamily="18" charset="0"/>
              </a:rPr>
              <a:t>TADEPALLIGUDEM-534102, INDIA</a:t>
            </a:r>
          </a:p>
          <a:p>
            <a:pPr marL="0" indent="0" algn="ctr">
              <a:lnSpc>
                <a:spcPct val="150000"/>
              </a:lnSpc>
              <a:buNone/>
            </a:pPr>
            <a:r>
              <a:rPr lang="en-US" sz="1800" b="1" dirty="0">
                <a:solidFill>
                  <a:schemeClr val="bg2">
                    <a:lumMod val="10000"/>
                  </a:schemeClr>
                </a:solidFill>
                <a:latin typeface="Times New Roman" panose="02020603050405020304" pitchFamily="18" charset="0"/>
                <a:cs typeface="Times New Roman" panose="02020603050405020304" pitchFamily="18" charset="0"/>
              </a:rPr>
              <a:t>MARCH - 2023</a:t>
            </a:r>
            <a:endParaRPr lang="en-IN" sz="1800" b="1"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72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86BB-2B11-335A-17DF-02015DF43170}"/>
              </a:ext>
            </a:extLst>
          </p:cNvPr>
          <p:cNvSpPr>
            <a:spLocks noGrp="1"/>
          </p:cNvSpPr>
          <p:nvPr>
            <p:ph type="title"/>
          </p:nvPr>
        </p:nvSpPr>
        <p:spPr>
          <a:xfrm>
            <a:off x="1294362" y="606491"/>
            <a:ext cx="9603275" cy="1101011"/>
          </a:xfrm>
        </p:spPr>
        <p:txBody>
          <a:bodyPr>
            <a:normAutofit/>
          </a:bodyPr>
          <a:lstStyle/>
          <a:p>
            <a:pPr algn="ctr"/>
            <a:r>
              <a:rPr lang="en-IN" b="1" dirty="0">
                <a:latin typeface="Times New Roman" panose="02020603050405020304" pitchFamily="18" charset="0"/>
                <a:cs typeface="Times New Roman" panose="02020603050405020304" pitchFamily="18" charset="0"/>
              </a:rPr>
              <a:t>ADVANTAGES </a:t>
            </a:r>
          </a:p>
        </p:txBody>
      </p:sp>
      <p:sp>
        <p:nvSpPr>
          <p:cNvPr id="3" name="Content Placeholder 2">
            <a:extLst>
              <a:ext uri="{FF2B5EF4-FFF2-40B4-BE49-F238E27FC236}">
                <a16:creationId xmlns:a16="http://schemas.microsoft.com/office/drawing/2014/main" id="{80B24C83-7AD0-9713-25FA-36C4F53A8F43}"/>
              </a:ext>
            </a:extLst>
          </p:cNvPr>
          <p:cNvSpPr>
            <a:spLocks noGrp="1"/>
          </p:cNvSpPr>
          <p:nvPr>
            <p:ph idx="1"/>
          </p:nvPr>
        </p:nvSpPr>
        <p:spPr/>
        <p:txBody>
          <a:bodyPr/>
          <a:lstStyle/>
          <a:p>
            <a:r>
              <a:rPr lang="en-US" dirty="0"/>
              <a:t>Sorting visualizers help users understand how sorting algorithms work by showing the sorting process step by step. Users can see how algorithms works and we will get final sorted array. By watching how sorting algorithms , users can develop problem-solving skills. They can see how the algorithm works and apply that knowledge to other problems. In future sorting visualizer helps a lot to understand how algorithms works.</a:t>
            </a:r>
            <a:endParaRPr lang="en-IN" dirty="0"/>
          </a:p>
        </p:txBody>
      </p:sp>
    </p:spTree>
    <p:extLst>
      <p:ext uri="{BB962C8B-B14F-4D97-AF65-F5344CB8AC3E}">
        <p14:creationId xmlns:p14="http://schemas.microsoft.com/office/powerpoint/2010/main" val="1541068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E552-B221-D1CA-D40B-701DF534CB7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BA8C4C99-ACA6-5707-7FEE-4703B5A984CA}"/>
              </a:ext>
            </a:extLst>
          </p:cNvPr>
          <p:cNvSpPr>
            <a:spLocks noGrp="1"/>
          </p:cNvSpPr>
          <p:nvPr>
            <p:ph idx="1"/>
          </p:nvPr>
        </p:nvSpPr>
        <p:spPr/>
        <p:txBody>
          <a:bodyPr/>
          <a:lstStyle/>
          <a:p>
            <a:r>
              <a:rPr lang="en-US" dirty="0"/>
              <a:t> Sorting visualizers only show how sorting algorithms work with a small set of input data. In real-world applications, sorting algorithms are used to sort large datasets, and the visualizer may not be able to handle such large data sets . Some users completely depend up on sorting visualizer and they fail to develop </a:t>
            </a:r>
            <a:r>
              <a:rPr lang="en-US"/>
              <a:t>understanding .</a:t>
            </a:r>
            <a:endParaRPr lang="en-IN" dirty="0"/>
          </a:p>
        </p:txBody>
      </p:sp>
    </p:spTree>
    <p:extLst>
      <p:ext uri="{BB962C8B-B14F-4D97-AF65-F5344CB8AC3E}">
        <p14:creationId xmlns:p14="http://schemas.microsoft.com/office/powerpoint/2010/main" val="2477486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AF26-C122-1F65-02D8-9D065FA01F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C42BB4-4E37-AA63-80DD-2BCCE4179BC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From this project, we conclude that Visualization makes understanding better . </a:t>
            </a:r>
          </a:p>
          <a:p>
            <a:r>
              <a:rPr lang="en-IN" dirty="0">
                <a:latin typeface="Times New Roman" panose="02020603050405020304" pitchFamily="18" charset="0"/>
                <a:cs typeface="Times New Roman" panose="02020603050405020304" pitchFamily="18" charset="0"/>
              </a:rPr>
              <a:t>If you learn Algorithms priorly and understand working of algorithms this sorting visualizer helps you to roots the algorithm deeply in our mind .</a:t>
            </a:r>
          </a:p>
          <a:p>
            <a:r>
              <a:rPr lang="en-IN" dirty="0">
                <a:latin typeface="Times New Roman" panose="02020603050405020304" pitchFamily="18" charset="0"/>
                <a:cs typeface="Times New Roman" panose="02020603050405020304" pitchFamily="18" charset="0"/>
              </a:rPr>
              <a:t>By this visualization experience we will get more grip on sorting algorithms.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717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A3E8-F8A0-0429-FCD8-D2D3A353302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 :</a:t>
            </a:r>
          </a:p>
        </p:txBody>
      </p:sp>
      <p:sp>
        <p:nvSpPr>
          <p:cNvPr id="4" name="TextBox 3">
            <a:extLst>
              <a:ext uri="{FF2B5EF4-FFF2-40B4-BE49-F238E27FC236}">
                <a16:creationId xmlns:a16="http://schemas.microsoft.com/office/drawing/2014/main" id="{AF00525F-8FEE-8B68-B119-00BB97A7F2DB}"/>
              </a:ext>
            </a:extLst>
          </p:cNvPr>
          <p:cNvSpPr txBox="1"/>
          <p:nvPr/>
        </p:nvSpPr>
        <p:spPr>
          <a:xfrm>
            <a:off x="1334278" y="2090057"/>
            <a:ext cx="10011746"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1.  Dr . </a:t>
            </a:r>
            <a:r>
              <a:rPr lang="en-IN" sz="2000" dirty="0" err="1">
                <a:latin typeface="Times New Roman" panose="02020603050405020304" pitchFamily="18" charset="0"/>
                <a:cs typeface="Times New Roman" panose="02020603050405020304" pitchFamily="18" charset="0"/>
              </a:rPr>
              <a:t>Hadi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Sutopo</a:t>
            </a:r>
            <a:r>
              <a:rPr lang="en-IN" sz="2000" dirty="0">
                <a:latin typeface="Times New Roman" panose="02020603050405020304" pitchFamily="18" charset="0"/>
                <a:cs typeface="Times New Roman" panose="02020603050405020304" pitchFamily="18" charset="0"/>
              </a:rPr>
              <a:t> , MMSI is a member of Indonesian Association of Educational Technology (IPTPI) and Association of Education and Communication Technology (AECT), Department of Informatics, Universitas </a:t>
            </a:r>
            <a:r>
              <a:rPr lang="en-IN" sz="2000" dirty="0" err="1">
                <a:latin typeface="Times New Roman" panose="02020603050405020304" pitchFamily="18" charset="0"/>
                <a:cs typeface="Times New Roman" panose="02020603050405020304" pitchFamily="18" charset="0"/>
              </a:rPr>
              <a:t>Persada</a:t>
            </a:r>
            <a:r>
              <a:rPr lang="en-IN" sz="2000" dirty="0">
                <a:latin typeface="Times New Roman" panose="02020603050405020304" pitchFamily="18" charset="0"/>
                <a:cs typeface="Times New Roman" panose="02020603050405020304" pitchFamily="18" charset="0"/>
              </a:rPr>
              <a:t> Indonesia YAI, Jakarta, Indonesia.</a:t>
            </a:r>
          </a:p>
        </p:txBody>
      </p:sp>
    </p:spTree>
    <p:extLst>
      <p:ext uri="{BB962C8B-B14F-4D97-AF65-F5344CB8AC3E}">
        <p14:creationId xmlns:p14="http://schemas.microsoft.com/office/powerpoint/2010/main" val="2972549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8DD87-6975-7862-1949-EA19BBC708A2}"/>
              </a:ext>
            </a:extLst>
          </p:cNvPr>
          <p:cNvSpPr txBox="1"/>
          <p:nvPr/>
        </p:nvSpPr>
        <p:spPr>
          <a:xfrm>
            <a:off x="727787" y="2127380"/>
            <a:ext cx="10328988" cy="1107996"/>
          </a:xfrm>
          <a:prstGeom prst="rect">
            <a:avLst/>
          </a:prstGeom>
          <a:noFill/>
        </p:spPr>
        <p:txBody>
          <a:bodyPr wrap="square" rtlCol="0">
            <a:spAutoFit/>
          </a:bodyPr>
          <a:lstStyle/>
          <a:p>
            <a:pPr algn="ctr"/>
            <a:r>
              <a:rPr lang="en-IN" sz="6600" b="1"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7078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970B-4C00-3F9A-487C-4CBB6A12F49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B17CDE-FC63-7774-D0F4-8937952A035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is nothing that needs to be told newly to us regarding data structures. Data Structures are forum for any developer. Sorting techniques are the Back- Bone of Data Structures. We learn those endless times but we often fail to build better understanding of algorithms and forget them. One thing that hits my mind – “Why we often forget such important things”? Let us consider movie as an example; we do not forget the scenes easily because as we experience them visually. In the analogous manner if we visualize sorting algorithms, they can be learned with a picture-perfect way and it also enroots the algorithms in our mind. It would be the best feasible way if we learn sorting algorithms through visualization which helps man to grasp sorting techniques quickly and easily.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30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011C-FA2E-8A60-DF43-ED31396BDC25}"/>
              </a:ext>
            </a:extLst>
          </p:cNvPr>
          <p:cNvSpPr>
            <a:spLocks noGrp="1"/>
          </p:cNvSpPr>
          <p:nvPr>
            <p:ph type="title"/>
          </p:nvPr>
        </p:nvSpPr>
        <p:spPr>
          <a:xfrm>
            <a:off x="1451579" y="1035698"/>
            <a:ext cx="9603275" cy="818056"/>
          </a:xfrm>
        </p:spPr>
        <p:txBody>
          <a:bodyPr>
            <a:norm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759DAE5-B6CD-F998-9024-EC009E513EA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Sorting is commonly used algorithm in Computer Science. Many students fails to understand and immensely feels difficult to learn these Algorithms. On </a:t>
            </a:r>
            <a:r>
              <a:rPr lang="en-US" dirty="0" err="1">
                <a:latin typeface="Times New Roman" panose="02020603050405020304" pitchFamily="18" charset="0"/>
                <a:cs typeface="Times New Roman" panose="02020603050405020304" pitchFamily="18" charset="0"/>
              </a:rPr>
              <a:t>vigours</a:t>
            </a:r>
            <a:r>
              <a:rPr lang="en-US" dirty="0">
                <a:latin typeface="Times New Roman" panose="02020603050405020304" pitchFamily="18" charset="0"/>
                <a:cs typeface="Times New Roman" panose="02020603050405020304" pitchFamily="18" charset="0"/>
              </a:rPr>
              <a:t> research and survey analysis they concluded that " The one of the best possible way to learn algorithms is through Visualization". So Here we are to work on Algorithmic Visualization which uses computer graphics and shows clearly the movement of the elements in the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57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D215EA-3D13-E401-BBFE-BCA28BD59462}"/>
              </a:ext>
            </a:extLst>
          </p:cNvPr>
          <p:cNvSpPr>
            <a:spLocks noGrp="1"/>
          </p:cNvSpPr>
          <p:nvPr>
            <p:ph type="body" idx="1"/>
          </p:nvPr>
        </p:nvSpPr>
        <p:spPr>
          <a:xfrm>
            <a:off x="466532" y="5047862"/>
            <a:ext cx="11019452" cy="1226838"/>
          </a:xfrm>
        </p:spPr>
        <p:txBody>
          <a:bodyPr>
            <a:normAutofit/>
          </a:bodyPr>
          <a:lstStyle/>
          <a:p>
            <a:pPr algn="ctr"/>
            <a:r>
              <a:rPr lang="en-IN" sz="2400" b="1" dirty="0">
                <a:latin typeface="Times New Roman" panose="02020603050405020304" pitchFamily="18" charset="0"/>
                <a:cs typeface="Times New Roman" panose="02020603050405020304" pitchFamily="18" charset="0"/>
              </a:rPr>
              <a:t>OUT LOOK OF HOME PAGE</a:t>
            </a:r>
          </a:p>
        </p:txBody>
      </p:sp>
      <p:pic>
        <p:nvPicPr>
          <p:cNvPr id="5" name="Picture 4">
            <a:extLst>
              <a:ext uri="{FF2B5EF4-FFF2-40B4-BE49-F238E27FC236}">
                <a16:creationId xmlns:a16="http://schemas.microsoft.com/office/drawing/2014/main" id="{603DBF7A-82C4-7186-E818-09A2C4E1A4FE}"/>
              </a:ext>
            </a:extLst>
          </p:cNvPr>
          <p:cNvPicPr>
            <a:picLocks noChangeAspect="1"/>
          </p:cNvPicPr>
          <p:nvPr/>
        </p:nvPicPr>
        <p:blipFill>
          <a:blip r:embed="rId2"/>
          <a:stretch>
            <a:fillRect/>
          </a:stretch>
        </p:blipFill>
        <p:spPr>
          <a:xfrm>
            <a:off x="1272107" y="185916"/>
            <a:ext cx="9199984" cy="4628679"/>
          </a:xfrm>
          <a:prstGeom prst="rect">
            <a:avLst/>
          </a:prstGeom>
        </p:spPr>
      </p:pic>
    </p:spTree>
    <p:extLst>
      <p:ext uri="{BB962C8B-B14F-4D97-AF65-F5344CB8AC3E}">
        <p14:creationId xmlns:p14="http://schemas.microsoft.com/office/powerpoint/2010/main" val="68550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8430AA-6E16-3C55-D121-9C7A3A1B2A65}"/>
              </a:ext>
            </a:extLst>
          </p:cNvPr>
          <p:cNvSpPr>
            <a:spLocks noGrp="1"/>
          </p:cNvSpPr>
          <p:nvPr>
            <p:ph type="subTitle" idx="1"/>
          </p:nvPr>
        </p:nvSpPr>
        <p:spPr>
          <a:xfrm>
            <a:off x="1085461" y="5052094"/>
            <a:ext cx="10021078" cy="1451343"/>
          </a:xfrm>
        </p:spPr>
        <p:txBody>
          <a:bodyPr>
            <a:normAutofit/>
          </a:bodyPr>
          <a:lstStyle/>
          <a:p>
            <a:pPr algn="ctr"/>
            <a:r>
              <a:rPr lang="en-IN" sz="2400" b="1" dirty="0">
                <a:latin typeface="Times New Roman" panose="02020603050405020304" pitchFamily="18" charset="0"/>
                <a:cs typeface="Times New Roman" panose="02020603050405020304" pitchFamily="18" charset="0"/>
              </a:rPr>
              <a:t>OUT LOOK OF MAIN PAGE</a:t>
            </a:r>
          </a:p>
        </p:txBody>
      </p:sp>
      <p:pic>
        <p:nvPicPr>
          <p:cNvPr id="4" name="Picture 3">
            <a:extLst>
              <a:ext uri="{FF2B5EF4-FFF2-40B4-BE49-F238E27FC236}">
                <a16:creationId xmlns:a16="http://schemas.microsoft.com/office/drawing/2014/main" id="{E51CC747-BC1C-580A-E246-1E7E56E60402}"/>
              </a:ext>
            </a:extLst>
          </p:cNvPr>
          <p:cNvPicPr>
            <a:picLocks noChangeAspect="1"/>
          </p:cNvPicPr>
          <p:nvPr/>
        </p:nvPicPr>
        <p:blipFill rotWithShape="1">
          <a:blip r:embed="rId2"/>
          <a:srcRect t="2152"/>
          <a:stretch/>
        </p:blipFill>
        <p:spPr>
          <a:xfrm>
            <a:off x="914399" y="0"/>
            <a:ext cx="10562253" cy="5052094"/>
          </a:xfrm>
          <a:prstGeom prst="rect">
            <a:avLst/>
          </a:prstGeom>
        </p:spPr>
      </p:pic>
    </p:spTree>
    <p:extLst>
      <p:ext uri="{BB962C8B-B14F-4D97-AF65-F5344CB8AC3E}">
        <p14:creationId xmlns:p14="http://schemas.microsoft.com/office/powerpoint/2010/main" val="219649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093A-7B50-2BC3-8D45-B4121F7BBE4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Materials &amp; methods used</a:t>
            </a:r>
            <a:endParaRPr lang="en-IN" dirty="0"/>
          </a:p>
        </p:txBody>
      </p:sp>
      <p:sp>
        <p:nvSpPr>
          <p:cNvPr id="3" name="Content Placeholder 2">
            <a:extLst>
              <a:ext uri="{FF2B5EF4-FFF2-40B4-BE49-F238E27FC236}">
                <a16:creationId xmlns:a16="http://schemas.microsoft.com/office/drawing/2014/main" id="{1B9F2AE9-8BF9-4128-0477-E190DA8BDE02}"/>
              </a:ext>
            </a:extLst>
          </p:cNvPr>
          <p:cNvSpPr>
            <a:spLocks noGrp="1"/>
          </p:cNvSpPr>
          <p:nvPr>
            <p:ph idx="1"/>
          </p:nvPr>
        </p:nvSpPr>
        <p:spPr/>
        <p:txBody>
          <a:bodyPr/>
          <a:lstStyle/>
          <a:p>
            <a:r>
              <a:rPr lang="en-IN" sz="2000" b="1" dirty="0">
                <a:latin typeface="Times New Roman" panose="02020603050405020304" pitchFamily="18" charset="0"/>
                <a:cs typeface="Times New Roman" panose="02020603050405020304" pitchFamily="18" charset="0"/>
              </a:rPr>
              <a:t>JAVASCRIPT – 75.4%</a:t>
            </a:r>
          </a:p>
          <a:p>
            <a:r>
              <a:rPr lang="en-IN" sz="2000" b="1" dirty="0">
                <a:latin typeface="Times New Roman" panose="02020603050405020304" pitchFamily="18" charset="0"/>
                <a:cs typeface="Times New Roman" panose="02020603050405020304" pitchFamily="18" charset="0"/>
              </a:rPr>
              <a:t>HTML – 16.9%</a:t>
            </a:r>
          </a:p>
          <a:p>
            <a:r>
              <a:rPr lang="en-IN" sz="2000" b="1" dirty="0">
                <a:latin typeface="Times New Roman" panose="02020603050405020304" pitchFamily="18" charset="0"/>
                <a:cs typeface="Times New Roman" panose="02020603050405020304" pitchFamily="18" charset="0"/>
              </a:rPr>
              <a:t>CSS – 7.7%</a:t>
            </a:r>
          </a:p>
          <a:p>
            <a:endParaRPr lang="en-IN" dirty="0"/>
          </a:p>
        </p:txBody>
      </p:sp>
    </p:spTree>
    <p:extLst>
      <p:ext uri="{BB962C8B-B14F-4D97-AF65-F5344CB8AC3E}">
        <p14:creationId xmlns:p14="http://schemas.microsoft.com/office/powerpoint/2010/main" val="207256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F8232E-1D82-BD00-D17F-91D056C6CA1E}"/>
              </a:ext>
            </a:extLst>
          </p:cNvPr>
          <p:cNvSpPr txBox="1"/>
          <p:nvPr/>
        </p:nvSpPr>
        <p:spPr>
          <a:xfrm>
            <a:off x="562947" y="261257"/>
            <a:ext cx="11066106" cy="480131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HTML: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Every website has some content in it. HTML5 is the language that is used to write the content of the Static webpage.</a:t>
            </a:r>
          </a:p>
          <a:p>
            <a:r>
              <a:rPr lang="en-IN" dirty="0">
                <a:latin typeface="Times New Roman" panose="02020603050405020304" pitchFamily="18" charset="0"/>
                <a:cs typeface="Times New Roman" panose="02020603050405020304" pitchFamily="18" charset="0"/>
              </a:rPr>
              <a:t>In our project, we used HTML to create buttons, input sliders.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CSS: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Cascading Style Sheet adds style to our web page. In our project, we used it to set the position of the input buttons, sliders  and adding colour to the web page. It enhances the look of the Website.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JAVASCRIPT: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Java script gives life to the website. In our website we linked the buttons to the algorithm, on clicking the button it will run the algorithm and we also used it for writing algorithms </a:t>
            </a:r>
            <a:r>
              <a:rPr lang="en-IN" dirty="0"/>
              <a:t>.</a:t>
            </a:r>
          </a:p>
          <a:p>
            <a:endParaRPr lang="en-IN" dirty="0"/>
          </a:p>
          <a:p>
            <a:r>
              <a:rPr lang="en-IN" dirty="0"/>
              <a:t> </a:t>
            </a:r>
          </a:p>
        </p:txBody>
      </p:sp>
    </p:spTree>
    <p:extLst>
      <p:ext uri="{BB962C8B-B14F-4D97-AF65-F5344CB8AC3E}">
        <p14:creationId xmlns:p14="http://schemas.microsoft.com/office/powerpoint/2010/main" val="53036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5E05B5-2754-C3F2-DCFA-637FC8E5D454}"/>
              </a:ext>
            </a:extLst>
          </p:cNvPr>
          <p:cNvSpPr txBox="1"/>
          <p:nvPr/>
        </p:nvSpPr>
        <p:spPr>
          <a:xfrm>
            <a:off x="852196" y="699795"/>
            <a:ext cx="10487608" cy="6509474"/>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WHAT IS SORTING?</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Sorting is the technique of arranging the elements of a list in an particular order. Most commonly, we use sorting for arranging numerical values in ascending or descending order . There are Mainly 9 types of Sorting Algorithms. Even though the result is same but they differ in the process, time complexity, space consumed . </a:t>
            </a:r>
          </a:p>
          <a:p>
            <a:pPr>
              <a:lnSpc>
                <a:spcPct val="150000"/>
              </a:lnSpc>
            </a:pPr>
            <a:r>
              <a:rPr lang="en-IN" dirty="0">
                <a:latin typeface="Times New Roman" panose="02020603050405020304" pitchFamily="18" charset="0"/>
                <a:cs typeface="Times New Roman" panose="02020603050405020304" pitchFamily="18" charset="0"/>
              </a:rPr>
              <a:t>The Algorithms are:</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Insertion Sort</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Selection Sort</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Bubble Sort</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Merge Sort</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Quick Sort</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007675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814</TotalTime>
  <Words>1420</Words>
  <Application>Microsoft Office PowerPoint</Application>
  <PresentationFormat>Widescreen</PresentationFormat>
  <Paragraphs>137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Times New Roman</vt:lpstr>
      <vt:lpstr>Gallery</vt:lpstr>
      <vt:lpstr>PowerPoint Presentation</vt:lpstr>
      <vt:lpstr> Under Guidance Of  :- Mr .D . Prasad</vt:lpstr>
      <vt:lpstr>ABSTRACT  </vt:lpstr>
      <vt:lpstr>introduction</vt:lpstr>
      <vt:lpstr>PowerPoint Presentation</vt:lpstr>
      <vt:lpstr>PowerPoint Presentation</vt:lpstr>
      <vt:lpstr>Materials &amp; methods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vt:lpstr>
      <vt:lpstr>DISADVANTAGES</vt:lpstr>
      <vt:lpstr>Conclusion –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banoth sowjanya</dc:creator>
  <cp:lastModifiedBy>banoth sowjanya</cp:lastModifiedBy>
  <cp:revision>4</cp:revision>
  <dcterms:created xsi:type="dcterms:W3CDTF">2023-03-23T13:15:54Z</dcterms:created>
  <dcterms:modified xsi:type="dcterms:W3CDTF">2023-05-03T11:24:50Z</dcterms:modified>
</cp:coreProperties>
</file>