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4" r:id="rId2"/>
    <p:sldId id="357" r:id="rId3"/>
    <p:sldId id="314" r:id="rId4"/>
    <p:sldId id="337" r:id="rId5"/>
    <p:sldId id="338" r:id="rId6"/>
    <p:sldId id="339" r:id="rId7"/>
    <p:sldId id="340" r:id="rId8"/>
    <p:sldId id="355" r:id="rId9"/>
    <p:sldId id="356" r:id="rId10"/>
    <p:sldId id="352" r:id="rId11"/>
    <p:sldId id="341" r:id="rId12"/>
    <p:sldId id="342" r:id="rId13"/>
    <p:sldId id="343" r:id="rId14"/>
    <p:sldId id="344" r:id="rId15"/>
    <p:sldId id="351" r:id="rId16"/>
    <p:sldId id="345" r:id="rId17"/>
    <p:sldId id="346" r:id="rId18"/>
    <p:sldId id="347" r:id="rId19"/>
    <p:sldId id="348" r:id="rId20"/>
    <p:sldId id="349" r:id="rId21"/>
    <p:sldId id="350" r:id="rId22"/>
    <p:sldId id="353" r:id="rId23"/>
    <p:sldId id="354" r:id="rId24"/>
    <p:sldId id="358" r:id="rId25"/>
    <p:sldId id="359" r:id="rId26"/>
    <p:sldId id="360" r:id="rId27"/>
  </p:sldIdLst>
  <p:sldSz cx="12192000" cy="6858000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8E4C7-3CE2-4582-8790-0290DEE2C317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8B821-AF2F-48CB-A3AF-2E3FE4056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4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5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4A2-9047-41FC-A9BB-658D35236687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4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FB52-55FF-4C9D-BA23-A092C80D3F1B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8C45-F45B-4F30-8333-AD97C88C0022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EAE-FA0E-47AF-B105-79E22CA158F6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E19C-BFFA-483B-B0B7-1FC369189D72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9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D850-6728-47AA-80C6-73FF700E3B93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7AB-EF99-43FD-9A6E-5311690C78F2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4A2-4E52-42EE-AD7C-0588E9851415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3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82A-F17A-4DD7-B7BE-1EE52D747E44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63C5-00E3-4AE8-84E7-7390449698DE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BF1B-7AE8-4A79-ABA5-884D9DEC9DBF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0359-27E0-4B77-AB6D-F0B84C6E76FE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05232" y="6168081"/>
            <a:ext cx="10486768" cy="689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>Prepared by Alex Klimovskikh</a:t>
            </a:r>
          </a:p>
          <a:p>
            <a:pPr algn="r"/>
            <a:r>
              <a:rPr lang="en-US" sz="1400" dirty="0" smtClean="0"/>
              <a:t>October 2021</a:t>
            </a: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4947" y="2553629"/>
            <a:ext cx="10610335" cy="1336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Unix</a:t>
            </a:r>
            <a:r>
              <a:rPr lang="en-US" b="1" dirty="0"/>
              <a:t> </a:t>
            </a:r>
            <a:r>
              <a:rPr lang="en-US" b="1" dirty="0" smtClean="0"/>
              <a:t>For Stress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нагрузочный файл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cp</a:t>
            </a:r>
            <a:r>
              <a:rPr lang="en-US" altLang="en-US" sz="2800" dirty="0"/>
              <a:t> $1 </a:t>
            </a:r>
            <a:r>
              <a:rPr lang="en-US" altLang="en-US" sz="2800" dirty="0" smtClean="0"/>
              <a:t>2_loads/load.dat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load_file</a:t>
            </a:r>
            <a:r>
              <a:rPr lang="en-US" altLang="en-US" sz="2800" dirty="0"/>
              <a:t>="</a:t>
            </a:r>
            <a:r>
              <a:rPr lang="en-US" altLang="en-US" sz="2800" dirty="0" smtClean="0"/>
              <a:t>2_loads/load.dat«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"===== 1.load file created: `ls -l 2_loads`"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6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очистить предыдущие файлы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 [ -z "$(ls -A 4_result)" ]; then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echo "===== 2.result folder is empty: `ls -l 4_result`"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else `</a:t>
            </a:r>
            <a:r>
              <a:rPr lang="en-US" altLang="en-US" sz="2800" dirty="0" err="1"/>
              <a:t>rm</a:t>
            </a:r>
            <a:r>
              <a:rPr lang="en-US" altLang="en-US" sz="2800" dirty="0"/>
              <a:t> -r 4_result/*`; fi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6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вытащить строку из </a:t>
            </a:r>
            <a:r>
              <a:rPr lang="en-US" b="1" dirty="0" err="1" smtClean="0"/>
              <a:t>dat</a:t>
            </a:r>
            <a:r>
              <a:rPr lang="en-US" b="1" dirty="0" smtClean="0"/>
              <a:t>-</a:t>
            </a:r>
            <a:r>
              <a:rPr lang="ru-RU" b="1" dirty="0" smtClean="0"/>
              <a:t>файла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elem_line</a:t>
            </a:r>
            <a:r>
              <a:rPr lang="en-US" altLang="en-US" sz="2800" dirty="0"/>
              <a:t>=$(tail -n 4 "$</a:t>
            </a:r>
            <a:r>
              <a:rPr lang="en-US" altLang="en-US" sz="2800" dirty="0" err="1"/>
              <a:t>load_file</a:t>
            </a:r>
            <a:r>
              <a:rPr lang="en-US" altLang="en-US" sz="2800" dirty="0"/>
              <a:t>" | head -1)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       </a:t>
            </a:r>
            <a:r>
              <a:rPr lang="en-US" altLang="en-US" sz="2800" dirty="0" err="1"/>
              <a:t>lc_line</a:t>
            </a:r>
            <a:r>
              <a:rPr lang="en-US" altLang="en-US" sz="2800" dirty="0"/>
              <a:t>=$(tail -n 3 "$</a:t>
            </a:r>
            <a:r>
              <a:rPr lang="en-US" altLang="en-US" sz="2800" dirty="0" err="1"/>
              <a:t>load_file</a:t>
            </a:r>
            <a:r>
              <a:rPr lang="en-US" altLang="en-US" sz="2800" dirty="0"/>
              <a:t>" | head -1)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stress_line</a:t>
            </a:r>
            <a:r>
              <a:rPr lang="en-US" altLang="en-US" sz="2800" dirty="0"/>
              <a:t>=$(tail -n 2 "$</a:t>
            </a:r>
            <a:r>
              <a:rPr lang="en-US" altLang="en-US" sz="2800" dirty="0" err="1"/>
              <a:t>load_file</a:t>
            </a:r>
            <a:r>
              <a:rPr lang="en-US" altLang="en-US" sz="2800" dirty="0"/>
              <a:t>" | head -1)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9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создать массив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IFS</a:t>
            </a:r>
            <a:r>
              <a:rPr lang="en-US" altLang="en-US" sz="2800" dirty="0"/>
              <a:t>='|' read -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  </a:t>
            </a:r>
            <a:r>
              <a:rPr lang="en-US" altLang="en-US" sz="2800" dirty="0" err="1"/>
              <a:t>elem_ar</a:t>
            </a:r>
            <a:r>
              <a:rPr lang="en-US" altLang="en-US" sz="2800" dirty="0"/>
              <a:t> &lt;&lt;&lt; "$</a:t>
            </a:r>
            <a:r>
              <a:rPr lang="en-US" altLang="en-US" sz="2800" dirty="0" err="1"/>
              <a:t>elem_line</a:t>
            </a:r>
            <a:r>
              <a:rPr lang="en-US" altLang="en-US" sz="2800" dirty="0"/>
              <a:t>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IFS='|' read -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    </a:t>
            </a:r>
            <a:r>
              <a:rPr lang="en-US" altLang="en-US" sz="2800" dirty="0" err="1"/>
              <a:t>lc_ar</a:t>
            </a:r>
            <a:r>
              <a:rPr lang="en-US" altLang="en-US" sz="2800" dirty="0"/>
              <a:t> &lt;&lt;&lt; "$</a:t>
            </a:r>
            <a:r>
              <a:rPr lang="en-US" altLang="en-US" sz="2800" dirty="0" err="1"/>
              <a:t>lc_line</a:t>
            </a:r>
            <a:r>
              <a:rPr lang="en-US" altLang="en-US" sz="2800" dirty="0"/>
              <a:t>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IFS='|' read -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stress_ar</a:t>
            </a:r>
            <a:r>
              <a:rPr lang="en-US" altLang="en-US" sz="2800" dirty="0"/>
              <a:t> &lt;&lt;&lt; "$</a:t>
            </a:r>
            <a:r>
              <a:rPr lang="en-US" altLang="en-US" sz="2800" dirty="0" err="1"/>
              <a:t>stress_line</a:t>
            </a:r>
            <a:r>
              <a:rPr lang="en-US" altLang="en-US" sz="2800" dirty="0"/>
              <a:t>"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9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вытащить байты где кончается блок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</a:t>
            </a:r>
            <a:r>
              <a:rPr lang="ru-RU" altLang="en-US" sz="2800" dirty="0" smtClean="0"/>
              <a:t> </a:t>
            </a:r>
            <a:r>
              <a:rPr lang="en-US" altLang="en-US" sz="2800" dirty="0" err="1" smtClean="0"/>
              <a:t>elem_byte</a:t>
            </a:r>
            <a:r>
              <a:rPr lang="en-US" altLang="en-US" sz="2800" dirty="0"/>
              <a:t>=${</a:t>
            </a:r>
            <a:r>
              <a:rPr lang="en-US" altLang="en-US" sz="2800" dirty="0" err="1"/>
              <a:t>elem_ar</a:t>
            </a:r>
            <a:r>
              <a:rPr lang="en-US" altLang="en-US" sz="2800" dirty="0"/>
              <a:t>[3]}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</a:t>
            </a:r>
            <a:r>
              <a:rPr lang="ru-RU" altLang="en-US" sz="2800" dirty="0" smtClean="0"/>
              <a:t>    </a:t>
            </a:r>
            <a:r>
              <a:rPr lang="en-US" altLang="en-US" sz="2800" dirty="0" err="1" smtClean="0"/>
              <a:t>lc_byte</a:t>
            </a:r>
            <a:r>
              <a:rPr lang="en-US" altLang="en-US" sz="2800" dirty="0"/>
              <a:t>=${</a:t>
            </a:r>
            <a:r>
              <a:rPr lang="en-US" altLang="en-US" sz="2800" dirty="0" err="1"/>
              <a:t>lc_ar</a:t>
            </a:r>
            <a:r>
              <a:rPr lang="en-US" altLang="en-US" sz="2800" dirty="0"/>
              <a:t>[3]}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stress_byte</a:t>
            </a:r>
            <a:r>
              <a:rPr lang="en-US" altLang="en-US" sz="2800" dirty="0"/>
              <a:t>=${</a:t>
            </a:r>
            <a:r>
              <a:rPr lang="en-US" altLang="en-US" sz="2800" dirty="0" err="1"/>
              <a:t>stress_ar</a:t>
            </a:r>
            <a:r>
              <a:rPr lang="en-US" altLang="en-US" sz="2800" dirty="0"/>
              <a:t>[3]}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0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Loops: while read _ ;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2800" dirty="0"/>
              <a:t>while read line; do echo "line=$line"; sleep 1; done &lt; hi.txt</a:t>
            </a:r>
            <a:endParaRPr lang="ru-RU" altLang="en-US" sz="2800" dirty="0"/>
          </a:p>
          <a:p>
            <a:pPr lvl="1">
              <a:lnSpc>
                <a:spcPct val="150000"/>
              </a:lnSpc>
            </a:pPr>
            <a:endParaRPr lang="en-US" altLang="en-US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ru-RU" altLang="en-US" sz="2800" dirty="0" smtClean="0"/>
              <a:t>Подсчет </a:t>
            </a:r>
            <a:r>
              <a:rPr lang="ru-RU" altLang="en-US" sz="2800" dirty="0"/>
              <a:t>количества байтов в строке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while read line; do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echo "$line contains ${#line} bytes"; sleep 1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done &lt; </a:t>
            </a:r>
            <a:r>
              <a:rPr lang="en-US" altLang="en-US" sz="2800" dirty="0" smtClean="0"/>
              <a:t>hi.txt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4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 </a:t>
            </a:r>
            <a:r>
              <a:rPr lang="ru-RU" b="1" dirty="0" smtClean="0"/>
              <a:t>создать массивы </a:t>
            </a:r>
            <a:r>
              <a:rPr lang="en-US" b="1" dirty="0" err="1" smtClean="0"/>
              <a:t>elems</a:t>
            </a:r>
            <a:r>
              <a:rPr lang="en-US" b="1" dirty="0" smtClean="0"/>
              <a:t>, </a:t>
            </a:r>
            <a:r>
              <a:rPr lang="en-US" altLang="en-US" b="1" dirty="0" err="1" smtClean="0"/>
              <a:t>coord_x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var_block_offset</a:t>
            </a:r>
            <a:r>
              <a:rPr lang="en-US" altLang="en-US" sz="2800" dirty="0"/>
              <a:t>=80; </a:t>
            </a:r>
            <a:r>
              <a:rPr lang="en-US" altLang="en-US" sz="2800" dirty="0" err="1"/>
              <a:t>byte_sum</a:t>
            </a:r>
            <a:r>
              <a:rPr lang="en-US" altLang="en-US" sz="2800" dirty="0"/>
              <a:t>=0; </a:t>
            </a:r>
            <a:r>
              <a:rPr lang="en-US" altLang="en-US" sz="2800" dirty="0" err="1"/>
              <a:t>var_line</a:t>
            </a:r>
            <a:r>
              <a:rPr lang="en-US" altLang="en-US" sz="2800" dirty="0"/>
              <a:t>=0; </a:t>
            </a:r>
            <a:r>
              <a:rPr lang="en-US" altLang="en-US" sz="2800" dirty="0" err="1"/>
              <a:t>elems</a:t>
            </a:r>
            <a:r>
              <a:rPr lang="en-US" altLang="en-US" sz="2800" dirty="0"/>
              <a:t>=(); </a:t>
            </a:r>
            <a:r>
              <a:rPr lang="en-US" altLang="en-US" sz="2800" dirty="0" err="1"/>
              <a:t>coord_x</a:t>
            </a:r>
            <a:r>
              <a:rPr lang="en-US" altLang="en-US" sz="2800" dirty="0"/>
              <a:t>=()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while read line; do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  ((</a:t>
            </a:r>
            <a:r>
              <a:rPr lang="en-US" altLang="en-US" sz="2800" dirty="0" err="1"/>
              <a:t>byte_sum</a:t>
            </a:r>
            <a:r>
              <a:rPr lang="en-US" altLang="en-US" sz="2800" dirty="0"/>
              <a:t>+=${#line}+1))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</a:t>
            </a:r>
            <a:r>
              <a:rPr lang="en-US" altLang="en-US" sz="2800" dirty="0" smtClean="0"/>
              <a:t>if </a:t>
            </a:r>
            <a:r>
              <a:rPr lang="en-US" altLang="en-US" sz="2800" dirty="0"/>
              <a:t>(( $</a:t>
            </a:r>
            <a:r>
              <a:rPr lang="en-US" altLang="en-US" sz="2800" dirty="0" err="1"/>
              <a:t>elem_byte</a:t>
            </a:r>
            <a:r>
              <a:rPr lang="en-US" altLang="en-US" sz="2800" dirty="0"/>
              <a:t>+$</a:t>
            </a:r>
            <a:r>
              <a:rPr lang="en-US" altLang="en-US" sz="2800" dirty="0" err="1"/>
              <a:t>var_block_offset</a:t>
            </a:r>
            <a:r>
              <a:rPr lang="en-US" altLang="en-US" sz="2800" dirty="0"/>
              <a:t>  &lt; </a:t>
            </a:r>
            <a:r>
              <a:rPr lang="en-US" altLang="en-US" sz="2800" dirty="0" err="1"/>
              <a:t>byte_sum</a:t>
            </a:r>
            <a:r>
              <a:rPr lang="en-US" altLang="en-US" sz="2800" dirty="0"/>
              <a:t> &amp;&amp; </a:t>
            </a:r>
            <a:r>
              <a:rPr lang="en-US" altLang="en-US" sz="2800" dirty="0" err="1"/>
              <a:t>byte_sum</a:t>
            </a:r>
            <a:r>
              <a:rPr lang="en-US" altLang="en-US" sz="2800" dirty="0"/>
              <a:t> &lt; $lc_byte-40 )); then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    </a:t>
            </a:r>
            <a:r>
              <a:rPr lang="en-US" altLang="en-US" sz="2800" dirty="0"/>
              <a:t>((reminder=var_line%5))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case $reminder in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0) </a:t>
            </a:r>
            <a:r>
              <a:rPr lang="en-US" altLang="en-US" sz="2800" dirty="0" smtClean="0"/>
              <a:t>line</a:t>
            </a:r>
            <a:r>
              <a:rPr lang="en-US" altLang="en-US" sz="2800" dirty="0"/>
              <a:t>=$(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 "%.0f" "$line</a:t>
            </a:r>
            <a:r>
              <a:rPr lang="en-US" altLang="en-US" sz="2800" dirty="0" smtClean="0"/>
              <a:t>"); </a:t>
            </a:r>
            <a:r>
              <a:rPr lang="en-US" altLang="en-US" sz="2800" dirty="0" err="1" smtClean="0"/>
              <a:t>elems</a:t>
            </a:r>
            <a:r>
              <a:rPr lang="en-US" altLang="en-US" sz="2800" dirty="0"/>
              <a:t>+=($line);;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2</a:t>
            </a:r>
            <a:r>
              <a:rPr lang="en-US" altLang="en-US" sz="2800" dirty="0" smtClean="0"/>
              <a:t>) line</a:t>
            </a:r>
            <a:r>
              <a:rPr lang="en-US" altLang="en-US" sz="2800" dirty="0"/>
              <a:t>=$(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 "%.1f" "$line</a:t>
            </a:r>
            <a:r>
              <a:rPr lang="en-US" altLang="en-US" sz="2800" dirty="0" smtClean="0"/>
              <a:t>"); </a:t>
            </a:r>
            <a:r>
              <a:rPr lang="en-US" altLang="en-US" sz="2800" dirty="0" err="1" smtClean="0"/>
              <a:t>coord_x</a:t>
            </a:r>
            <a:r>
              <a:rPr lang="en-US" altLang="en-US" sz="2800" dirty="0"/>
              <a:t>+=($line); ((</a:t>
            </a:r>
            <a:r>
              <a:rPr lang="en-US" altLang="en-US" sz="2800" dirty="0" err="1"/>
              <a:t>byte_sum</a:t>
            </a:r>
            <a:r>
              <a:rPr lang="en-US" altLang="en-US" sz="2800" dirty="0"/>
              <a:t>+=2));;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*) ((</a:t>
            </a:r>
            <a:r>
              <a:rPr lang="en-US" altLang="en-US" sz="2800" dirty="0" err="1"/>
              <a:t>byte_sum</a:t>
            </a:r>
            <a:r>
              <a:rPr lang="en-US" altLang="en-US" sz="2800" dirty="0"/>
              <a:t>+=2));;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</a:t>
            </a:r>
            <a:r>
              <a:rPr lang="en-US" altLang="en-US" sz="2800" dirty="0" err="1"/>
              <a:t>esac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((</a:t>
            </a:r>
            <a:r>
              <a:rPr lang="en-US" altLang="en-US" sz="2800" dirty="0" err="1"/>
              <a:t>var_line</a:t>
            </a:r>
            <a:r>
              <a:rPr lang="en-US" altLang="en-US" sz="2800" dirty="0"/>
              <a:t>+=1));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fi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  if </a:t>
            </a:r>
            <a:r>
              <a:rPr lang="en-US" altLang="en-US" sz="2800" dirty="0"/>
              <a:t>[ "$line" = "</a:t>
            </a:r>
            <a:r>
              <a:rPr lang="en-US" altLang="en-US" sz="2800" dirty="0" err="1"/>
              <a:t>LoadCase</a:t>
            </a:r>
            <a:r>
              <a:rPr lang="en-US" altLang="en-US" sz="2800" dirty="0"/>
              <a:t>" ]; then </a:t>
            </a:r>
            <a:r>
              <a:rPr lang="en-US" altLang="en-US" sz="2800" dirty="0" smtClean="0"/>
              <a:t>echo </a:t>
            </a:r>
            <a:r>
              <a:rPr lang="en-US" altLang="en-US" sz="2800" dirty="0"/>
              <a:t>"End of Elements </a:t>
            </a:r>
            <a:r>
              <a:rPr lang="en-US" altLang="en-US" sz="2800" dirty="0" smtClean="0"/>
              <a:t>Block“;  break;  </a:t>
            </a:r>
            <a:r>
              <a:rPr lang="en-US" altLang="en-US" sz="2800" dirty="0"/>
              <a:t>fi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done </a:t>
            </a:r>
            <a:r>
              <a:rPr lang="en-US" altLang="en-US" sz="2800" dirty="0"/>
              <a:t>&lt; $</a:t>
            </a:r>
            <a:r>
              <a:rPr lang="en-US" altLang="en-US" sz="2800" dirty="0" err="1"/>
              <a:t>load_file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8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распечатать массив для проверки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len_elem</a:t>
            </a:r>
            <a:r>
              <a:rPr lang="en-US" altLang="en-US" sz="2800" dirty="0"/>
              <a:t>=${#</a:t>
            </a:r>
            <a:r>
              <a:rPr lang="en-US" altLang="en-US" sz="2800" dirty="0" err="1"/>
              <a:t>elems</a:t>
            </a:r>
            <a:r>
              <a:rPr lang="en-US" altLang="en-US" sz="2800" dirty="0"/>
              <a:t>[@]}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"===== 3.elements array ($</a:t>
            </a:r>
            <a:r>
              <a:rPr lang="en-US" altLang="en-US" sz="2800" dirty="0" err="1"/>
              <a:t>len_elem</a:t>
            </a:r>
            <a:r>
              <a:rPr lang="en-US" altLang="en-US" sz="2800" dirty="0"/>
              <a:t>) extracted from </a:t>
            </a:r>
            <a:r>
              <a:rPr lang="en-US" altLang="en-US" sz="2800" dirty="0" err="1"/>
              <a:t>load_file</a:t>
            </a:r>
            <a:r>
              <a:rPr lang="en-US" altLang="en-US" sz="2800" dirty="0"/>
              <a:t>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for e in "${</a:t>
            </a:r>
            <a:r>
              <a:rPr lang="en-US" altLang="en-US" sz="2800" dirty="0" err="1"/>
              <a:t>elems</a:t>
            </a:r>
            <a:r>
              <a:rPr lang="en-US" altLang="en-US" sz="2800" dirty="0"/>
              <a:t>[@]}"; do echo -e $e; done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"===== </a:t>
            </a:r>
            <a:r>
              <a:rPr lang="en-US" altLang="en-US" sz="2800" dirty="0" err="1"/>
              <a:t>x_coord</a:t>
            </a:r>
            <a:r>
              <a:rPr lang="en-US" altLang="en-US" sz="2800" dirty="0"/>
              <a:t>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for x in "${</a:t>
            </a:r>
            <a:r>
              <a:rPr lang="en-US" altLang="en-US" sz="2800" dirty="0" err="1"/>
              <a:t>coord_x</a:t>
            </a:r>
            <a:r>
              <a:rPr lang="en-US" altLang="en-US" sz="2800" dirty="0"/>
              <a:t>[@]}"; do echo -e $x; done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 </a:t>
            </a:r>
            <a:r>
              <a:rPr lang="ru-RU" b="1" dirty="0" smtClean="0"/>
              <a:t>включить все профили и </a:t>
            </a:r>
            <a:r>
              <a:rPr lang="en-US" b="1" dirty="0" err="1" smtClean="0"/>
              <a:t>dmf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for ((</a:t>
            </a:r>
            <a:r>
              <a:rPr lang="en-US" altLang="en-US" sz="2800" dirty="0" err="1"/>
              <a:t>pd</a:t>
            </a:r>
            <a:r>
              <a:rPr lang="en-US" altLang="en-US" sz="2800" dirty="0"/>
              <a:t>=1;pd&lt;=4;pd++)); do #</a:t>
            </a:r>
            <a:r>
              <a:rPr lang="en-US" altLang="en-US" sz="2800" dirty="0" err="1"/>
              <a:t>pd</a:t>
            </a:r>
            <a:r>
              <a:rPr lang="en-US" altLang="en-US" sz="2800" dirty="0"/>
              <a:t> - short for </a:t>
            </a:r>
            <a:r>
              <a:rPr lang="en-US" altLang="en-US" sz="2800" dirty="0" err="1"/>
              <a:t>profile+dmf</a:t>
            </a:r>
            <a:r>
              <a:rPr lang="en-US" altLang="en-US" sz="2800" dirty="0"/>
              <a:t> case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case $</a:t>
            </a:r>
            <a:r>
              <a:rPr lang="en-US" altLang="en-US" sz="2800" dirty="0" err="1"/>
              <a:t>pd</a:t>
            </a:r>
            <a:r>
              <a:rPr lang="en-US" altLang="en-US" sz="2800" dirty="0"/>
              <a:t> in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1) folder="3_profile/</a:t>
            </a:r>
            <a:r>
              <a:rPr lang="en-US" altLang="en-US" sz="2800" dirty="0" err="1"/>
              <a:t>med_mom</a:t>
            </a:r>
            <a:r>
              <a:rPr lang="en-US" altLang="en-US" sz="2800" dirty="0"/>
              <a:t>"; profile="737-800bcfs41medc"; </a:t>
            </a:r>
            <a:r>
              <a:rPr lang="en-US" altLang="en-US" sz="2800" dirty="0" err="1"/>
              <a:t>dmf</a:t>
            </a:r>
            <a:r>
              <a:rPr lang="en-US" altLang="en-US" sz="2800" dirty="0"/>
              <a:t>="M";;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2) folder="3_profile/</a:t>
            </a:r>
            <a:r>
              <a:rPr lang="en-US" altLang="en-US" sz="2800" dirty="0" err="1"/>
              <a:t>med_shear</a:t>
            </a:r>
            <a:r>
              <a:rPr lang="en-US" altLang="en-US" sz="2800" dirty="0"/>
              <a:t>"; profile="737-800bcfs41medc"; </a:t>
            </a:r>
            <a:r>
              <a:rPr lang="en-US" altLang="en-US" sz="2800" dirty="0" err="1"/>
              <a:t>dmf</a:t>
            </a:r>
            <a:r>
              <a:rPr lang="en-US" altLang="en-US" sz="2800" dirty="0"/>
              <a:t>="V";;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3) folder="3_profile/</a:t>
            </a:r>
            <a:r>
              <a:rPr lang="en-US" altLang="en-US" sz="2800" dirty="0" err="1"/>
              <a:t>short_mom</a:t>
            </a:r>
            <a:r>
              <a:rPr lang="en-US" altLang="en-US" sz="2800" dirty="0"/>
              <a:t>"; profile="737-800bcfs41shortc"; </a:t>
            </a:r>
            <a:r>
              <a:rPr lang="en-US" altLang="en-US" sz="2800" dirty="0" err="1"/>
              <a:t>dmf</a:t>
            </a:r>
            <a:r>
              <a:rPr lang="en-US" altLang="en-US" sz="2800" dirty="0"/>
              <a:t>="M";;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4) folder="3_profile/</a:t>
            </a:r>
            <a:r>
              <a:rPr lang="en-US" altLang="en-US" sz="2800" dirty="0" err="1"/>
              <a:t>short_shear</a:t>
            </a:r>
            <a:r>
              <a:rPr lang="en-US" altLang="en-US" sz="2800" dirty="0"/>
              <a:t>"; profile="737-800bcfs41shortc"; </a:t>
            </a:r>
            <a:r>
              <a:rPr lang="en-US" altLang="en-US" sz="2800" dirty="0" err="1"/>
              <a:t>dmf</a:t>
            </a:r>
            <a:r>
              <a:rPr lang="en-US" altLang="en-US" sz="2800" dirty="0"/>
              <a:t>="V";;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</a:t>
            </a:r>
            <a:r>
              <a:rPr lang="en-US" altLang="en-US" sz="2800" dirty="0" err="1"/>
              <a:t>esac</a:t>
            </a:r>
            <a:endParaRPr lang="en-US" altLang="en-US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800" dirty="0" smtClean="0"/>
              <a:t>… # </a:t>
            </a:r>
            <a:r>
              <a:rPr lang="ru-RU" altLang="en-US" sz="2800" dirty="0" smtClean="0"/>
              <a:t>включить создание </a:t>
            </a:r>
            <a:r>
              <a:rPr lang="en-US" altLang="en-US" sz="2800" dirty="0" smtClean="0"/>
              <a:t>in159 </a:t>
            </a:r>
            <a:r>
              <a:rPr lang="ru-RU" altLang="en-US" sz="2800" dirty="0" smtClean="0"/>
              <a:t>и </a:t>
            </a:r>
            <a:r>
              <a:rPr lang="en-US" altLang="en-US" sz="2800" dirty="0" err="1" smtClean="0"/>
              <a:t>idtas</a:t>
            </a:r>
            <a:r>
              <a:rPr lang="en-US" altLang="en-US" sz="2800" dirty="0" smtClean="0"/>
              <a:t> batch (</a:t>
            </a:r>
            <a:r>
              <a:rPr lang="ru-RU" altLang="en-US" sz="2800" dirty="0" smtClean="0"/>
              <a:t>далее)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done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2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 </a:t>
            </a:r>
            <a:r>
              <a:rPr lang="ru-RU" b="1" dirty="0" smtClean="0"/>
              <a:t>создание </a:t>
            </a:r>
            <a:r>
              <a:rPr lang="en-US" b="1" dirty="0" smtClean="0"/>
              <a:t>in159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in159="$folder/$profile.in159"; </a:t>
            </a:r>
            <a:r>
              <a:rPr lang="en-US" altLang="en-US" sz="2800" dirty="0" err="1"/>
              <a:t>rm</a:t>
            </a:r>
            <a:r>
              <a:rPr lang="en-US" altLang="en-US" sz="2800" dirty="0"/>
              <a:t> $in159; touch $in159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echo "$</a:t>
            </a:r>
            <a:r>
              <a:rPr lang="en-US" altLang="en-US" sz="2800" dirty="0" err="1"/>
              <a:t>len_elem</a:t>
            </a:r>
            <a:r>
              <a:rPr lang="en-US" altLang="en-US" sz="2800" dirty="0"/>
              <a:t> $</a:t>
            </a:r>
            <a:r>
              <a:rPr lang="en-US" altLang="en-US" sz="2800" dirty="0" err="1"/>
              <a:t>len_elem</a:t>
            </a:r>
            <a:r>
              <a:rPr lang="en-US" altLang="en-US" sz="2800" dirty="0"/>
              <a:t>  /" &gt; $in159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for((i=0; i&lt;$</a:t>
            </a:r>
            <a:r>
              <a:rPr lang="en-US" altLang="en-US" sz="2800" dirty="0" err="1"/>
              <a:t>len_elem</a:t>
            </a:r>
            <a:r>
              <a:rPr lang="en-US" altLang="en-US" sz="2800" dirty="0"/>
              <a:t>; i++));do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echo "${</a:t>
            </a:r>
            <a:r>
              <a:rPr lang="en-US" altLang="en-US" sz="2800" dirty="0" err="1"/>
              <a:t>elems</a:t>
            </a:r>
            <a:r>
              <a:rPr lang="en-US" altLang="en-US" sz="2800" dirty="0"/>
              <a:t>[i]}             1 </a:t>
            </a:r>
            <a:r>
              <a:rPr lang="en-US" altLang="en-US" sz="2800" dirty="0" err="1"/>
              <a:t>dmf</a:t>
            </a:r>
            <a:r>
              <a:rPr lang="en-US" altLang="en-US" sz="2800" dirty="0"/>
              <a:t> X${</a:t>
            </a:r>
            <a:r>
              <a:rPr lang="en-US" altLang="en-US" sz="2800" dirty="0" err="1"/>
              <a:t>coord_x</a:t>
            </a:r>
            <a:r>
              <a:rPr lang="en-US" altLang="en-US" sz="2800" dirty="0"/>
              <a:t>[i]}$</a:t>
            </a:r>
            <a:r>
              <a:rPr lang="en-US" altLang="en-US" sz="2800" dirty="0" err="1"/>
              <a:t>dmf</a:t>
            </a:r>
            <a:r>
              <a:rPr lang="en-US" altLang="en-US" sz="2800" dirty="0"/>
              <a:t> /" &gt;&gt; $in159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done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echo -e "===== 4.idtas in159 file created\n `cat -n $in159`"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5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Урок 1. Автоматизация задач в </a:t>
            </a:r>
            <a:r>
              <a:rPr lang="en-US" altLang="en-US" sz="2800" dirty="0" smtClean="0"/>
              <a:t>FEADMS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Урок </a:t>
            </a:r>
            <a:r>
              <a:rPr lang="ru-RU" altLang="en-US" sz="2800" dirty="0" smtClean="0"/>
              <a:t>2. </a:t>
            </a:r>
            <a:r>
              <a:rPr lang="ru-RU" altLang="en-US" sz="2800" dirty="0"/>
              <a:t>Получение </a:t>
            </a:r>
            <a:r>
              <a:rPr lang="en-US" altLang="en-US" sz="2800" dirty="0"/>
              <a:t>pnt_29b </a:t>
            </a:r>
            <a:r>
              <a:rPr lang="ru-RU" altLang="en-US" sz="2800" dirty="0"/>
              <a:t>файла из </a:t>
            </a:r>
            <a:r>
              <a:rPr lang="en-US" altLang="en-US" sz="2800" dirty="0" smtClean="0"/>
              <a:t>IDTAS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Урок 3. Добавление </a:t>
            </a:r>
            <a:r>
              <a:rPr lang="en-US" altLang="en-US" sz="2800" dirty="0" smtClean="0"/>
              <a:t>DMF </a:t>
            </a:r>
            <a:r>
              <a:rPr lang="ru-RU" altLang="en-US" sz="2800" dirty="0" smtClean="0"/>
              <a:t>фактора в </a:t>
            </a:r>
            <a:r>
              <a:rPr lang="en-US" altLang="en-US" sz="2800" dirty="0" smtClean="0"/>
              <a:t>IDTAS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Урок </a:t>
            </a:r>
            <a:r>
              <a:rPr lang="en-US" altLang="en-US" sz="2800" dirty="0"/>
              <a:t>4</a:t>
            </a:r>
            <a:r>
              <a:rPr lang="ru-RU" altLang="en-US" sz="2800" dirty="0" smtClean="0"/>
              <a:t>. </a:t>
            </a:r>
            <a:r>
              <a:rPr lang="ru-RU" altLang="en-US" sz="2800" dirty="0"/>
              <a:t>Автоматизация задач </a:t>
            </a:r>
            <a:r>
              <a:rPr lang="en-US" altLang="en-US" sz="2800" dirty="0" smtClean="0"/>
              <a:t>IAS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Урок </a:t>
            </a:r>
            <a:r>
              <a:rPr lang="en-US" altLang="en-US" sz="2800" dirty="0" smtClean="0"/>
              <a:t>5</a:t>
            </a:r>
            <a:r>
              <a:rPr lang="ru-RU" altLang="en-US" sz="2800" dirty="0" smtClean="0"/>
              <a:t>. Расчет </a:t>
            </a:r>
            <a:r>
              <a:rPr lang="en-US" altLang="en-US" sz="2800" dirty="0" smtClean="0"/>
              <a:t>R1P </a:t>
            </a:r>
            <a:r>
              <a:rPr lang="ru-RU" altLang="en-US" sz="2800" dirty="0" smtClean="0"/>
              <a:t>в </a:t>
            </a:r>
            <a:r>
              <a:rPr lang="en-US" altLang="en-US" sz="2800" dirty="0" smtClean="0"/>
              <a:t>JOLT</a:t>
            </a:r>
            <a:r>
              <a:rPr lang="ru-RU" altLang="en-US" sz="2800" dirty="0"/>
              <a:t> </a:t>
            </a:r>
            <a:r>
              <a:rPr lang="ru-RU" altLang="en-US" sz="2800" dirty="0" smtClean="0"/>
              <a:t>и передача в </a:t>
            </a:r>
            <a:r>
              <a:rPr lang="en-US" altLang="en-US" sz="2800" dirty="0" smtClean="0"/>
              <a:t>IAS-template</a:t>
            </a:r>
            <a:endParaRPr lang="en-US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Содержание курса: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 </a:t>
            </a:r>
            <a:r>
              <a:rPr lang="ru-RU" b="1" dirty="0" smtClean="0"/>
              <a:t>создание </a:t>
            </a:r>
            <a:r>
              <a:rPr lang="en-US" b="1" dirty="0" err="1" smtClean="0"/>
              <a:t>idtas</a:t>
            </a:r>
            <a:r>
              <a:rPr lang="en-US" b="1" dirty="0" smtClean="0"/>
              <a:t> - batch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bat="</a:t>
            </a:r>
            <a:r>
              <a:rPr lang="en-US" altLang="en-US" sz="2800" dirty="0" err="1"/>
              <a:t>tmp</a:t>
            </a:r>
            <a:r>
              <a:rPr lang="en-US" altLang="en-US" sz="2800" dirty="0"/>
              <a:t>"; </a:t>
            </a:r>
            <a:r>
              <a:rPr lang="en-US" altLang="en-US" sz="2800" dirty="0" err="1"/>
              <a:t>rm</a:t>
            </a:r>
            <a:r>
              <a:rPr lang="en-US" altLang="en-US" sz="2800" dirty="0"/>
              <a:t> $bat; touch $bat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echo -e "$folder\</a:t>
            </a:r>
            <a:r>
              <a:rPr lang="en-US" altLang="en-US" sz="2800" dirty="0" err="1"/>
              <a:t>n$profile</a:t>
            </a:r>
            <a:r>
              <a:rPr lang="en-US" altLang="en-US" sz="2800" dirty="0"/>
              <a:t>\</a:t>
            </a:r>
            <a:r>
              <a:rPr lang="en-US" altLang="en-US" sz="2800" dirty="0" err="1"/>
              <a:t>nn</a:t>
            </a:r>
            <a:r>
              <a:rPr lang="en-US" altLang="en-US" sz="2800" dirty="0"/>
              <a:t>\n4_result\</a:t>
            </a:r>
            <a:r>
              <a:rPr lang="en-US" altLang="en-US" sz="2800" dirty="0" err="1"/>
              <a:t>nn</a:t>
            </a:r>
            <a:r>
              <a:rPr lang="en-US" altLang="en-US" sz="2800" dirty="0"/>
              <a:t>" &gt;&gt; $bat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</a:t>
            </a:r>
            <a:r>
              <a:rPr lang="en-US" altLang="en-US" sz="2800" dirty="0" err="1"/>
              <a:t>idtas</a:t>
            </a:r>
            <a:r>
              <a:rPr lang="en-US" altLang="en-US" sz="2800" dirty="0"/>
              <a:t> batch -bin $bat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echo -e "===== 6.create </a:t>
            </a:r>
            <a:r>
              <a:rPr lang="en-US" altLang="en-US" sz="2800" dirty="0" err="1"/>
              <a:t>idtas</a:t>
            </a:r>
            <a:r>
              <a:rPr lang="en-US" altLang="en-US" sz="2800" dirty="0"/>
              <a:t> batch file:\n `cat -n $bat`"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8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распечатать результат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result="4_result/pnt29b"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-e "===== 7.show pnt29b"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 [[ -e $result ]]; then cat $result; else echo "pnt29b not found"; fi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4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IAS:</a:t>
            </a:r>
            <a:r>
              <a:rPr lang="ru-RU" b="1" dirty="0" smtClean="0"/>
              <a:t> основы </a:t>
            </a:r>
            <a:r>
              <a:rPr lang="en-US" b="1" dirty="0" smtClean="0"/>
              <a:t>batch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Создаем </a:t>
            </a:r>
            <a:r>
              <a:rPr lang="ru-RU" altLang="en-US" sz="2800" dirty="0" err="1" smtClean="0"/>
              <a:t>темплит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xxx.tem</a:t>
            </a:r>
            <a:r>
              <a:rPr lang="en-US" altLang="en-US" sz="2800" dirty="0" smtClean="0"/>
              <a:t> and </a:t>
            </a:r>
            <a:r>
              <a:rPr lang="en-US" altLang="en-US" sz="2800" dirty="0" err="1" smtClean="0"/>
              <a:t>xxx.dta</a:t>
            </a:r>
            <a:r>
              <a:rPr lang="en-US" altLang="en-US" sz="2800" dirty="0" smtClean="0"/>
              <a:t> (</a:t>
            </a:r>
            <a:r>
              <a:rPr lang="en-US" altLang="en-US" sz="2800" dirty="0" err="1" smtClean="0"/>
              <a:t>a+b</a:t>
            </a:r>
            <a:r>
              <a:rPr lang="en-US" altLang="en-US" sz="2800" dirty="0" smtClean="0"/>
              <a:t>=c)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vi b</a:t>
            </a:r>
            <a:r>
              <a:rPr lang="en-US" altLang="en-US" sz="2800" dirty="0"/>
              <a:t>: f="</a:t>
            </a:r>
            <a:r>
              <a:rPr lang="en-US" altLang="en-US" sz="2800" dirty="0" err="1"/>
              <a:t>ias_batch</a:t>
            </a:r>
            <a:r>
              <a:rPr lang="en-US" altLang="en-US" sz="2800" dirty="0"/>
              <a:t>"; touch $</a:t>
            </a:r>
            <a:r>
              <a:rPr lang="en-US" altLang="en-US" sz="2800" dirty="0" smtClean="0"/>
              <a:t>f #</a:t>
            </a:r>
            <a:r>
              <a:rPr lang="ru-RU" altLang="en-US" sz="2800" dirty="0" smtClean="0"/>
              <a:t>создаем пустой бат-файл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pt-BR" altLang="en-US" sz="2800" dirty="0"/>
              <a:t>echo -e "Echo\nInput Template </a:t>
            </a:r>
            <a:r>
              <a:rPr lang="pt-BR" altLang="en-US" sz="2800" dirty="0" smtClean="0"/>
              <a:t>\"</a:t>
            </a:r>
            <a:r>
              <a:rPr lang="en-US" altLang="en-US" sz="2800" dirty="0"/>
              <a:t>xxx</a:t>
            </a:r>
            <a:r>
              <a:rPr lang="pt-BR" altLang="en-US" sz="2800" dirty="0" smtClean="0"/>
              <a:t>.tem</a:t>
            </a:r>
            <a:r>
              <a:rPr lang="pt-BR" altLang="en-US" sz="2800" dirty="0"/>
              <a:t>\"" &gt; $</a:t>
            </a:r>
            <a:r>
              <a:rPr lang="pt-BR" altLang="en-US" sz="2800" dirty="0" smtClean="0"/>
              <a:t>f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-e "Input </a:t>
            </a:r>
            <a:r>
              <a:rPr lang="en-US" altLang="en-US" sz="2800" dirty="0" smtClean="0"/>
              <a:t>Dat</a:t>
            </a:r>
            <a:r>
              <a:rPr lang="en-US" altLang="en-US" sz="2800" dirty="0"/>
              <a:t>a</a:t>
            </a:r>
            <a:r>
              <a:rPr lang="en-US" altLang="en-US" sz="2800" dirty="0" smtClean="0"/>
              <a:t> \"xxx</a:t>
            </a:r>
            <a:r>
              <a:rPr lang="pt-BR" altLang="en-US" sz="2800" dirty="0" smtClean="0"/>
              <a:t>.dta</a:t>
            </a:r>
            <a:r>
              <a:rPr lang="en-US" altLang="en-US" sz="2800" dirty="0" smtClean="0"/>
              <a:t>\"" </a:t>
            </a:r>
            <a:r>
              <a:rPr lang="en-US" altLang="en-US" sz="2800" dirty="0"/>
              <a:t>&gt;&gt; $f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pt-BR" altLang="en-US" sz="2800" dirty="0"/>
              <a:t>echo -e "Assign a 5\nAssign b 7"&gt;&gt; $f </a:t>
            </a:r>
            <a:endParaRPr lang="pt-BR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pt-BR" altLang="en-US" sz="2800" dirty="0" smtClean="0"/>
              <a:t>echo </a:t>
            </a:r>
            <a:r>
              <a:rPr lang="pt-BR" altLang="en-US" sz="2800" dirty="0"/>
              <a:t>-e "Calculate\nOutput Data </a:t>
            </a:r>
            <a:r>
              <a:rPr lang="pt-BR" altLang="en-US" sz="2800" dirty="0" smtClean="0"/>
              <a:t>\"</a:t>
            </a:r>
            <a:r>
              <a:rPr lang="en-US" altLang="en-US" sz="2800" dirty="0"/>
              <a:t>xxx</a:t>
            </a:r>
            <a:r>
              <a:rPr lang="pt-BR" altLang="en-US" sz="2800" dirty="0" smtClean="0"/>
              <a:t>.dta</a:t>
            </a:r>
            <a:r>
              <a:rPr lang="pt-BR" altLang="en-US" sz="2800" dirty="0"/>
              <a:t>\"" &gt;&gt; $</a:t>
            </a:r>
            <a:r>
              <a:rPr lang="pt-BR" altLang="en-US" sz="2800" dirty="0" smtClean="0"/>
              <a:t>f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-e "Output PDF Color </a:t>
            </a:r>
            <a:r>
              <a:rPr lang="en-US" altLang="en-US" sz="2800" dirty="0" smtClean="0"/>
              <a:t>\"</a:t>
            </a:r>
            <a:r>
              <a:rPr lang="en-US" altLang="en-US" sz="2800" dirty="0"/>
              <a:t>xxx</a:t>
            </a:r>
            <a:r>
              <a:rPr lang="en-US" altLang="en-US" sz="2800" dirty="0" smtClean="0"/>
              <a:t>.pdf</a:t>
            </a:r>
            <a:r>
              <a:rPr lang="en-US" altLang="en-US" sz="2800" dirty="0"/>
              <a:t>\"\</a:t>
            </a:r>
            <a:r>
              <a:rPr lang="en-US" altLang="en-US" sz="2800" dirty="0" err="1"/>
              <a:t>nExit</a:t>
            </a:r>
            <a:r>
              <a:rPr lang="en-US" altLang="en-US" sz="2800" dirty="0"/>
              <a:t>" &gt;&gt; $</a:t>
            </a:r>
            <a:r>
              <a:rPr lang="en-US" altLang="en-US" sz="2800" dirty="0" smtClean="0"/>
              <a:t>f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ias</a:t>
            </a:r>
            <a:r>
              <a:rPr lang="en-US" altLang="en-US" sz="2800" dirty="0"/>
              <a:t> -f $</a:t>
            </a:r>
            <a:r>
              <a:rPr lang="en-US" altLang="en-US" sz="2800" dirty="0" smtClean="0"/>
              <a:t>f – </a:t>
            </a:r>
            <a:r>
              <a:rPr lang="ru-RU" altLang="en-US" sz="2800" dirty="0" smtClean="0"/>
              <a:t>запуск </a:t>
            </a:r>
            <a:r>
              <a:rPr lang="en-US" altLang="en-US" sz="2800" dirty="0" smtClean="0"/>
              <a:t>IAS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-e "Assign a $1\</a:t>
            </a:r>
            <a:r>
              <a:rPr lang="en-US" altLang="en-US" sz="2800" dirty="0" err="1"/>
              <a:t>nAssign</a:t>
            </a:r>
            <a:r>
              <a:rPr lang="en-US" altLang="en-US" sz="2800" dirty="0"/>
              <a:t> b $2"&gt;&gt; $f #</a:t>
            </a:r>
            <a:r>
              <a:rPr lang="ru-RU" altLang="en-US" sz="2800" dirty="0"/>
              <a:t> </a:t>
            </a:r>
            <a:r>
              <a:rPr lang="ru-RU" altLang="en-US" sz="2800" dirty="0" smtClean="0"/>
              <a:t>ввести параметры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IAS:</a:t>
            </a:r>
            <a:r>
              <a:rPr lang="ru-RU" b="1" dirty="0" smtClean="0"/>
              <a:t> выбор материала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IAS-&gt; Component-&gt; Menu Input Cell-&gt; mat a1 a2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IAS-&gt; Switch </a:t>
            </a:r>
            <a:r>
              <a:rPr lang="en-US" altLang="en-US" sz="2800" dirty="0" err="1" smtClean="0"/>
              <a:t>Struct</a:t>
            </a:r>
            <a:r>
              <a:rPr lang="en-US" altLang="en-US" sz="2800" dirty="0" smtClean="0"/>
              <a:t>(Shift + F7)-&gt; mat a1 a2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echo -e "Assign mat \"$1\"\</a:t>
            </a:r>
            <a:r>
              <a:rPr lang="en-US" altLang="en-US" sz="2800" dirty="0" err="1"/>
              <a:t>nAssign</a:t>
            </a:r>
            <a:r>
              <a:rPr lang="en-US" altLang="en-US" sz="2800" dirty="0"/>
              <a:t> f $2"&gt;&gt; $f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32" y="4069968"/>
            <a:ext cx="2188450" cy="18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40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JOLT:</a:t>
            </a:r>
            <a:r>
              <a:rPr lang="ru-RU" b="1" dirty="0" smtClean="0"/>
              <a:t> схема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09" y="1647523"/>
            <a:ext cx="6198568" cy="38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2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JOLT: </a:t>
            </a:r>
            <a:r>
              <a:rPr lang="ru-RU" b="1" dirty="0" smtClean="0"/>
              <a:t>вводный файл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1*10.0e6,1*10.0e6</a:t>
            </a:r>
            <a:r>
              <a:rPr lang="en-US" altLang="en-US" sz="2800" dirty="0" smtClean="0"/>
              <a:t>/</a:t>
            </a:r>
            <a:r>
              <a:rPr lang="ru-RU" altLang="en-US" sz="2800" dirty="0" smtClean="0"/>
              <a:t> </a:t>
            </a:r>
            <a:r>
              <a:rPr lang="en-US" altLang="en-US" sz="2800" dirty="0" smtClean="0"/>
              <a:t># E modules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1;4/5;8</a:t>
            </a:r>
            <a:r>
              <a:rPr lang="en-US" altLang="en-US" sz="2800" dirty="0" smtClean="0"/>
              <a:t>// # Node numbers, divided by plate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4*.071,4*.056/</a:t>
            </a:r>
            <a:r>
              <a:rPr lang="ru-RU" altLang="en-US" sz="2800" dirty="0" smtClean="0"/>
              <a:t> </a:t>
            </a:r>
            <a:r>
              <a:rPr lang="en-US" altLang="en-US" sz="2800" dirty="0" smtClean="0"/>
              <a:t>4*.071,4*.056/ #Area and Thickness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1 </a:t>
            </a:r>
            <a:r>
              <a:rPr lang="en-US" altLang="en-US" sz="2800" dirty="0"/>
              <a:t>0.0</a:t>
            </a:r>
            <a:r>
              <a:rPr lang="en-US" altLang="en-US" sz="2800" dirty="0" smtClean="0"/>
              <a:t>/ 8 </a:t>
            </a:r>
            <a:r>
              <a:rPr lang="en-US" altLang="en-US" sz="2800" dirty="0"/>
              <a:t>1000 3.920</a:t>
            </a:r>
            <a:r>
              <a:rPr lang="en-US" altLang="en-US" sz="2800" dirty="0" smtClean="0"/>
              <a:t>/ #Fixed and Loaded node, load=1000, distance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f1 0.196 10.5e6</a:t>
            </a:r>
            <a:r>
              <a:rPr lang="en-US" altLang="en-US" sz="2800" dirty="0" smtClean="0"/>
              <a:t>/ #Fastener ID, diameter, E modulus 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f1 1 2 5 0.980</a:t>
            </a:r>
            <a:r>
              <a:rPr lang="en-US" altLang="en-US" sz="2800" dirty="0" smtClean="0"/>
              <a:t>/ f1 </a:t>
            </a:r>
            <a:r>
              <a:rPr lang="en-US" altLang="en-US" sz="2800" dirty="0"/>
              <a:t>1 3 6 1.960</a:t>
            </a:r>
            <a:r>
              <a:rPr lang="en-US" altLang="en-US" sz="2800" dirty="0" smtClean="0"/>
              <a:t>/ f1 </a:t>
            </a:r>
            <a:r>
              <a:rPr lang="en-US" altLang="en-US" sz="2800" dirty="0"/>
              <a:t>1 4 7 2.940</a:t>
            </a:r>
            <a:r>
              <a:rPr lang="en-US" altLang="en-US" sz="2800" dirty="0" smtClean="0"/>
              <a:t>/ #Joints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2 1</a:t>
            </a:r>
            <a:r>
              <a:rPr lang="en-US" altLang="en-US" sz="2800" dirty="0" smtClean="0"/>
              <a:t>/ #Plot coordinate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19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JOLT: </a:t>
            </a:r>
            <a:r>
              <a:rPr lang="ru-RU" b="1" dirty="0" smtClean="0"/>
              <a:t>работа </a:t>
            </a:r>
            <a:r>
              <a:rPr lang="en-US" b="1" dirty="0" smtClean="0"/>
              <a:t>c CSW </a:t>
            </a:r>
            <a:r>
              <a:rPr lang="ru-RU" b="1" dirty="0" smtClean="0"/>
              <a:t>в </a:t>
            </a:r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tmp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CSW.openTemplate</a:t>
            </a:r>
            <a:r>
              <a:rPr lang="en-US" altLang="en-US" sz="2800" dirty="0"/>
              <a:t>(r"\\Client\C</a:t>
            </a:r>
            <a:r>
              <a:rPr lang="en-US" altLang="en-US" sz="2800" dirty="0" smtClean="0"/>
              <a:t>$\test\fatigue.csz</a:t>
            </a:r>
            <a:r>
              <a:rPr lang="en-US" altLang="en-US" sz="2800" dirty="0"/>
              <a:t>")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tmp.findVariable</a:t>
            </a:r>
            <a:r>
              <a:rPr lang="en-US" altLang="en-US" sz="2800" dirty="0"/>
              <a:t>('fbrft').value = 1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tmp.calculate</a:t>
            </a:r>
            <a:r>
              <a:rPr lang="en-US" altLang="en-US" sz="2800" dirty="0"/>
              <a:t>()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tmp.titleBlock.engr</a:t>
            </a:r>
            <a:r>
              <a:rPr lang="en-US" altLang="en-US" sz="2800" dirty="0"/>
              <a:t> = </a:t>
            </a:r>
            <a:r>
              <a:rPr lang="en-US" altLang="en-US" sz="2800" dirty="0" smtClean="0"/>
              <a:t>'Alex‘; </a:t>
            </a:r>
            <a:r>
              <a:rPr lang="en-US" altLang="en-US" sz="2800" dirty="0" err="1" smtClean="0"/>
              <a:t>tmp.titleBlock.date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'1/1/2021'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tmp.saveAsPdf</a:t>
            </a:r>
            <a:r>
              <a:rPr lang="en-US" altLang="en-US" sz="2800" dirty="0" smtClean="0"/>
              <a:t>(r</a:t>
            </a:r>
            <a:r>
              <a:rPr lang="en-US" altLang="en-US" sz="2800" dirty="0"/>
              <a:t>"\\Client\C</a:t>
            </a:r>
            <a:r>
              <a:rPr lang="en-US" altLang="en-US" sz="2800" dirty="0" smtClean="0"/>
              <a:t>$\</a:t>
            </a:r>
            <a:r>
              <a:rPr lang="en-US" altLang="en-US" sz="2800" dirty="0"/>
              <a:t>test</a:t>
            </a:r>
            <a:r>
              <a:rPr lang="en-US" altLang="en-US" sz="2800" dirty="0" smtClean="0"/>
              <a:t>\fatigue.pdf</a:t>
            </a:r>
            <a:r>
              <a:rPr lang="en-US" altLang="en-US" sz="2800" dirty="0"/>
              <a:t>")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tmp.close</a:t>
            </a:r>
            <a:r>
              <a:rPr lang="en-US" altLang="en-US" sz="2800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0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FEADMS: </a:t>
            </a:r>
            <a:r>
              <a:rPr lang="ru-RU" b="1" dirty="0" smtClean="0"/>
              <a:t>задача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Дано: </a:t>
            </a:r>
            <a:r>
              <a:rPr lang="en-US" altLang="en-US" sz="2800" dirty="0" smtClean="0"/>
              <a:t>detail </a:t>
            </a:r>
            <a:r>
              <a:rPr lang="ru-RU" altLang="en-US" sz="2800" dirty="0" smtClean="0"/>
              <a:t>из </a:t>
            </a:r>
            <a:r>
              <a:rPr lang="en-US" altLang="en-US" sz="2800" dirty="0" smtClean="0"/>
              <a:t>FEADMS</a:t>
            </a:r>
            <a:r>
              <a:rPr lang="ru-RU" altLang="en-US" sz="2800" dirty="0" smtClean="0"/>
              <a:t> (</a:t>
            </a:r>
            <a:r>
              <a:rPr lang="en-US" altLang="en-US" sz="2800" dirty="0" smtClean="0"/>
              <a:t>STA-947_STR-9R.det.Z</a:t>
            </a:r>
            <a:r>
              <a:rPr lang="ru-RU" altLang="en-US" sz="2800" dirty="0" smtClean="0"/>
              <a:t>)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B378BCFAH4</a:t>
            </a:r>
            <a:r>
              <a:rPr lang="ru-RU" altLang="en-US" sz="2800" dirty="0"/>
              <a:t>1</a:t>
            </a:r>
            <a:r>
              <a:rPr lang="en-US" altLang="en-US" sz="2800" dirty="0"/>
              <a:t>UL B378BCFAH43UL B378BCFAH46UL B378BCFAH47UL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B378BCFAH4</a:t>
            </a:r>
            <a:r>
              <a:rPr lang="ru-RU" altLang="en-US" sz="2800" dirty="0"/>
              <a:t>1</a:t>
            </a:r>
            <a:r>
              <a:rPr lang="en-US" altLang="en-US" sz="2800" dirty="0"/>
              <a:t>FF  B378BCFAH43FF B378BCFAH46FF  B378BCFAH47FF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B378BCFAH4</a:t>
            </a:r>
            <a:r>
              <a:rPr lang="ru-RU" altLang="en-US" sz="2800" dirty="0"/>
              <a:t>1</a:t>
            </a:r>
            <a:r>
              <a:rPr lang="en-US" altLang="en-US" sz="2800" dirty="0"/>
              <a:t>FA  B378BCFAH43FA B378BCFAH46FA  B378BCFAH47FA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Задача</a:t>
            </a:r>
            <a:r>
              <a:rPr lang="ru-RU" altLang="en-US" sz="2800" dirty="0"/>
              <a:t>: нужно </a:t>
            </a:r>
            <a:r>
              <a:rPr lang="ru-RU" altLang="en-US" sz="2800" dirty="0" smtClean="0"/>
              <a:t>прогнать</a:t>
            </a:r>
            <a:r>
              <a:rPr lang="en-US" altLang="en-US" sz="2800" dirty="0" smtClean="0"/>
              <a:t> 3 </a:t>
            </a:r>
            <a:r>
              <a:rPr lang="ru-RU" altLang="en-US" sz="2800" dirty="0" smtClean="0"/>
              <a:t>модели </a:t>
            </a:r>
            <a:r>
              <a:rPr lang="en-US" altLang="en-US" sz="2800" dirty="0" smtClean="0"/>
              <a:t>(UL, FF, FA)</a:t>
            </a:r>
            <a:r>
              <a:rPr lang="ru-RU" altLang="en-US" sz="2800" dirty="0" smtClean="0"/>
              <a:t>, посчитать </a:t>
            </a:r>
            <a:r>
              <a:rPr lang="en-US" altLang="en-US" sz="2800" dirty="0" smtClean="0"/>
              <a:t>max principal </a:t>
            </a:r>
            <a:r>
              <a:rPr lang="ru-RU" altLang="en-US" sz="2800" dirty="0" smtClean="0"/>
              <a:t>и </a:t>
            </a:r>
            <a:r>
              <a:rPr lang="en-US" altLang="en-US" sz="2800" dirty="0" smtClean="0"/>
              <a:t>max shear  </a:t>
            </a:r>
            <a:r>
              <a:rPr lang="ru-RU" altLang="en-US" sz="2800" dirty="0" smtClean="0"/>
              <a:t>и отсортировать и вывести максимальный результат для каждой модели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FEADMS: </a:t>
            </a:r>
            <a:r>
              <a:rPr lang="ru-RU" b="1" dirty="0" smtClean="0"/>
              <a:t>простой запуск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feadms</a:t>
            </a:r>
            <a:r>
              <a:rPr lang="en-US" altLang="en-US" sz="2800" dirty="0" smtClean="0"/>
              <a:t> 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-</a:t>
            </a:r>
            <a:r>
              <a:rPr lang="en-US" altLang="en-US" sz="2800" dirty="0"/>
              <a:t>m </a:t>
            </a:r>
            <a:r>
              <a:rPr lang="en-US" altLang="en-US" sz="2800" dirty="0" smtClean="0"/>
              <a:t>B378BCFAH47FA 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-</a:t>
            </a:r>
            <a:r>
              <a:rPr lang="en-US" altLang="en-US" sz="2800" dirty="0" err="1"/>
              <a:t>det</a:t>
            </a:r>
            <a:r>
              <a:rPr lang="en-US" altLang="en-US" sz="2800" dirty="0"/>
              <a:t> STA-947_STR-9R.det.Z 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-</a:t>
            </a:r>
            <a:r>
              <a:rPr lang="en-US" altLang="en-US" sz="2800" dirty="0"/>
              <a:t>set set/2d_ul.set 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-</a:t>
            </a:r>
            <a:r>
              <a:rPr lang="en-US" altLang="en-US" sz="2800" dirty="0"/>
              <a:t>a 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-</a:t>
            </a:r>
            <a:r>
              <a:rPr lang="en-US" altLang="en-US" sz="2800" dirty="0"/>
              <a:t>o </a:t>
            </a:r>
            <a:r>
              <a:rPr lang="en-US" altLang="en-US" sz="2800" dirty="0" smtClean="0"/>
              <a:t>STA-947_STR-9R</a:t>
            </a:r>
            <a:r>
              <a:rPr lang="en-US" altLang="en-US" sz="2800" dirty="0"/>
              <a:t>.</a:t>
            </a:r>
            <a:r>
              <a:rPr lang="en-US" altLang="en-US" sz="2800" dirty="0" smtClean="0"/>
              <a:t>dat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8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FEADMS: </a:t>
            </a:r>
            <a:r>
              <a:rPr lang="ru-RU" b="1" dirty="0" smtClean="0"/>
              <a:t>параметры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1. </a:t>
            </a:r>
            <a:r>
              <a:rPr lang="en-US" altLang="en-US" sz="2800" dirty="0" smtClean="0"/>
              <a:t>Model </a:t>
            </a:r>
            <a:r>
              <a:rPr lang="en-US" altLang="en-US" sz="2800" dirty="0"/>
              <a:t>B378BCFAH4</a:t>
            </a:r>
            <a:r>
              <a:rPr lang="ru-RU" altLang="en-US" sz="2800" dirty="0"/>
              <a:t>1</a:t>
            </a:r>
            <a:r>
              <a:rPr lang="en-US" altLang="en-US" sz="2800" dirty="0"/>
              <a:t>UL</a:t>
            </a:r>
            <a:r>
              <a:rPr lang="ru-RU" altLang="en-US" sz="2800" dirty="0"/>
              <a:t> </a:t>
            </a:r>
            <a:r>
              <a:rPr lang="en-US" altLang="en-US" sz="2800" dirty="0" smtClean="0"/>
              <a:t>- </a:t>
            </a:r>
            <a:r>
              <a:rPr lang="ru-RU" altLang="en-US" sz="2800" dirty="0" smtClean="0"/>
              <a:t>кодируем как 1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2</a:t>
            </a:r>
            <a:r>
              <a:rPr lang="en-US" altLang="en-US" sz="2800" dirty="0" smtClean="0"/>
              <a:t>. Detail STA-947_STR-9R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3. </a:t>
            </a:r>
            <a:r>
              <a:rPr lang="ru-RU" altLang="en-US" sz="2800" dirty="0" smtClean="0"/>
              <a:t>Режим работы: 1 – 1</a:t>
            </a:r>
            <a:r>
              <a:rPr lang="en-US" altLang="en-US" sz="2800" dirty="0" smtClean="0"/>
              <a:t>D elements; 2 – 2D elements, 3 – shear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if [[ $# -ne 3 ]]; then 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echo </a:t>
            </a:r>
            <a:r>
              <a:rPr lang="en-US" altLang="en-US" sz="2800" dirty="0"/>
              <a:t>"</a:t>
            </a:r>
            <a:r>
              <a:rPr lang="en-US" altLang="en-US" sz="2800" dirty="0" err="1"/>
              <a:t>Args</a:t>
            </a:r>
            <a:r>
              <a:rPr lang="en-US" altLang="en-US" sz="2800" dirty="0"/>
              <a:t>: 1st=model(41-1/..); 2nd=</a:t>
            </a:r>
            <a:r>
              <a:rPr lang="en-US" altLang="en-US" sz="2800" dirty="0" err="1"/>
              <a:t>det.Z</a:t>
            </a:r>
            <a:r>
              <a:rPr lang="en-US" altLang="en-US" sz="2800" dirty="0"/>
              <a:t>; 3rd=mode(1d-1/2d-2/shear-3)"; 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exit </a:t>
            </a:r>
            <a:r>
              <a:rPr lang="en-US" altLang="en-US" sz="2800" dirty="0"/>
              <a:t>1; fi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6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FEADMS: </a:t>
            </a:r>
            <a:r>
              <a:rPr lang="ru-RU" b="1" dirty="0" smtClean="0"/>
              <a:t>режим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case ${3} in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1) </a:t>
            </a:r>
            <a:r>
              <a:rPr lang="en-US" altLang="en-US" sz="2800" dirty="0" err="1"/>
              <a:t>set_ul</a:t>
            </a:r>
            <a:r>
              <a:rPr lang="en-US" altLang="en-US" sz="2800" dirty="0"/>
              <a:t>="set/1d_ul.set"; </a:t>
            </a:r>
            <a:r>
              <a:rPr lang="en-US" altLang="en-US" sz="2800" dirty="0" err="1"/>
              <a:t>set_fa</a:t>
            </a:r>
            <a:r>
              <a:rPr lang="en-US" altLang="en-US" sz="2800" dirty="0"/>
              <a:t>="set/1d_fa.set";;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2) </a:t>
            </a:r>
            <a:r>
              <a:rPr lang="en-US" altLang="en-US" sz="2800" dirty="0" err="1"/>
              <a:t>set_ul</a:t>
            </a:r>
            <a:r>
              <a:rPr lang="en-US" altLang="en-US" sz="2800" dirty="0"/>
              <a:t>="set/2d_ul.set"; </a:t>
            </a:r>
            <a:r>
              <a:rPr lang="en-US" altLang="en-US" sz="2800" dirty="0" err="1"/>
              <a:t>set_ul_sh</a:t>
            </a:r>
            <a:r>
              <a:rPr lang="en-US" altLang="en-US" sz="2800" dirty="0"/>
              <a:t>="set/2d_ul_sh.set"; </a:t>
            </a:r>
            <a:r>
              <a:rPr lang="en-US" altLang="en-US" sz="2800" dirty="0" err="1"/>
              <a:t>set_fa</a:t>
            </a:r>
            <a:r>
              <a:rPr lang="en-US" altLang="en-US" sz="2800" dirty="0"/>
              <a:t>="set/2d_fa.set";;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*) </a:t>
            </a:r>
            <a:r>
              <a:rPr lang="en-US" altLang="en-US" sz="2800" dirty="0" err="1"/>
              <a:t>set_ul</a:t>
            </a:r>
            <a:r>
              <a:rPr lang="en-US" altLang="en-US" sz="2800" dirty="0"/>
              <a:t>="set/</a:t>
            </a:r>
            <a:r>
              <a:rPr lang="en-US" altLang="en-US" sz="2800" dirty="0" err="1"/>
              <a:t>sh_ul.set</a:t>
            </a:r>
            <a:r>
              <a:rPr lang="en-US" altLang="en-US" sz="2800" dirty="0"/>
              <a:t>"; </a:t>
            </a:r>
            <a:r>
              <a:rPr lang="en-US" altLang="en-US" sz="2800" dirty="0" err="1"/>
              <a:t>set_fa</a:t>
            </a:r>
            <a:r>
              <a:rPr lang="en-US" altLang="en-US" sz="2800" dirty="0"/>
              <a:t>="set/</a:t>
            </a:r>
            <a:r>
              <a:rPr lang="en-US" altLang="en-US" sz="2800" dirty="0" err="1"/>
              <a:t>sh_fa.set</a:t>
            </a:r>
            <a:r>
              <a:rPr lang="en-US" altLang="en-US" sz="2800" dirty="0"/>
              <a:t>";;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esac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1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структура нагрузочного файла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&lt;BEG-HEAD&gt;…&lt;END-HEAD&gt;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Element: </a:t>
            </a:r>
            <a:r>
              <a:rPr lang="en-US" altLang="en-US" sz="2800" dirty="0" smtClean="0"/>
              <a:t>element(d 25)=4.1010880000000000e+06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type(s 12) </a:t>
            </a:r>
            <a:r>
              <a:rPr lang="en-US" altLang="en-US" sz="2800" dirty="0" err="1" smtClean="0"/>
              <a:t>xmid</a:t>
            </a:r>
            <a:r>
              <a:rPr lang="en-US" altLang="en-US" sz="2800" dirty="0" smtClean="0"/>
              <a:t>(r 17) </a:t>
            </a:r>
            <a:r>
              <a:rPr lang="en-US" altLang="en-US" sz="2800" dirty="0" err="1" smtClean="0"/>
              <a:t>ymid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zmid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LoadCase</a:t>
            </a:r>
            <a:r>
              <a:rPr lang="en-US" altLang="en-US" sz="2800" dirty="0" smtClean="0"/>
              <a:t>: </a:t>
            </a:r>
            <a:r>
              <a:rPr lang="en-US" altLang="en-US" sz="2800" dirty="0" err="1" smtClean="0"/>
              <a:t>loadcase</a:t>
            </a:r>
            <a:r>
              <a:rPr lang="en-US" altLang="en-US" sz="2800" dirty="0" smtClean="0"/>
              <a:t>(s 11) L100101…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1DStress</a:t>
            </a:r>
            <a:r>
              <a:rPr lang="en-US" altLang="en-US" sz="2800" dirty="0"/>
              <a:t>: </a:t>
            </a:r>
            <a:r>
              <a:rPr lang="en-US" altLang="en-US" sz="2800" dirty="0" smtClean="0"/>
              <a:t>element</a:t>
            </a:r>
            <a:r>
              <a:rPr lang="en-US" altLang="en-US" sz="2800" dirty="0"/>
              <a:t>(d 25</a:t>
            </a:r>
            <a:r>
              <a:rPr lang="en-US" altLang="en-US" sz="2800" dirty="0" smtClean="0"/>
              <a:t>) </a:t>
            </a:r>
            <a:r>
              <a:rPr lang="en-US" altLang="en-US" sz="2800" dirty="0" err="1" smtClean="0"/>
              <a:t>loadcase</a:t>
            </a:r>
            <a:r>
              <a:rPr lang="en-US" altLang="en-US" sz="2800" dirty="0"/>
              <a:t>(s 11</a:t>
            </a:r>
            <a:r>
              <a:rPr lang="en-US" altLang="en-US" sz="2800" dirty="0" smtClean="0"/>
              <a:t>)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</a:t>
            </a:r>
            <a:r>
              <a:rPr lang="en-US" altLang="en-US" sz="2800" dirty="0" err="1" smtClean="0"/>
              <a:t>sigx</a:t>
            </a:r>
            <a:r>
              <a:rPr lang="en-US" altLang="en-US" sz="2800" dirty="0" smtClean="0"/>
              <a:t>(r 17)=1.34376978e+03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&lt;BEG-FLDS&gt;</a:t>
            </a:r>
            <a:r>
              <a:rPr lang="en-US" altLang="en-US" sz="2800" dirty="0" err="1"/>
              <a:t>Element|t</a:t>
            </a:r>
            <a:r>
              <a:rPr lang="en-US" altLang="en-US" sz="2800" dirty="0"/>
              <a:t>|-|179|0|5|1|284|2</a:t>
            </a:r>
            <a:r>
              <a:rPr lang="en-US" altLang="en-US" sz="2800" dirty="0" smtClean="0"/>
              <a:t>| …&lt;</a:t>
            </a:r>
            <a:r>
              <a:rPr lang="en-US" altLang="en-US" sz="2800" dirty="0"/>
              <a:t>END-FLDS&gt;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структура папки профиля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44" y="1463385"/>
            <a:ext cx="5402880" cy="41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6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IDTAS:</a:t>
            </a:r>
            <a:r>
              <a:rPr lang="ru-RU" b="1" dirty="0" smtClean="0"/>
              <a:t> структура профиля полета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71" y="1419397"/>
            <a:ext cx="3398245" cy="4244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49" y="1400031"/>
            <a:ext cx="3345151" cy="42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3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10362</TotalTime>
  <Words>1278</Words>
  <Application>Microsoft Office PowerPoint</Application>
  <PresentationFormat>Widescreen</PresentationFormat>
  <Paragraphs>177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Содержание курса:</vt:lpstr>
      <vt:lpstr>FEADMS: задача</vt:lpstr>
      <vt:lpstr>FEADMS: простой запуск</vt:lpstr>
      <vt:lpstr>FEADMS: параметры</vt:lpstr>
      <vt:lpstr>FEADMS: режим</vt:lpstr>
      <vt:lpstr>IDTAS: структура нагрузочного файла</vt:lpstr>
      <vt:lpstr>IDTAS: структура папки профиля</vt:lpstr>
      <vt:lpstr>IDTAS: структура профиля полета</vt:lpstr>
      <vt:lpstr>IDTAS: нагрузочный файл</vt:lpstr>
      <vt:lpstr>IDTAS: очистить предыдущие файлы</vt:lpstr>
      <vt:lpstr>IDTAS: вытащить строку из dat-файла</vt:lpstr>
      <vt:lpstr>IDTAS: создать массив</vt:lpstr>
      <vt:lpstr>IDTAS: вытащить байты где кончается блок</vt:lpstr>
      <vt:lpstr>Loops: while read _ ; do</vt:lpstr>
      <vt:lpstr>IDTAS: создать массивы elems, coord_x </vt:lpstr>
      <vt:lpstr>IDTAS: распечатать массив для проверки</vt:lpstr>
      <vt:lpstr>IDTAS: включить все профили и dmf</vt:lpstr>
      <vt:lpstr>IDTAS: создание in159</vt:lpstr>
      <vt:lpstr>IDTAS: создание idtas - batch</vt:lpstr>
      <vt:lpstr>IDTAS: распечатать результат</vt:lpstr>
      <vt:lpstr>IAS: основы batch</vt:lpstr>
      <vt:lpstr>IAS: выбор материала</vt:lpstr>
      <vt:lpstr>JOLT: схема</vt:lpstr>
      <vt:lpstr>JOLT: вводный файл</vt:lpstr>
      <vt:lpstr>JOLT: работа c CSW в Python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EXI-Shinkov, Artem A</dc:creator>
  <cp:lastModifiedBy>Klimovskikh, Alexander V</cp:lastModifiedBy>
  <cp:revision>677</cp:revision>
  <cp:lastPrinted>2021-10-28T06:53:46Z</cp:lastPrinted>
  <dcterms:created xsi:type="dcterms:W3CDTF">2021-05-17T12:20:30Z</dcterms:created>
  <dcterms:modified xsi:type="dcterms:W3CDTF">2021-10-29T12:25:28Z</dcterms:modified>
</cp:coreProperties>
</file>