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eo.nyu.edu/catalog/nyu_2451_3457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B6D7-95C7-4071-891C-CE1159662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Battle of Neighborhoods :</a:t>
            </a:r>
            <a:br>
              <a:rPr lang="en-US" sz="4400" dirty="0"/>
            </a:br>
            <a:r>
              <a:rPr lang="en-US" sz="4400" dirty="0"/>
              <a:t>Nature’s Platter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8A4F4-63BD-4FD5-A7E4-867B3B906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Coursera Capstone Project</a:t>
            </a:r>
          </a:p>
          <a:p>
            <a:r>
              <a:rPr lang="en-US" dirty="0"/>
              <a:t>Sowmya A</a:t>
            </a:r>
          </a:p>
        </p:txBody>
      </p:sp>
    </p:spTree>
    <p:extLst>
      <p:ext uri="{BB962C8B-B14F-4D97-AF65-F5344CB8AC3E}">
        <p14:creationId xmlns:p14="http://schemas.microsoft.com/office/powerpoint/2010/main" val="41509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F572-6539-4C9D-868F-C79589FA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EB365-69DF-4FBD-8AB5-496B470955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Clusters are visualized on the map along with the organic eateries’ locations.</a:t>
            </a:r>
          </a:p>
          <a:p>
            <a:r>
              <a:rPr lang="en-US" dirty="0"/>
              <a:t>The clusters are in red, </a:t>
            </a:r>
            <a:r>
              <a:rPr lang="en-US" dirty="0" err="1"/>
              <a:t>sean</a:t>
            </a:r>
            <a:r>
              <a:rPr lang="en-US" dirty="0"/>
              <a:t>, light orange, light blue and purple.</a:t>
            </a:r>
          </a:p>
          <a:p>
            <a:r>
              <a:rPr lang="en-US" dirty="0"/>
              <a:t>Brown circles represent the organic eateries.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124B0-ADBB-458A-9162-1F5203E21F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250" y="2638297"/>
            <a:ext cx="4973320" cy="3262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160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43AF7D-ECA8-488A-BA88-92B47444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3A695-E4E4-4101-BAAF-D8B2C3FE2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Surveyed the financial firms in Manhattan and explored the eateries around.</a:t>
            </a:r>
          </a:p>
          <a:p>
            <a:r>
              <a:rPr lang="en-US" dirty="0"/>
              <a:t>Identified the organic eateries around each firm</a:t>
            </a:r>
          </a:p>
          <a:p>
            <a:r>
              <a:rPr lang="en-US" dirty="0"/>
              <a:t>Investigated the most commonly visited eatery categories and organic eateries.</a:t>
            </a:r>
          </a:p>
          <a:p>
            <a:r>
              <a:rPr lang="en-US" dirty="0"/>
              <a:t>The study helps Nature’s Platter team to decide on whether franchise in the location is feasible, the menu and items that would attract the customers.</a:t>
            </a:r>
          </a:p>
          <a:p>
            <a:r>
              <a:rPr lang="en-US" dirty="0"/>
              <a:t>Assists the Nature’s Platter team in their market research and enables them in deciding their business strategy for the target location and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7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D3FB-FE3A-4281-927C-914674D9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A44C-1CE6-45B8-B577-FA104EBA1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Manhattan – the financial capital of New York.</a:t>
            </a:r>
          </a:p>
          <a:p>
            <a:r>
              <a:rPr lang="en-US" dirty="0"/>
              <a:t>Nature’s Platter – </a:t>
            </a:r>
            <a:r>
              <a:rPr lang="en-US" sz="2000" dirty="0"/>
              <a:t>Go Organic</a:t>
            </a:r>
            <a:r>
              <a:rPr lang="en-US" dirty="0"/>
              <a:t> is an established organic eatery and grocery store.</a:t>
            </a:r>
          </a:p>
          <a:p>
            <a:r>
              <a:rPr lang="en-US" dirty="0"/>
              <a:t>Nature’s Platter is keen on opening its franchise in Manhattan, targeting the financial firms’ employees</a:t>
            </a:r>
          </a:p>
          <a:p>
            <a:r>
              <a:rPr lang="en-US" dirty="0"/>
              <a:t>Explore financial firms in Manhattan, different types of eateries around them and organic eateries in the firms’ neighborhood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8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929D-C30B-458D-8301-4EA17EDD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: Requirements &amp;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7952-7CE3-44CA-9E42-3C06F74B7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Location Data of New York and Manhattan – To visualize and explore the locations and cluster them, from  </a:t>
            </a:r>
            <a:r>
              <a:rPr lang="en-US" dirty="0">
                <a:hlinkClick r:id="rId2"/>
              </a:rPr>
              <a:t>https://geo.nyu.edu/catalog/nyu_2451_34572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Venues data in Manhattan (like financial firms and eateries) – from Foursquare location provider.</a:t>
            </a:r>
          </a:p>
          <a:p>
            <a:pPr lvl="0"/>
            <a:r>
              <a:rPr lang="en-US" dirty="0"/>
              <a:t>Locate and visualize Manhattan on map using folium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0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F13F-1AB0-42AF-8BAC-93D1A891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24909-C1FC-453C-88D6-1647CE7896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Exploratory Data Analysis (EDA):</a:t>
            </a:r>
          </a:p>
          <a:p>
            <a:pPr lvl="1"/>
            <a:r>
              <a:rPr lang="en-US" dirty="0"/>
              <a:t>Extract financial firms in Manhattan within a radius of 10000m.</a:t>
            </a:r>
          </a:p>
          <a:p>
            <a:pPr lvl="1"/>
            <a:r>
              <a:rPr lang="en-US" dirty="0"/>
              <a:t>Visualize the financial firms and the neighborhoods in Manhattan</a:t>
            </a:r>
          </a:p>
          <a:p>
            <a:pPr lvl="1"/>
            <a:r>
              <a:rPr lang="en-US" dirty="0"/>
              <a:t>Blue circles depict the neighborhoods in Manhattan and green circles represent the financial firms.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487358-556E-42F2-81E9-17AFE7F16D3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" t="1014" r="4924" b="3123"/>
          <a:stretch/>
        </p:blipFill>
        <p:spPr bwMode="auto">
          <a:xfrm>
            <a:off x="6096001" y="2560320"/>
            <a:ext cx="4867922" cy="33101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9411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0C04-C3E0-48CD-B5E8-ED0E20F2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E26-2C35-4E20-BFEA-AAA8D274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Data Analysis (EDA) – Explore eatery categories</a:t>
            </a:r>
          </a:p>
          <a:p>
            <a:pPr lvl="1"/>
            <a:r>
              <a:rPr lang="en-US" dirty="0"/>
              <a:t>Extract the different eateries around each of the financial firms, along with the name, category and geographical co-ordinates.</a:t>
            </a:r>
          </a:p>
          <a:p>
            <a:pPr lvl="1"/>
            <a:r>
              <a:rPr lang="en-US" dirty="0"/>
              <a:t>Around 35 unique categories of eateries are located.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044E57-24DB-40AE-AE63-0329355452E7}"/>
              </a:ext>
            </a:extLst>
          </p:cNvPr>
          <p:cNvPicPr>
            <a:picLocks noGrp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80" y="4439920"/>
            <a:ext cx="7559040" cy="10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883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8466-A28C-4BDE-B660-2CD1DDC4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C3B7E-72D2-4ADB-9BA0-0732F1B04D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EDA – Examine the most commonly visited eatery categories for each financial firm. </a:t>
            </a:r>
          </a:p>
          <a:p>
            <a:r>
              <a:rPr lang="en-US" dirty="0"/>
              <a:t>This is done by determining the frequency of occurrence of each eatery category.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E8E26D-0742-4EB8-B58B-8601BCA169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D86E0-A932-435E-8EF2-7BA0F3D91CE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96"/>
          <a:stretch/>
        </p:blipFill>
        <p:spPr bwMode="auto">
          <a:xfrm>
            <a:off x="6181344" y="2560320"/>
            <a:ext cx="4712208" cy="3310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523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8CD9-75BB-4D36-90DF-AFABDAE1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5AF82-8218-4ED6-8785-81FD9CC9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 : Explore and extract the organic eateries in each firm’s neighborhood.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639D9-A3C2-4F68-A65F-ECCFE08E7A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080" y="3139440"/>
            <a:ext cx="7162800" cy="2600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152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8DF7-8935-4A2F-9EB4-E933C768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45508-D35C-4D2B-BBBC-7E1AA43B0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k</a:t>
            </a:r>
            <a:r>
              <a:rPr lang="en-US" dirty="0"/>
              <a:t>-Means Clustering – Financial Firms</a:t>
            </a:r>
          </a:p>
          <a:p>
            <a:pPr lvl="1"/>
            <a:r>
              <a:rPr lang="en-US" dirty="0"/>
              <a:t>Type of partition-based clustering of the unsupervised machine learning algorithms</a:t>
            </a:r>
          </a:p>
          <a:p>
            <a:pPr lvl="1"/>
            <a:r>
              <a:rPr lang="en-US" dirty="0"/>
              <a:t>Divides data into </a:t>
            </a:r>
            <a:r>
              <a:rPr lang="en-US" i="1" dirty="0"/>
              <a:t>k</a:t>
            </a:r>
            <a:r>
              <a:rPr lang="en-US" dirty="0"/>
              <a:t> non-overlapping subsets without any internal cluster structure.</a:t>
            </a:r>
          </a:p>
          <a:p>
            <a:pPr lvl="1"/>
            <a:r>
              <a:rPr lang="en-US" i="1" dirty="0"/>
              <a:t>k- means</a:t>
            </a:r>
            <a:r>
              <a:rPr lang="en-US" dirty="0"/>
              <a:t> clustering is done using the </a:t>
            </a:r>
            <a:r>
              <a:rPr lang="en-US" i="1" dirty="0"/>
              <a:t>k-means</a:t>
            </a:r>
            <a:r>
              <a:rPr lang="en-US" dirty="0"/>
              <a:t> clustering algorithm from the </a:t>
            </a:r>
            <a:r>
              <a:rPr lang="en-US" dirty="0" err="1"/>
              <a:t>scikit</a:t>
            </a:r>
            <a:r>
              <a:rPr lang="en-US" dirty="0"/>
              <a:t>-learn library</a:t>
            </a:r>
          </a:p>
          <a:p>
            <a:pPr lvl="1"/>
            <a:r>
              <a:rPr lang="en-US" dirty="0"/>
              <a:t>Data for clustering the firms – Financial firms data  with frequency of each eatery category.</a:t>
            </a:r>
          </a:p>
          <a:p>
            <a:pPr lvl="1"/>
            <a:r>
              <a:rPr lang="en-US" dirty="0"/>
              <a:t>Financial firms are clustered into 5 clusters/groups.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53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9FEB-7C66-4367-85BC-01ABEE69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D171-F8FB-4B55-8F5A-11CA8E13D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the financial firms</a:t>
            </a:r>
          </a:p>
          <a:p>
            <a:pPr lvl="1"/>
            <a:r>
              <a:rPr lang="en-US" dirty="0"/>
              <a:t>Cluster labels are generated – 0,1,2,3,4.</a:t>
            </a:r>
          </a:p>
          <a:p>
            <a:pPr lvl="1"/>
            <a:r>
              <a:rPr lang="en-US" dirty="0"/>
              <a:t>Firms are clustered and structured into a data-frame along with their geographical co-ordinates, most common eatery categories and the cluster labels</a:t>
            </a:r>
          </a:p>
          <a:p>
            <a:pPr lvl="1"/>
            <a:r>
              <a:rPr lang="en-US" dirty="0"/>
              <a:t>Clusters are visualized on the map using folium library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58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</TotalTime>
  <Words>491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Battle of Neighborhoods : Nature’s Platter</vt:lpstr>
      <vt:lpstr>Introduction</vt:lpstr>
      <vt:lpstr>Data : Requirements &amp; Collection</vt:lpstr>
      <vt:lpstr>Methodology</vt:lpstr>
      <vt:lpstr>Methodology</vt:lpstr>
      <vt:lpstr>Methodology</vt:lpstr>
      <vt:lpstr>Methodology</vt:lpstr>
      <vt:lpstr>Methodology</vt:lpstr>
      <vt:lpstr>Methodology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 : Nature’s Platter</dc:title>
  <dc:creator>Raghavendra Chivukula</dc:creator>
  <cp:lastModifiedBy>Raghavendra Chivukula</cp:lastModifiedBy>
  <cp:revision>22</cp:revision>
  <dcterms:created xsi:type="dcterms:W3CDTF">2019-04-24T22:34:09Z</dcterms:created>
  <dcterms:modified xsi:type="dcterms:W3CDTF">2019-04-24T23:53:11Z</dcterms:modified>
</cp:coreProperties>
</file>