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67" r:id="rId3"/>
    <p:sldId id="269" r:id="rId4"/>
    <p:sldId id="258" r:id="rId5"/>
    <p:sldId id="280" r:id="rId6"/>
    <p:sldId id="281" r:id="rId7"/>
    <p:sldId id="259" r:id="rId8"/>
    <p:sldId id="271" r:id="rId9"/>
    <p:sldId id="275" r:id="rId10"/>
    <p:sldId id="274" r:id="rId11"/>
    <p:sldId id="272" r:id="rId12"/>
    <p:sldId id="279"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092C"/>
    <a:srgbClr val="BD4B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203" autoAdjust="0"/>
  </p:normalViewPr>
  <p:slideViewPr>
    <p:cSldViewPr snapToGrid="0">
      <p:cViewPr varScale="1">
        <p:scale>
          <a:sx n="63" d="100"/>
          <a:sy n="63" d="100"/>
        </p:scale>
        <p:origin x="10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wmya SD" userId="9d04115279d1c522" providerId="LiveId" clId="{FF99C684-378C-41D5-9E72-F0EC4EE82EBC}"/>
    <pc:docChg chg="undo custSel delSld modSld">
      <pc:chgData name="Sowmya SD" userId="9d04115279d1c522" providerId="LiveId" clId="{FF99C684-378C-41D5-9E72-F0EC4EE82EBC}" dt="2023-07-11T17:05:59.986" v="919" actId="20577"/>
      <pc:docMkLst>
        <pc:docMk/>
      </pc:docMkLst>
      <pc:sldChg chg="modSp mod">
        <pc:chgData name="Sowmya SD" userId="9d04115279d1c522" providerId="LiveId" clId="{FF99C684-378C-41D5-9E72-F0EC4EE82EBC}" dt="2023-07-11T17:05:59.986" v="919" actId="20577"/>
        <pc:sldMkLst>
          <pc:docMk/>
          <pc:sldMk cId="0" sldId="257"/>
        </pc:sldMkLst>
        <pc:spChg chg="mod">
          <ac:chgData name="Sowmya SD" userId="9d04115279d1c522" providerId="LiveId" clId="{FF99C684-378C-41D5-9E72-F0EC4EE82EBC}" dt="2023-07-10T15:37:13.999" v="3" actId="120"/>
          <ac:spMkLst>
            <pc:docMk/>
            <pc:sldMk cId="0" sldId="257"/>
            <ac:spMk id="1048588" creationId="{00000000-0000-0000-0000-000000000000}"/>
          </ac:spMkLst>
        </pc:spChg>
        <pc:spChg chg="mod">
          <ac:chgData name="Sowmya SD" userId="9d04115279d1c522" providerId="LiveId" clId="{FF99C684-378C-41D5-9E72-F0EC4EE82EBC}" dt="2023-07-11T17:05:59.986" v="919" actId="20577"/>
          <ac:spMkLst>
            <pc:docMk/>
            <pc:sldMk cId="0" sldId="257"/>
            <ac:spMk id="1048589" creationId="{00000000-0000-0000-0000-000000000000}"/>
          </ac:spMkLst>
        </pc:spChg>
      </pc:sldChg>
      <pc:sldChg chg="modSp mod">
        <pc:chgData name="Sowmya SD" userId="9d04115279d1c522" providerId="LiveId" clId="{FF99C684-378C-41D5-9E72-F0EC4EE82EBC}" dt="2023-07-11T17:04:26.368" v="900" actId="14100"/>
        <pc:sldMkLst>
          <pc:docMk/>
          <pc:sldMk cId="0" sldId="258"/>
        </pc:sldMkLst>
        <pc:spChg chg="mod">
          <ac:chgData name="Sowmya SD" userId="9d04115279d1c522" providerId="LiveId" clId="{FF99C684-378C-41D5-9E72-F0EC4EE82EBC}" dt="2023-07-11T17:03:50.274" v="895" actId="2710"/>
          <ac:spMkLst>
            <pc:docMk/>
            <pc:sldMk cId="0" sldId="258"/>
            <ac:spMk id="3" creationId="{7F339311-B944-E914-2DE5-99F4BDC5F3B2}"/>
          </ac:spMkLst>
        </pc:spChg>
        <pc:spChg chg="mod">
          <ac:chgData name="Sowmya SD" userId="9d04115279d1c522" providerId="LiveId" clId="{FF99C684-378C-41D5-9E72-F0EC4EE82EBC}" dt="2023-07-11T17:04:26.368" v="900" actId="14100"/>
          <ac:spMkLst>
            <pc:docMk/>
            <pc:sldMk cId="0" sldId="258"/>
            <ac:spMk id="1048596" creationId="{00000000-0000-0000-0000-000000000000}"/>
          </ac:spMkLst>
        </pc:spChg>
        <pc:spChg chg="mod">
          <ac:chgData name="Sowmya SD" userId="9d04115279d1c522" providerId="LiveId" clId="{FF99C684-378C-41D5-9E72-F0EC4EE82EBC}" dt="2023-07-11T17:04:05.995" v="897" actId="255"/>
          <ac:spMkLst>
            <pc:docMk/>
            <pc:sldMk cId="0" sldId="258"/>
            <ac:spMk id="1048597" creationId="{00000000-0000-0000-0000-000000000000}"/>
          </ac:spMkLst>
        </pc:spChg>
        <pc:spChg chg="mod">
          <ac:chgData name="Sowmya SD" userId="9d04115279d1c522" providerId="LiveId" clId="{FF99C684-378C-41D5-9E72-F0EC4EE82EBC}" dt="2023-07-11T17:04:00.259" v="896" actId="255"/>
          <ac:spMkLst>
            <pc:docMk/>
            <pc:sldMk cId="0" sldId="258"/>
            <ac:spMk id="1048599" creationId="{00000000-0000-0000-0000-000000000000}"/>
          </ac:spMkLst>
        </pc:spChg>
      </pc:sldChg>
      <pc:sldChg chg="modSp mod">
        <pc:chgData name="Sowmya SD" userId="9d04115279d1c522" providerId="LiveId" clId="{FF99C684-378C-41D5-9E72-F0EC4EE82EBC}" dt="2023-07-11T17:03:33.393" v="893" actId="20577"/>
        <pc:sldMkLst>
          <pc:docMk/>
          <pc:sldMk cId="0" sldId="259"/>
        </pc:sldMkLst>
        <pc:spChg chg="mod">
          <ac:chgData name="Sowmya SD" userId="9d04115279d1c522" providerId="LiveId" clId="{FF99C684-378C-41D5-9E72-F0EC4EE82EBC}" dt="2023-07-11T17:03:33.393" v="893" actId="20577"/>
          <ac:spMkLst>
            <pc:docMk/>
            <pc:sldMk cId="0" sldId="259"/>
            <ac:spMk id="3" creationId="{9FAFBCEC-90EC-ECE0-FCF3-10EF0710F32B}"/>
          </ac:spMkLst>
        </pc:spChg>
        <pc:spChg chg="mod">
          <ac:chgData name="Sowmya SD" userId="9d04115279d1c522" providerId="LiveId" clId="{FF99C684-378C-41D5-9E72-F0EC4EE82EBC}" dt="2023-07-11T08:28:08.845" v="486" actId="255"/>
          <ac:spMkLst>
            <pc:docMk/>
            <pc:sldMk cId="0" sldId="259"/>
            <ac:spMk id="1048604" creationId="{00000000-0000-0000-0000-000000000000}"/>
          </ac:spMkLst>
        </pc:spChg>
        <pc:spChg chg="mod">
          <ac:chgData name="Sowmya SD" userId="9d04115279d1c522" providerId="LiveId" clId="{FF99C684-378C-41D5-9E72-F0EC4EE82EBC}" dt="2023-07-11T08:31:01.615" v="605" actId="20577"/>
          <ac:spMkLst>
            <pc:docMk/>
            <pc:sldMk cId="0" sldId="259"/>
            <ac:spMk id="1048606" creationId="{00000000-0000-0000-0000-000000000000}"/>
          </ac:spMkLst>
        </pc:spChg>
      </pc:sldChg>
      <pc:sldChg chg="modSp mod">
        <pc:chgData name="Sowmya SD" userId="9d04115279d1c522" providerId="LiveId" clId="{FF99C684-378C-41D5-9E72-F0EC4EE82EBC}" dt="2023-07-11T08:27:15.452" v="482" actId="255"/>
        <pc:sldMkLst>
          <pc:docMk/>
          <pc:sldMk cId="0" sldId="266"/>
        </pc:sldMkLst>
        <pc:spChg chg="mod">
          <ac:chgData name="Sowmya SD" userId="9d04115279d1c522" providerId="LiveId" clId="{FF99C684-378C-41D5-9E72-F0EC4EE82EBC}" dt="2023-07-11T08:27:15.452" v="482" actId="255"/>
          <ac:spMkLst>
            <pc:docMk/>
            <pc:sldMk cId="0" sldId="266"/>
            <ac:spMk id="1048649" creationId="{00000000-0000-0000-0000-000000000000}"/>
          </ac:spMkLst>
        </pc:spChg>
      </pc:sldChg>
      <pc:sldChg chg="modSp mod">
        <pc:chgData name="Sowmya SD" userId="9d04115279d1c522" providerId="LiveId" clId="{FF99C684-378C-41D5-9E72-F0EC4EE82EBC}" dt="2023-07-11T05:41:40.582" v="30" actId="20577"/>
        <pc:sldMkLst>
          <pc:docMk/>
          <pc:sldMk cId="4005024008" sldId="267"/>
        </pc:sldMkLst>
        <pc:spChg chg="mod">
          <ac:chgData name="Sowmya SD" userId="9d04115279d1c522" providerId="LiveId" clId="{FF99C684-378C-41D5-9E72-F0EC4EE82EBC}" dt="2023-07-11T05:41:00.437" v="27" actId="255"/>
          <ac:spMkLst>
            <pc:docMk/>
            <pc:sldMk cId="4005024008" sldId="267"/>
            <ac:spMk id="2" creationId="{00000000-0000-0000-0000-000000000000}"/>
          </ac:spMkLst>
        </pc:spChg>
        <pc:spChg chg="mod">
          <ac:chgData name="Sowmya SD" userId="9d04115279d1c522" providerId="LiveId" clId="{FF99C684-378C-41D5-9E72-F0EC4EE82EBC}" dt="2023-07-11T05:41:33.254" v="29" actId="12"/>
          <ac:spMkLst>
            <pc:docMk/>
            <pc:sldMk cId="4005024008" sldId="267"/>
            <ac:spMk id="3" creationId="{00000000-0000-0000-0000-000000000000}"/>
          </ac:spMkLst>
        </pc:spChg>
        <pc:spChg chg="mod">
          <ac:chgData name="Sowmya SD" userId="9d04115279d1c522" providerId="LiveId" clId="{FF99C684-378C-41D5-9E72-F0EC4EE82EBC}" dt="2023-07-11T05:41:40.582" v="30" actId="20577"/>
          <ac:spMkLst>
            <pc:docMk/>
            <pc:sldMk cId="4005024008" sldId="267"/>
            <ac:spMk id="1048593" creationId="{00000000-0000-0000-0000-000000000000}"/>
          </ac:spMkLst>
        </pc:spChg>
      </pc:sldChg>
      <pc:sldChg chg="modSp mod">
        <pc:chgData name="Sowmya SD" userId="9d04115279d1c522" providerId="LiveId" clId="{FF99C684-378C-41D5-9E72-F0EC4EE82EBC}" dt="2023-07-11T17:05:11.267" v="906" actId="2710"/>
        <pc:sldMkLst>
          <pc:docMk/>
          <pc:sldMk cId="3704677486" sldId="269"/>
        </pc:sldMkLst>
        <pc:spChg chg="mod">
          <ac:chgData name="Sowmya SD" userId="9d04115279d1c522" providerId="LiveId" clId="{FF99C684-378C-41D5-9E72-F0EC4EE82EBC}" dt="2023-07-11T17:04:57.476" v="904" actId="255"/>
          <ac:spMkLst>
            <pc:docMk/>
            <pc:sldMk cId="3704677486" sldId="269"/>
            <ac:spMk id="2" creationId="{4E9D891D-9FA3-6F51-0FAB-1737D423FBB3}"/>
          </ac:spMkLst>
        </pc:spChg>
        <pc:spChg chg="mod">
          <ac:chgData name="Sowmya SD" userId="9d04115279d1c522" providerId="LiveId" clId="{FF99C684-378C-41D5-9E72-F0EC4EE82EBC}" dt="2023-07-11T17:05:11.267" v="906" actId="2710"/>
          <ac:spMkLst>
            <pc:docMk/>
            <pc:sldMk cId="3704677486" sldId="269"/>
            <ac:spMk id="3" creationId="{22BD8D82-DB2E-F0F6-29CF-B860B49A60B0}"/>
          </ac:spMkLst>
        </pc:spChg>
        <pc:spChg chg="mod">
          <ac:chgData name="Sowmya SD" userId="9d04115279d1c522" providerId="LiveId" clId="{FF99C684-378C-41D5-9E72-F0EC4EE82EBC}" dt="2023-07-11T17:04:42.133" v="902" actId="255"/>
          <ac:spMkLst>
            <pc:docMk/>
            <pc:sldMk cId="3704677486" sldId="269"/>
            <ac:spMk id="1048610" creationId="{00000000-0000-0000-0000-000000000000}"/>
          </ac:spMkLst>
        </pc:spChg>
        <pc:spChg chg="mod">
          <ac:chgData name="Sowmya SD" userId="9d04115279d1c522" providerId="LiveId" clId="{FF99C684-378C-41D5-9E72-F0EC4EE82EBC}" dt="2023-07-11T17:04:48.418" v="903" actId="255"/>
          <ac:spMkLst>
            <pc:docMk/>
            <pc:sldMk cId="3704677486" sldId="269"/>
            <ac:spMk id="1048611" creationId="{00000000-0000-0000-0000-000000000000}"/>
          </ac:spMkLst>
        </pc:spChg>
      </pc:sldChg>
      <pc:sldChg chg="modSp mod">
        <pc:chgData name="Sowmya SD" userId="9d04115279d1c522" providerId="LiveId" clId="{FF99C684-378C-41D5-9E72-F0EC4EE82EBC}" dt="2023-07-11T08:31:46.700" v="607" actId="255"/>
        <pc:sldMkLst>
          <pc:docMk/>
          <pc:sldMk cId="2462439545" sldId="271"/>
        </pc:sldMkLst>
        <pc:spChg chg="mod">
          <ac:chgData name="Sowmya SD" userId="9d04115279d1c522" providerId="LiveId" clId="{FF99C684-378C-41D5-9E72-F0EC4EE82EBC}" dt="2023-07-11T08:31:46.700" v="607" actId="255"/>
          <ac:spMkLst>
            <pc:docMk/>
            <pc:sldMk cId="2462439545" sldId="271"/>
            <ac:spMk id="5" creationId="{09DCAEAF-3A79-E83D-D39D-5F68066C4848}"/>
          </ac:spMkLst>
        </pc:spChg>
      </pc:sldChg>
      <pc:sldChg chg="modSp mod">
        <pc:chgData name="Sowmya SD" userId="9d04115279d1c522" providerId="LiveId" clId="{FF99C684-378C-41D5-9E72-F0EC4EE82EBC}" dt="2023-07-11T08:26:44.347" v="480" actId="14100"/>
        <pc:sldMkLst>
          <pc:docMk/>
          <pc:sldMk cId="1672606967" sldId="272"/>
        </pc:sldMkLst>
        <pc:spChg chg="mod">
          <ac:chgData name="Sowmya SD" userId="9d04115279d1c522" providerId="LiveId" clId="{FF99C684-378C-41D5-9E72-F0EC4EE82EBC}" dt="2023-07-11T08:26:44.347" v="480" actId="14100"/>
          <ac:spMkLst>
            <pc:docMk/>
            <pc:sldMk cId="1672606967" sldId="272"/>
            <ac:spMk id="2" creationId="{C34EA610-9E0C-B356-BEF8-35788E242BFE}"/>
          </ac:spMkLst>
        </pc:spChg>
        <pc:spChg chg="mod">
          <ac:chgData name="Sowmya SD" userId="9d04115279d1c522" providerId="LiveId" clId="{FF99C684-378C-41D5-9E72-F0EC4EE82EBC}" dt="2023-07-11T08:25:56.865" v="474" actId="255"/>
          <ac:spMkLst>
            <pc:docMk/>
            <pc:sldMk cId="1672606967" sldId="272"/>
            <ac:spMk id="1048611" creationId="{00000000-0000-0000-0000-000000000000}"/>
          </ac:spMkLst>
        </pc:spChg>
        <pc:spChg chg="mod">
          <ac:chgData name="Sowmya SD" userId="9d04115279d1c522" providerId="LiveId" clId="{FF99C684-378C-41D5-9E72-F0EC4EE82EBC}" dt="2023-07-11T08:25:37.380" v="472" actId="255"/>
          <ac:spMkLst>
            <pc:docMk/>
            <pc:sldMk cId="1672606967" sldId="272"/>
            <ac:spMk id="1048613" creationId="{00000000-0000-0000-0000-000000000000}"/>
          </ac:spMkLst>
        </pc:spChg>
      </pc:sldChg>
      <pc:sldChg chg="addSp delSp modSp del mod">
        <pc:chgData name="Sowmya SD" userId="9d04115279d1c522" providerId="LiveId" clId="{FF99C684-378C-41D5-9E72-F0EC4EE82EBC}" dt="2023-07-11T17:02:22.717" v="841" actId="2696"/>
        <pc:sldMkLst>
          <pc:docMk/>
          <pc:sldMk cId="2946603760" sldId="273"/>
        </pc:sldMkLst>
        <pc:spChg chg="del">
          <ac:chgData name="Sowmya SD" userId="9d04115279d1c522" providerId="LiveId" clId="{FF99C684-378C-41D5-9E72-F0EC4EE82EBC}" dt="2023-07-11T08:35:55.773" v="771" actId="21"/>
          <ac:spMkLst>
            <pc:docMk/>
            <pc:sldMk cId="2946603760" sldId="273"/>
            <ac:spMk id="2" creationId="{AA149A8A-C358-F0A4-C932-C50D5E87BFD6}"/>
          </ac:spMkLst>
        </pc:spChg>
        <pc:spChg chg="del mod">
          <ac:chgData name="Sowmya SD" userId="9d04115279d1c522" providerId="LiveId" clId="{FF99C684-378C-41D5-9E72-F0EC4EE82EBC}" dt="2023-07-11T08:35:48.601" v="770" actId="21"/>
          <ac:spMkLst>
            <pc:docMk/>
            <pc:sldMk cId="2946603760" sldId="273"/>
            <ac:spMk id="3" creationId="{EB5E52A8-2946-251C-9E05-A1C6263934A0}"/>
          </ac:spMkLst>
        </pc:spChg>
        <pc:spChg chg="add mod">
          <ac:chgData name="Sowmya SD" userId="9d04115279d1c522" providerId="LiveId" clId="{FF99C684-378C-41D5-9E72-F0EC4EE82EBC}" dt="2023-07-11T08:37:58.190" v="840" actId="20577"/>
          <ac:spMkLst>
            <pc:docMk/>
            <pc:sldMk cId="2946603760" sldId="273"/>
            <ac:spMk id="4" creationId="{B0F2C239-FE66-439A-BDD8-07A840F78A86}"/>
          </ac:spMkLst>
        </pc:spChg>
        <pc:spChg chg="add del mod">
          <ac:chgData name="Sowmya SD" userId="9d04115279d1c522" providerId="LiveId" clId="{FF99C684-378C-41D5-9E72-F0EC4EE82EBC}" dt="2023-07-11T08:37:46.755" v="827" actId="767"/>
          <ac:spMkLst>
            <pc:docMk/>
            <pc:sldMk cId="2946603760" sldId="273"/>
            <ac:spMk id="5" creationId="{4B4952D5-82CB-44B0-B5CD-60318F5F2BF6}"/>
          </ac:spMkLst>
        </pc:spChg>
        <pc:spChg chg="add del mod">
          <ac:chgData name="Sowmya SD" userId="9d04115279d1c522" providerId="LiveId" clId="{FF99C684-378C-41D5-9E72-F0EC4EE82EBC}" dt="2023-07-11T08:37:44.522" v="821" actId="767"/>
          <ac:spMkLst>
            <pc:docMk/>
            <pc:sldMk cId="2946603760" sldId="273"/>
            <ac:spMk id="6" creationId="{2AE1487D-189E-4B3C-930F-3C8E22987645}"/>
          </ac:spMkLst>
        </pc:spChg>
        <pc:spChg chg="add del mod">
          <ac:chgData name="Sowmya SD" userId="9d04115279d1c522" providerId="LiveId" clId="{FF99C684-378C-41D5-9E72-F0EC4EE82EBC}" dt="2023-07-11T08:37:45.592" v="824"/>
          <ac:spMkLst>
            <pc:docMk/>
            <pc:sldMk cId="2946603760" sldId="273"/>
            <ac:spMk id="11" creationId="{BF3FD6C5-E652-4006-9895-237269D0E75F}"/>
          </ac:spMkLst>
        </pc:spChg>
        <pc:spChg chg="add del mod">
          <ac:chgData name="Sowmya SD" userId="9d04115279d1c522" providerId="LiveId" clId="{FF99C684-378C-41D5-9E72-F0EC4EE82EBC}" dt="2023-07-11T08:37:43.882" v="819"/>
          <ac:spMkLst>
            <pc:docMk/>
            <pc:sldMk cId="2946603760" sldId="273"/>
            <ac:spMk id="13" creationId="{AA808727-6E76-4E50-A057-1171C1058C89}"/>
          </ac:spMkLst>
        </pc:spChg>
        <pc:spChg chg="add del mod">
          <ac:chgData name="Sowmya SD" userId="9d04115279d1c522" providerId="LiveId" clId="{FF99C684-378C-41D5-9E72-F0EC4EE82EBC}" dt="2023-07-11T08:37:43.657" v="818"/>
          <ac:spMkLst>
            <pc:docMk/>
            <pc:sldMk cId="2946603760" sldId="273"/>
            <ac:spMk id="14" creationId="{6B76CD59-EF7F-41A4-AEA4-88387DBDFC94}"/>
          </ac:spMkLst>
        </pc:spChg>
        <pc:spChg chg="add del mod">
          <ac:chgData name="Sowmya SD" userId="9d04115279d1c522" providerId="LiveId" clId="{FF99C684-378C-41D5-9E72-F0EC4EE82EBC}" dt="2023-07-11T08:37:43.340" v="817"/>
          <ac:spMkLst>
            <pc:docMk/>
            <pc:sldMk cId="2946603760" sldId="273"/>
            <ac:spMk id="15" creationId="{1163C669-7667-46D5-A194-9F3C0749E21B}"/>
          </ac:spMkLst>
        </pc:spChg>
        <pc:spChg chg="mod">
          <ac:chgData name="Sowmya SD" userId="9d04115279d1c522" providerId="LiveId" clId="{FF99C684-378C-41D5-9E72-F0EC4EE82EBC}" dt="2023-07-11T06:20:55.302" v="167" actId="255"/>
          <ac:spMkLst>
            <pc:docMk/>
            <pc:sldMk cId="2946603760" sldId="273"/>
            <ac:spMk id="1048610" creationId="{00000000-0000-0000-0000-000000000000}"/>
          </ac:spMkLst>
        </pc:spChg>
        <pc:spChg chg="mod">
          <ac:chgData name="Sowmya SD" userId="9d04115279d1c522" providerId="LiveId" clId="{FF99C684-378C-41D5-9E72-F0EC4EE82EBC}" dt="2023-07-11T08:27:57.898" v="485" actId="255"/>
          <ac:spMkLst>
            <pc:docMk/>
            <pc:sldMk cId="2946603760" sldId="273"/>
            <ac:spMk id="1048611" creationId="{00000000-0000-0000-0000-000000000000}"/>
          </ac:spMkLst>
        </pc:spChg>
      </pc:sldChg>
      <pc:sldChg chg="addSp delSp modSp mod">
        <pc:chgData name="Sowmya SD" userId="9d04115279d1c522" providerId="LiveId" clId="{FF99C684-378C-41D5-9E72-F0EC4EE82EBC}" dt="2023-07-11T08:34:33.318" v="621" actId="14100"/>
        <pc:sldMkLst>
          <pc:docMk/>
          <pc:sldMk cId="777652572" sldId="274"/>
        </pc:sldMkLst>
        <pc:spChg chg="mod">
          <ac:chgData name="Sowmya SD" userId="9d04115279d1c522" providerId="LiveId" clId="{FF99C684-378C-41D5-9E72-F0EC4EE82EBC}" dt="2023-07-11T08:17:02.122" v="299" actId="14100"/>
          <ac:spMkLst>
            <pc:docMk/>
            <pc:sldMk cId="777652572" sldId="274"/>
            <ac:spMk id="6" creationId="{98673927-EADC-B7CB-D32B-AFF7A596C299}"/>
          </ac:spMkLst>
        </pc:spChg>
        <pc:spChg chg="mod">
          <ac:chgData name="Sowmya SD" userId="9d04115279d1c522" providerId="LiveId" clId="{FF99C684-378C-41D5-9E72-F0EC4EE82EBC}" dt="2023-07-11T08:14:26.932" v="278" actId="1076"/>
          <ac:spMkLst>
            <pc:docMk/>
            <pc:sldMk cId="777652572" sldId="274"/>
            <ac:spMk id="1048609" creationId="{00000000-0000-0000-0000-000000000000}"/>
          </ac:spMkLst>
        </pc:spChg>
        <pc:spChg chg="mod">
          <ac:chgData name="Sowmya SD" userId="9d04115279d1c522" providerId="LiveId" clId="{FF99C684-378C-41D5-9E72-F0EC4EE82EBC}" dt="2023-07-11T08:27:29.183" v="483" actId="255"/>
          <ac:spMkLst>
            <pc:docMk/>
            <pc:sldMk cId="777652572" sldId="274"/>
            <ac:spMk id="1048611" creationId="{00000000-0000-0000-0000-000000000000}"/>
          </ac:spMkLst>
        </pc:spChg>
        <pc:picChg chg="add mod">
          <ac:chgData name="Sowmya SD" userId="9d04115279d1c522" providerId="LiveId" clId="{FF99C684-378C-41D5-9E72-F0EC4EE82EBC}" dt="2023-07-11T08:34:33.318" v="621" actId="14100"/>
          <ac:picMkLst>
            <pc:docMk/>
            <pc:sldMk cId="777652572" sldId="274"/>
            <ac:picMk id="2" creationId="{9839E397-0E0C-4AE0-A4DA-F62CFE9BC2AD}"/>
          </ac:picMkLst>
        </pc:picChg>
        <pc:picChg chg="del">
          <ac:chgData name="Sowmya SD" userId="9d04115279d1c522" providerId="LiveId" clId="{FF99C684-378C-41D5-9E72-F0EC4EE82EBC}" dt="2023-07-11T06:23:00.584" v="228" actId="21"/>
          <ac:picMkLst>
            <pc:docMk/>
            <pc:sldMk cId="777652572" sldId="274"/>
            <ac:picMk id="3" creationId="{84A11CE3-9132-032C-7667-766B083D197E}"/>
          </ac:picMkLst>
        </pc:picChg>
        <pc:picChg chg="add mod">
          <ac:chgData name="Sowmya SD" userId="9d04115279d1c522" providerId="LiveId" clId="{FF99C684-378C-41D5-9E72-F0EC4EE82EBC}" dt="2023-07-11T08:34:28.966" v="620" actId="14100"/>
          <ac:picMkLst>
            <pc:docMk/>
            <pc:sldMk cId="777652572" sldId="274"/>
            <ac:picMk id="3" creationId="{97251A07-67C9-4047-9920-11319973EF23}"/>
          </ac:picMkLst>
        </pc:picChg>
        <pc:picChg chg="add mod">
          <ac:chgData name="Sowmya SD" userId="9d04115279d1c522" providerId="LiveId" clId="{FF99C684-378C-41D5-9E72-F0EC4EE82EBC}" dt="2023-07-11T08:34:14.367" v="618" actId="14100"/>
          <ac:picMkLst>
            <pc:docMk/>
            <pc:sldMk cId="777652572" sldId="274"/>
            <ac:picMk id="4" creationId="{45BF9DD3-4AC6-4D3D-A9B2-90D9B6C796FC}"/>
          </ac:picMkLst>
        </pc:picChg>
      </pc:sldChg>
      <pc:sldChg chg="addSp delSp modSp mod">
        <pc:chgData name="Sowmya SD" userId="9d04115279d1c522" providerId="LiveId" clId="{FF99C684-378C-41D5-9E72-F0EC4EE82EBC}" dt="2023-07-11T08:33:36.551" v="611" actId="1440"/>
        <pc:sldMkLst>
          <pc:docMk/>
          <pc:sldMk cId="1528426339" sldId="275"/>
        </pc:sldMkLst>
        <pc:spChg chg="mod">
          <ac:chgData name="Sowmya SD" userId="9d04115279d1c522" providerId="LiveId" clId="{FF99C684-378C-41D5-9E72-F0EC4EE82EBC}" dt="2023-07-11T08:31:23.807" v="606" actId="255"/>
          <ac:spMkLst>
            <pc:docMk/>
            <pc:sldMk cId="1528426339" sldId="275"/>
            <ac:spMk id="2" creationId="{89C4282B-7CFA-4DC9-9414-77CD152E2112}"/>
          </ac:spMkLst>
        </pc:spChg>
        <pc:spChg chg="mod">
          <ac:chgData name="Sowmya SD" userId="9d04115279d1c522" providerId="LiveId" clId="{FF99C684-378C-41D5-9E72-F0EC4EE82EBC}" dt="2023-07-11T08:27:40.991" v="484" actId="255"/>
          <ac:spMkLst>
            <pc:docMk/>
            <pc:sldMk cId="1528426339" sldId="275"/>
            <ac:spMk id="1048611" creationId="{00000000-0000-0000-0000-000000000000}"/>
          </ac:spMkLst>
        </pc:spChg>
        <pc:picChg chg="add mod">
          <ac:chgData name="Sowmya SD" userId="9d04115279d1c522" providerId="LiveId" clId="{FF99C684-378C-41D5-9E72-F0EC4EE82EBC}" dt="2023-07-11T08:13:14.121" v="273" actId="1440"/>
          <ac:picMkLst>
            <pc:docMk/>
            <pc:sldMk cId="1528426339" sldId="275"/>
            <ac:picMk id="3" creationId="{F49215B8-0267-424F-847B-FD4BD4AB3BA0}"/>
          </ac:picMkLst>
        </pc:picChg>
        <pc:picChg chg="add mod">
          <ac:chgData name="Sowmya SD" userId="9d04115279d1c522" providerId="LiveId" clId="{FF99C684-378C-41D5-9E72-F0EC4EE82EBC}" dt="2023-07-11T08:13:17.202" v="274" actId="1440"/>
          <ac:picMkLst>
            <pc:docMk/>
            <pc:sldMk cId="1528426339" sldId="275"/>
            <ac:picMk id="4" creationId="{888183F1-A419-4C0C-9F45-9E901D32A159}"/>
          </ac:picMkLst>
        </pc:picChg>
        <pc:picChg chg="del">
          <ac:chgData name="Sowmya SD" userId="9d04115279d1c522" providerId="LiveId" clId="{FF99C684-378C-41D5-9E72-F0EC4EE82EBC}" dt="2023-07-11T06:23:08.148" v="229" actId="21"/>
          <ac:picMkLst>
            <pc:docMk/>
            <pc:sldMk cId="1528426339" sldId="275"/>
            <ac:picMk id="4" creationId="{F979D92B-A337-DA79-6A30-07E2A0B929E5}"/>
          </ac:picMkLst>
        </pc:picChg>
        <pc:picChg chg="add del mod">
          <ac:chgData name="Sowmya SD" userId="9d04115279d1c522" providerId="LiveId" clId="{FF99C684-378C-41D5-9E72-F0EC4EE82EBC}" dt="2023-07-11T06:23:12.830" v="231" actId="478"/>
          <ac:picMkLst>
            <pc:docMk/>
            <pc:sldMk cId="1528426339" sldId="275"/>
            <ac:picMk id="10" creationId="{1DB19F55-190A-48B1-B8DA-2614E8C43920}"/>
          </ac:picMkLst>
        </pc:picChg>
        <pc:picChg chg="add mod">
          <ac:chgData name="Sowmya SD" userId="9d04115279d1c522" providerId="LiveId" clId="{FF99C684-378C-41D5-9E72-F0EC4EE82EBC}" dt="2023-07-11T08:33:36.551" v="611" actId="1440"/>
          <ac:picMkLst>
            <pc:docMk/>
            <pc:sldMk cId="1528426339" sldId="275"/>
            <ac:picMk id="11" creationId="{7B46A641-FD41-4577-853B-5DCE46535823}"/>
          </ac:picMkLst>
        </pc:picChg>
      </pc:sldChg>
      <pc:sldChg chg="addSp delSp modSp mod">
        <pc:chgData name="Sowmya SD" userId="9d04115279d1c522" providerId="LiveId" clId="{FF99C684-378C-41D5-9E72-F0EC4EE82EBC}" dt="2023-07-11T08:27:06.935" v="481" actId="255"/>
        <pc:sldMkLst>
          <pc:docMk/>
          <pc:sldMk cId="2423233035" sldId="279"/>
        </pc:sldMkLst>
        <pc:spChg chg="mod">
          <ac:chgData name="Sowmya SD" userId="9d04115279d1c522" providerId="LiveId" clId="{FF99C684-378C-41D5-9E72-F0EC4EE82EBC}" dt="2023-07-11T08:23:29.598" v="406" actId="1076"/>
          <ac:spMkLst>
            <pc:docMk/>
            <pc:sldMk cId="2423233035" sldId="279"/>
            <ac:spMk id="2" creationId="{6972B6F9-BDBC-72EF-AD60-65B5B5C7A8F1}"/>
          </ac:spMkLst>
        </pc:spChg>
        <pc:spChg chg="add del mod">
          <ac:chgData name="Sowmya SD" userId="9d04115279d1c522" providerId="LiveId" clId="{FF99C684-378C-41D5-9E72-F0EC4EE82EBC}" dt="2023-07-11T08:25:10.298" v="471" actId="115"/>
          <ac:spMkLst>
            <pc:docMk/>
            <pc:sldMk cId="2423233035" sldId="279"/>
            <ac:spMk id="3" creationId="{6F1FC201-D13F-492F-87FC-5D4ACB5E229E}"/>
          </ac:spMkLst>
        </pc:spChg>
        <pc:spChg chg="mod">
          <ac:chgData name="Sowmya SD" userId="9d04115279d1c522" providerId="LiveId" clId="{FF99C684-378C-41D5-9E72-F0EC4EE82EBC}" dt="2023-07-11T08:27:06.935" v="481" actId="255"/>
          <ac:spMkLst>
            <pc:docMk/>
            <pc:sldMk cId="2423233035" sldId="279"/>
            <ac:spMk id="1048611" creationId="{00000000-0000-0000-0000-000000000000}"/>
          </ac:spMkLst>
        </pc:spChg>
      </pc:sldChg>
      <pc:sldChg chg="modSp mod">
        <pc:chgData name="Sowmya SD" userId="9d04115279d1c522" providerId="LiveId" clId="{FF99C684-378C-41D5-9E72-F0EC4EE82EBC}" dt="2023-07-11T08:08:45.365" v="245" actId="255"/>
        <pc:sldMkLst>
          <pc:docMk/>
          <pc:sldMk cId="373075327" sldId="280"/>
        </pc:sldMkLst>
        <pc:spChg chg="mod">
          <ac:chgData name="Sowmya SD" userId="9d04115279d1c522" providerId="LiveId" clId="{FF99C684-378C-41D5-9E72-F0EC4EE82EBC}" dt="2023-07-11T08:08:45.365" v="245" actId="255"/>
          <ac:spMkLst>
            <pc:docMk/>
            <pc:sldMk cId="373075327" sldId="280"/>
            <ac:spMk id="1048589" creationId="{00000000-0000-0000-0000-000000000000}"/>
          </ac:spMkLst>
        </pc:spChg>
      </pc:sldChg>
      <pc:sldChg chg="addSp delSp modSp mod">
        <pc:chgData name="Sowmya SD" userId="9d04115279d1c522" providerId="LiveId" clId="{FF99C684-378C-41D5-9E72-F0EC4EE82EBC}" dt="2023-07-11T06:04:12.923" v="44" actId="1076"/>
        <pc:sldMkLst>
          <pc:docMk/>
          <pc:sldMk cId="3866298393" sldId="281"/>
        </pc:sldMkLst>
        <pc:picChg chg="add mod">
          <ac:chgData name="Sowmya SD" userId="9d04115279d1c522" providerId="LiveId" clId="{FF99C684-378C-41D5-9E72-F0EC4EE82EBC}" dt="2023-07-11T06:04:12.923" v="44" actId="1076"/>
          <ac:picMkLst>
            <pc:docMk/>
            <pc:sldMk cId="3866298393" sldId="281"/>
            <ac:picMk id="2" creationId="{AC81DF1D-AAEB-4448-BADF-F40AE32AEA5B}"/>
          </ac:picMkLst>
        </pc:picChg>
        <pc:picChg chg="del">
          <ac:chgData name="Sowmya SD" userId="9d04115279d1c522" providerId="LiveId" clId="{FF99C684-378C-41D5-9E72-F0EC4EE82EBC}" dt="2023-07-11T06:01:49.472" v="36" actId="21"/>
          <ac:picMkLst>
            <pc:docMk/>
            <pc:sldMk cId="3866298393" sldId="281"/>
            <ac:picMk id="5" creationId="{C6E70443-7E21-076D-0D92-A0F764533383}"/>
          </ac:picMkLst>
        </pc:picChg>
        <pc:picChg chg="add del mod">
          <ac:chgData name="Sowmya SD" userId="9d04115279d1c522" providerId="LiveId" clId="{FF99C684-378C-41D5-9E72-F0EC4EE82EBC}" dt="2023-07-11T06:01:57.579" v="38" actId="21"/>
          <ac:picMkLst>
            <pc:docMk/>
            <pc:sldMk cId="3866298393" sldId="281"/>
            <ac:picMk id="10" creationId="{F275E624-91C4-42BE-9FAB-73EB3831EC3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42153698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A0EA98-5831-4853-B862-C702E6EB345C}" type="slidenum">
              <a:rPr lang="en-US" smtClean="0"/>
              <a:t>3</a:t>
            </a:fld>
            <a:endParaRPr lang="en-US"/>
          </a:p>
        </p:txBody>
      </p:sp>
    </p:spTree>
    <p:extLst>
      <p:ext uri="{BB962C8B-B14F-4D97-AF65-F5344CB8AC3E}">
        <p14:creationId xmlns:p14="http://schemas.microsoft.com/office/powerpoint/2010/main" val="4133012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lstStyle/>
          <a:p>
            <a:fld id="{126123D5-9AE9-4D3E-AB4D-82A95E2564CD}" type="datetimeFigureOut">
              <a:rPr lang="en-IN" smtClean="0"/>
              <a:t>11-07-2023</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8C89584D-E97D-47EB-8490-6F36AE36549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1" name="Title 1"/>
          <p:cNvSpPr>
            <a:spLocks noGrp="1"/>
          </p:cNvSpPr>
          <p:nvPr>
            <p:ph type="title"/>
          </p:nvPr>
        </p:nvSpPr>
        <p:spPr/>
        <p:txBody>
          <a:bodyPr/>
          <a:lstStyle/>
          <a:p>
            <a:r>
              <a:rPr lang="en-US"/>
              <a:t>Click to edit Master title style</a:t>
            </a:r>
            <a:endParaRPr lang="en-IN"/>
          </a:p>
        </p:txBody>
      </p:sp>
      <p:sp>
        <p:nvSpPr>
          <p:cNvPr id="1048672"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3" name="Date Placeholder 3"/>
          <p:cNvSpPr>
            <a:spLocks noGrp="1"/>
          </p:cNvSpPr>
          <p:nvPr>
            <p:ph type="dt" sz="half" idx="10"/>
          </p:nvPr>
        </p:nvSpPr>
        <p:spPr/>
        <p:txBody>
          <a:bodyPr/>
          <a:lstStyle/>
          <a:p>
            <a:fld id="{126123D5-9AE9-4D3E-AB4D-82A95E2564CD}" type="datetimeFigureOut">
              <a:rPr lang="en-IN" smtClean="0"/>
              <a:t>11-07-2023</a:t>
            </a:fld>
            <a:endParaRPr lang="en-IN"/>
          </a:p>
        </p:txBody>
      </p:sp>
      <p:sp>
        <p:nvSpPr>
          <p:cNvPr id="1048674" name="Footer Placeholder 4"/>
          <p:cNvSpPr>
            <a:spLocks noGrp="1"/>
          </p:cNvSpPr>
          <p:nvPr>
            <p:ph type="ftr" sz="quarter" idx="11"/>
          </p:nvPr>
        </p:nvSpPr>
        <p:spPr/>
        <p:txBody>
          <a:bodyPr/>
          <a:lstStyle/>
          <a:p>
            <a:endParaRPr lang="en-IN"/>
          </a:p>
        </p:txBody>
      </p:sp>
      <p:sp>
        <p:nvSpPr>
          <p:cNvPr id="1048675" name="Slide Number Placeholder 5"/>
          <p:cNvSpPr>
            <a:spLocks noGrp="1"/>
          </p:cNvSpPr>
          <p:nvPr>
            <p:ph type="sldNum" sz="quarter" idx="12"/>
          </p:nvPr>
        </p:nvSpPr>
        <p:spPr/>
        <p:txBody>
          <a:bodyPr/>
          <a:lstStyle/>
          <a:p>
            <a:fld id="{8C89584D-E97D-47EB-8490-6F36AE36549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5"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56"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7" name="Date Placeholder 3"/>
          <p:cNvSpPr>
            <a:spLocks noGrp="1"/>
          </p:cNvSpPr>
          <p:nvPr>
            <p:ph type="dt" sz="half" idx="10"/>
          </p:nvPr>
        </p:nvSpPr>
        <p:spPr/>
        <p:txBody>
          <a:bodyPr/>
          <a:lstStyle/>
          <a:p>
            <a:fld id="{126123D5-9AE9-4D3E-AB4D-82A95E2564CD}" type="datetimeFigureOut">
              <a:rPr lang="en-IN" smtClean="0"/>
              <a:t>11-07-2023</a:t>
            </a:fld>
            <a:endParaRPr lang="en-IN"/>
          </a:p>
        </p:txBody>
      </p:sp>
      <p:sp>
        <p:nvSpPr>
          <p:cNvPr id="1048658" name="Footer Placeholder 4"/>
          <p:cNvSpPr>
            <a:spLocks noGrp="1"/>
          </p:cNvSpPr>
          <p:nvPr>
            <p:ph type="ftr" sz="quarter" idx="11"/>
          </p:nvPr>
        </p:nvSpPr>
        <p:spPr/>
        <p:txBody>
          <a:bodyPr/>
          <a:lstStyle/>
          <a:p>
            <a:endParaRPr lang="en-IN"/>
          </a:p>
        </p:txBody>
      </p:sp>
      <p:sp>
        <p:nvSpPr>
          <p:cNvPr id="1048659" name="Slide Number Placeholder 5"/>
          <p:cNvSpPr>
            <a:spLocks noGrp="1"/>
          </p:cNvSpPr>
          <p:nvPr>
            <p:ph type="sldNum" sz="quarter" idx="12"/>
          </p:nvPr>
        </p:nvSpPr>
        <p:spPr/>
        <p:txBody>
          <a:bodyPr/>
          <a:lstStyle/>
          <a:p>
            <a:fld id="{8C89584D-E97D-47EB-8490-6F36AE36549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60" name="Title 1"/>
          <p:cNvSpPr>
            <a:spLocks noGrp="1"/>
          </p:cNvSpPr>
          <p:nvPr>
            <p:ph type="title"/>
          </p:nvPr>
        </p:nvSpPr>
        <p:spPr/>
        <p:txBody>
          <a:bodyPr/>
          <a:lstStyle/>
          <a:p>
            <a:r>
              <a:rPr lang="en-US"/>
              <a:t>Click to edit Master title style</a:t>
            </a:r>
            <a:endParaRPr lang="en-IN"/>
          </a:p>
        </p:txBody>
      </p:sp>
      <p:sp>
        <p:nvSpPr>
          <p:cNvPr id="1048661"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2" name="Date Placeholder 3"/>
          <p:cNvSpPr>
            <a:spLocks noGrp="1"/>
          </p:cNvSpPr>
          <p:nvPr>
            <p:ph type="dt" sz="half" idx="10"/>
          </p:nvPr>
        </p:nvSpPr>
        <p:spPr/>
        <p:txBody>
          <a:bodyPr/>
          <a:lstStyle/>
          <a:p>
            <a:fld id="{126123D5-9AE9-4D3E-AB4D-82A95E2564CD}" type="datetimeFigureOut">
              <a:rPr lang="en-IN" smtClean="0"/>
              <a:t>11-07-2023</a:t>
            </a:fld>
            <a:endParaRPr lang="en-IN"/>
          </a:p>
        </p:txBody>
      </p:sp>
      <p:sp>
        <p:nvSpPr>
          <p:cNvPr id="1048663" name="Footer Placeholder 4"/>
          <p:cNvSpPr>
            <a:spLocks noGrp="1"/>
          </p:cNvSpPr>
          <p:nvPr>
            <p:ph type="ftr" sz="quarter" idx="11"/>
          </p:nvPr>
        </p:nvSpPr>
        <p:spPr/>
        <p:txBody>
          <a:bodyPr/>
          <a:lstStyle/>
          <a:p>
            <a:endParaRPr lang="en-IN"/>
          </a:p>
        </p:txBody>
      </p:sp>
      <p:sp>
        <p:nvSpPr>
          <p:cNvPr id="1048664" name="Slide Number Placeholder 5"/>
          <p:cNvSpPr>
            <a:spLocks noGrp="1"/>
          </p:cNvSpPr>
          <p:nvPr>
            <p:ph type="sldNum" sz="quarter" idx="12"/>
          </p:nvPr>
        </p:nvSpPr>
        <p:spPr/>
        <p:txBody>
          <a:bodyPr/>
          <a:lstStyle/>
          <a:p>
            <a:fld id="{8C89584D-E97D-47EB-8490-6F36AE36549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6"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77"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78" name="Date Placeholder 3"/>
          <p:cNvSpPr>
            <a:spLocks noGrp="1"/>
          </p:cNvSpPr>
          <p:nvPr>
            <p:ph type="dt" sz="half" idx="10"/>
          </p:nvPr>
        </p:nvSpPr>
        <p:spPr/>
        <p:txBody>
          <a:bodyPr/>
          <a:lstStyle/>
          <a:p>
            <a:fld id="{126123D5-9AE9-4D3E-AB4D-82A95E2564CD}" type="datetimeFigureOut">
              <a:rPr lang="en-IN" smtClean="0"/>
              <a:t>11-07-2023</a:t>
            </a:fld>
            <a:endParaRPr lang="en-IN"/>
          </a:p>
        </p:txBody>
      </p:sp>
      <p:sp>
        <p:nvSpPr>
          <p:cNvPr id="1048679" name="Footer Placeholder 4"/>
          <p:cNvSpPr>
            <a:spLocks noGrp="1"/>
          </p:cNvSpPr>
          <p:nvPr>
            <p:ph type="ftr" sz="quarter" idx="11"/>
          </p:nvPr>
        </p:nvSpPr>
        <p:spPr/>
        <p:txBody>
          <a:bodyPr/>
          <a:lstStyle/>
          <a:p>
            <a:endParaRPr lang="en-IN"/>
          </a:p>
        </p:txBody>
      </p:sp>
      <p:sp>
        <p:nvSpPr>
          <p:cNvPr id="1048680" name="Slide Number Placeholder 5"/>
          <p:cNvSpPr>
            <a:spLocks noGrp="1"/>
          </p:cNvSpPr>
          <p:nvPr>
            <p:ph type="sldNum" sz="quarter" idx="12"/>
          </p:nvPr>
        </p:nvSpPr>
        <p:spPr/>
        <p:txBody>
          <a:bodyPr/>
          <a:lstStyle/>
          <a:p>
            <a:fld id="{8C89584D-E97D-47EB-8490-6F36AE36549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1" name="Title 1"/>
          <p:cNvSpPr>
            <a:spLocks noGrp="1"/>
          </p:cNvSpPr>
          <p:nvPr>
            <p:ph type="title"/>
          </p:nvPr>
        </p:nvSpPr>
        <p:spPr/>
        <p:txBody>
          <a:bodyPr/>
          <a:lstStyle/>
          <a:p>
            <a:r>
              <a:rPr lang="en-US"/>
              <a:t>Click to edit Master title style</a:t>
            </a:r>
            <a:endParaRPr lang="en-IN"/>
          </a:p>
        </p:txBody>
      </p:sp>
      <p:sp>
        <p:nvSpPr>
          <p:cNvPr id="1048682"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3"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Date Placeholder 4"/>
          <p:cNvSpPr>
            <a:spLocks noGrp="1"/>
          </p:cNvSpPr>
          <p:nvPr>
            <p:ph type="dt" sz="half" idx="10"/>
          </p:nvPr>
        </p:nvSpPr>
        <p:spPr/>
        <p:txBody>
          <a:bodyPr/>
          <a:lstStyle/>
          <a:p>
            <a:fld id="{126123D5-9AE9-4D3E-AB4D-82A95E2564CD}" type="datetimeFigureOut">
              <a:rPr lang="en-IN" smtClean="0"/>
              <a:t>11-07-2023</a:t>
            </a:fld>
            <a:endParaRPr lang="en-IN"/>
          </a:p>
        </p:txBody>
      </p:sp>
      <p:sp>
        <p:nvSpPr>
          <p:cNvPr id="1048685" name="Footer Placeholder 5"/>
          <p:cNvSpPr>
            <a:spLocks noGrp="1"/>
          </p:cNvSpPr>
          <p:nvPr>
            <p:ph type="ftr" sz="quarter" idx="11"/>
          </p:nvPr>
        </p:nvSpPr>
        <p:spPr/>
        <p:txBody>
          <a:bodyPr/>
          <a:lstStyle/>
          <a:p>
            <a:endParaRPr lang="en-IN"/>
          </a:p>
        </p:txBody>
      </p:sp>
      <p:sp>
        <p:nvSpPr>
          <p:cNvPr id="1048686" name="Slide Number Placeholder 6"/>
          <p:cNvSpPr>
            <a:spLocks noGrp="1"/>
          </p:cNvSpPr>
          <p:nvPr>
            <p:ph type="sldNum" sz="quarter" idx="12"/>
          </p:nvPr>
        </p:nvSpPr>
        <p:spPr/>
        <p:txBody>
          <a:bodyPr/>
          <a:lstStyle/>
          <a:p>
            <a:fld id="{8C89584D-E97D-47EB-8490-6F36AE36549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7"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88"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9"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0"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1"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2" name="Date Placeholder 6"/>
          <p:cNvSpPr>
            <a:spLocks noGrp="1"/>
          </p:cNvSpPr>
          <p:nvPr>
            <p:ph type="dt" sz="half" idx="10"/>
          </p:nvPr>
        </p:nvSpPr>
        <p:spPr/>
        <p:txBody>
          <a:bodyPr/>
          <a:lstStyle/>
          <a:p>
            <a:fld id="{126123D5-9AE9-4D3E-AB4D-82A95E2564CD}" type="datetimeFigureOut">
              <a:rPr lang="en-IN" smtClean="0"/>
              <a:t>11-07-2023</a:t>
            </a:fld>
            <a:endParaRPr lang="en-IN"/>
          </a:p>
        </p:txBody>
      </p:sp>
      <p:sp>
        <p:nvSpPr>
          <p:cNvPr id="1048693" name="Footer Placeholder 7"/>
          <p:cNvSpPr>
            <a:spLocks noGrp="1"/>
          </p:cNvSpPr>
          <p:nvPr>
            <p:ph type="ftr" sz="quarter" idx="11"/>
          </p:nvPr>
        </p:nvSpPr>
        <p:spPr/>
        <p:txBody>
          <a:bodyPr/>
          <a:lstStyle/>
          <a:p>
            <a:endParaRPr lang="en-IN"/>
          </a:p>
        </p:txBody>
      </p:sp>
      <p:sp>
        <p:nvSpPr>
          <p:cNvPr id="1048694" name="Slide Number Placeholder 8"/>
          <p:cNvSpPr>
            <a:spLocks noGrp="1"/>
          </p:cNvSpPr>
          <p:nvPr>
            <p:ph type="sldNum" sz="quarter" idx="12"/>
          </p:nvPr>
        </p:nvSpPr>
        <p:spPr/>
        <p:txBody>
          <a:bodyPr/>
          <a:lstStyle/>
          <a:p>
            <a:fld id="{8C89584D-E97D-47EB-8490-6F36AE36549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1" name="Title 1"/>
          <p:cNvSpPr>
            <a:spLocks noGrp="1"/>
          </p:cNvSpPr>
          <p:nvPr>
            <p:ph type="title"/>
          </p:nvPr>
        </p:nvSpPr>
        <p:spPr/>
        <p:txBody>
          <a:bodyPr/>
          <a:lstStyle/>
          <a:p>
            <a:r>
              <a:rPr lang="en-US"/>
              <a:t>Click to edit Master title style</a:t>
            </a:r>
            <a:endParaRPr lang="en-IN"/>
          </a:p>
        </p:txBody>
      </p:sp>
      <p:sp>
        <p:nvSpPr>
          <p:cNvPr id="1048652" name="Date Placeholder 2"/>
          <p:cNvSpPr>
            <a:spLocks noGrp="1"/>
          </p:cNvSpPr>
          <p:nvPr>
            <p:ph type="dt" sz="half" idx="10"/>
          </p:nvPr>
        </p:nvSpPr>
        <p:spPr/>
        <p:txBody>
          <a:bodyPr/>
          <a:lstStyle/>
          <a:p>
            <a:fld id="{126123D5-9AE9-4D3E-AB4D-82A95E2564CD}" type="datetimeFigureOut">
              <a:rPr lang="en-IN" smtClean="0"/>
              <a:t>11-07-2023</a:t>
            </a:fld>
            <a:endParaRPr lang="en-IN"/>
          </a:p>
        </p:txBody>
      </p:sp>
      <p:sp>
        <p:nvSpPr>
          <p:cNvPr id="1048653" name="Footer Placeholder 3"/>
          <p:cNvSpPr>
            <a:spLocks noGrp="1"/>
          </p:cNvSpPr>
          <p:nvPr>
            <p:ph type="ftr" sz="quarter" idx="11"/>
          </p:nvPr>
        </p:nvSpPr>
        <p:spPr/>
        <p:txBody>
          <a:bodyPr/>
          <a:lstStyle/>
          <a:p>
            <a:endParaRPr lang="en-IN"/>
          </a:p>
        </p:txBody>
      </p:sp>
      <p:sp>
        <p:nvSpPr>
          <p:cNvPr id="1048654" name="Slide Number Placeholder 4"/>
          <p:cNvSpPr>
            <a:spLocks noGrp="1"/>
          </p:cNvSpPr>
          <p:nvPr>
            <p:ph type="sldNum" sz="quarter" idx="12"/>
          </p:nvPr>
        </p:nvSpPr>
        <p:spPr/>
        <p:txBody>
          <a:bodyPr/>
          <a:lstStyle/>
          <a:p>
            <a:fld id="{8C89584D-E97D-47EB-8490-6F36AE36549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95" name="Date Placeholder 1"/>
          <p:cNvSpPr>
            <a:spLocks noGrp="1"/>
          </p:cNvSpPr>
          <p:nvPr>
            <p:ph type="dt" sz="half" idx="10"/>
          </p:nvPr>
        </p:nvSpPr>
        <p:spPr/>
        <p:txBody>
          <a:bodyPr/>
          <a:lstStyle/>
          <a:p>
            <a:fld id="{126123D5-9AE9-4D3E-AB4D-82A95E2564CD}" type="datetimeFigureOut">
              <a:rPr lang="en-IN" smtClean="0"/>
              <a:t>11-07-2023</a:t>
            </a:fld>
            <a:endParaRPr lang="en-IN"/>
          </a:p>
        </p:txBody>
      </p:sp>
      <p:sp>
        <p:nvSpPr>
          <p:cNvPr id="1048696" name="Footer Placeholder 2"/>
          <p:cNvSpPr>
            <a:spLocks noGrp="1"/>
          </p:cNvSpPr>
          <p:nvPr>
            <p:ph type="ftr" sz="quarter" idx="11"/>
          </p:nvPr>
        </p:nvSpPr>
        <p:spPr/>
        <p:txBody>
          <a:bodyPr/>
          <a:lstStyle/>
          <a:p>
            <a:endParaRPr lang="en-IN"/>
          </a:p>
        </p:txBody>
      </p:sp>
      <p:sp>
        <p:nvSpPr>
          <p:cNvPr id="1048697" name="Slide Number Placeholder 3"/>
          <p:cNvSpPr>
            <a:spLocks noGrp="1"/>
          </p:cNvSpPr>
          <p:nvPr>
            <p:ph type="sldNum" sz="quarter" idx="12"/>
          </p:nvPr>
        </p:nvSpPr>
        <p:spPr/>
        <p:txBody>
          <a:bodyPr/>
          <a:lstStyle/>
          <a:p>
            <a:fld id="{8C89584D-E97D-47EB-8490-6F36AE36549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99"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0"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01" name="Date Placeholder 4"/>
          <p:cNvSpPr>
            <a:spLocks noGrp="1"/>
          </p:cNvSpPr>
          <p:nvPr>
            <p:ph type="dt" sz="half" idx="10"/>
          </p:nvPr>
        </p:nvSpPr>
        <p:spPr/>
        <p:txBody>
          <a:bodyPr/>
          <a:lstStyle/>
          <a:p>
            <a:fld id="{126123D5-9AE9-4D3E-AB4D-82A95E2564CD}" type="datetimeFigureOut">
              <a:rPr lang="en-IN" smtClean="0"/>
              <a:t>11-07-2023</a:t>
            </a:fld>
            <a:endParaRPr lang="en-IN"/>
          </a:p>
        </p:txBody>
      </p:sp>
      <p:sp>
        <p:nvSpPr>
          <p:cNvPr id="1048702" name="Footer Placeholder 5"/>
          <p:cNvSpPr>
            <a:spLocks noGrp="1"/>
          </p:cNvSpPr>
          <p:nvPr>
            <p:ph type="ftr" sz="quarter" idx="11"/>
          </p:nvPr>
        </p:nvSpPr>
        <p:spPr/>
        <p:txBody>
          <a:bodyPr/>
          <a:lstStyle/>
          <a:p>
            <a:endParaRPr lang="en-IN"/>
          </a:p>
        </p:txBody>
      </p:sp>
      <p:sp>
        <p:nvSpPr>
          <p:cNvPr id="1048703" name="Slide Number Placeholder 6"/>
          <p:cNvSpPr>
            <a:spLocks noGrp="1"/>
          </p:cNvSpPr>
          <p:nvPr>
            <p:ph type="sldNum" sz="quarter" idx="12"/>
          </p:nvPr>
        </p:nvSpPr>
        <p:spPr/>
        <p:txBody>
          <a:bodyPr/>
          <a:lstStyle/>
          <a:p>
            <a:fld id="{8C89584D-E97D-47EB-8490-6F36AE36549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65"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66"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67"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8" name="Date Placeholder 4"/>
          <p:cNvSpPr>
            <a:spLocks noGrp="1"/>
          </p:cNvSpPr>
          <p:nvPr>
            <p:ph type="dt" sz="half" idx="10"/>
          </p:nvPr>
        </p:nvSpPr>
        <p:spPr/>
        <p:txBody>
          <a:bodyPr/>
          <a:lstStyle/>
          <a:p>
            <a:fld id="{126123D5-9AE9-4D3E-AB4D-82A95E2564CD}" type="datetimeFigureOut">
              <a:rPr lang="en-IN" smtClean="0"/>
              <a:t>11-07-2023</a:t>
            </a:fld>
            <a:endParaRPr lang="en-IN"/>
          </a:p>
        </p:txBody>
      </p:sp>
      <p:sp>
        <p:nvSpPr>
          <p:cNvPr id="1048669" name="Footer Placeholder 5"/>
          <p:cNvSpPr>
            <a:spLocks noGrp="1"/>
          </p:cNvSpPr>
          <p:nvPr>
            <p:ph type="ftr" sz="quarter" idx="11"/>
          </p:nvPr>
        </p:nvSpPr>
        <p:spPr/>
        <p:txBody>
          <a:bodyPr/>
          <a:lstStyle/>
          <a:p>
            <a:endParaRPr lang="en-IN"/>
          </a:p>
        </p:txBody>
      </p:sp>
      <p:sp>
        <p:nvSpPr>
          <p:cNvPr id="1048670" name="Slide Number Placeholder 6"/>
          <p:cNvSpPr>
            <a:spLocks noGrp="1"/>
          </p:cNvSpPr>
          <p:nvPr>
            <p:ph type="sldNum" sz="quarter" idx="12"/>
          </p:nvPr>
        </p:nvSpPr>
        <p:spPr/>
        <p:txBody>
          <a:bodyPr/>
          <a:lstStyle/>
          <a:p>
            <a:fld id="{8C89584D-E97D-47EB-8490-6F36AE36549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6123D5-9AE9-4D3E-AB4D-82A95E2564CD}" type="datetimeFigureOut">
              <a:rPr lang="en-IN" smtClean="0"/>
              <a:t>11-07-2023</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89584D-E97D-47EB-8490-6F36AE36549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opengl.org/resources/libraries/glut/spec3/node113.html"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www.artificialintelligenceinindia.com/water-jug-problem-artificia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7"/>
          <p:cNvPicPr>
            <a:picLocks noChangeAspect="1" noChangeArrowheads="1"/>
          </p:cNvPicPr>
          <p:nvPr/>
        </p:nvPicPr>
        <p:blipFill>
          <a:blip r:embed="rId2"/>
          <a:srcRect/>
          <a:stretch>
            <a:fillRect/>
          </a:stretch>
        </p:blipFill>
        <p:spPr bwMode="auto">
          <a:xfrm>
            <a:off x="143691" y="0"/>
            <a:ext cx="1009310" cy="892519"/>
          </a:xfrm>
          <a:prstGeom prst="rect">
            <a:avLst/>
          </a:prstGeom>
          <a:noFill/>
          <a:ln>
            <a:noFill/>
          </a:ln>
        </p:spPr>
      </p:pic>
      <p:sp>
        <p:nvSpPr>
          <p:cNvPr id="1048586" name="Rectangle 4"/>
          <p:cNvSpPr/>
          <p:nvPr/>
        </p:nvSpPr>
        <p:spPr>
          <a:xfrm>
            <a:off x="6589" y="994045"/>
            <a:ext cx="12192000" cy="4571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7" name="Rectangle 5"/>
          <p:cNvSpPr/>
          <p:nvPr/>
        </p:nvSpPr>
        <p:spPr>
          <a:xfrm>
            <a:off x="-3766" y="1088010"/>
            <a:ext cx="12192000" cy="119217"/>
          </a:xfrm>
          <a:prstGeom prst="rect">
            <a:avLst/>
          </a:prstGeom>
          <a:solidFill>
            <a:srgbClr val="D60093"/>
          </a:solidFill>
        </p:spPr>
        <p:txBody>
          <a:bodyPr wrap="square" lIns="0" tIns="0" rIns="0" bIns="0" rtlCol="0"/>
          <a:lstStyle/>
          <a:p>
            <a:endParaRPr lang="en-IN">
              <a:solidFill>
                <a:schemeClr val="tx1"/>
              </a:solidFill>
            </a:endParaRPr>
          </a:p>
        </p:txBody>
      </p:sp>
      <p:sp>
        <p:nvSpPr>
          <p:cNvPr id="1048588" name="TextBox 6"/>
          <p:cNvSpPr txBox="1"/>
          <p:nvPr/>
        </p:nvSpPr>
        <p:spPr>
          <a:xfrm>
            <a:off x="9653456" y="13060"/>
            <a:ext cx="2521131" cy="1077218"/>
          </a:xfrm>
          <a:prstGeom prst="rect">
            <a:avLst/>
          </a:prstGeom>
          <a:noFill/>
        </p:spPr>
        <p:txBody>
          <a:bodyPr wrap="square" rtlCol="0">
            <a:spAutoFit/>
          </a:bodyPr>
          <a:lstStyle/>
          <a:p>
            <a:r>
              <a:rPr lang="en-IN" sz="1600" dirty="0">
                <a:solidFill>
                  <a:schemeClr val="accent5">
                    <a:lumMod val="50000"/>
                  </a:schemeClr>
                </a:solidFill>
                <a:latin typeface="Times New Roman" panose="02020603050405020304" pitchFamily="18" charset="0"/>
                <a:cs typeface="Times New Roman" panose="02020603050405020304" pitchFamily="18" charset="0"/>
              </a:rPr>
              <a:t>VIDYA VIKAS INSTITUTE OF ENGINEERING &amp; TECHNOLOGY</a:t>
            </a:r>
          </a:p>
        </p:txBody>
      </p:sp>
      <p:sp>
        <p:nvSpPr>
          <p:cNvPr id="1048589" name="Rectangle 11"/>
          <p:cNvSpPr/>
          <p:nvPr/>
        </p:nvSpPr>
        <p:spPr>
          <a:xfrm>
            <a:off x="1231592" y="-26893"/>
            <a:ext cx="8397862" cy="102093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tIns="360000" rtlCol="0" anchor="b"/>
          <a:lstStyle/>
          <a:p>
            <a:r>
              <a:rPr lang="en-US" sz="3200" b="1">
                <a:solidFill>
                  <a:schemeClr val="bg1"/>
                </a:solidFill>
                <a:latin typeface="Arial" panose="020B0604020202020204" pitchFamily="34" charset="0"/>
                <a:cs typeface="Arial" panose="020B0604020202020204" pitchFamily="34" charset="0"/>
              </a:rPr>
              <a:t>          </a:t>
            </a:r>
            <a:r>
              <a:rPr lang="en-US" sz="2800" b="1">
                <a:solidFill>
                  <a:schemeClr val="bg1"/>
                </a:solidFill>
                <a:latin typeface="Times New Roman" panose="02020603050405020304" pitchFamily="18" charset="0"/>
                <a:cs typeface="Times New Roman" panose="02020603050405020304" pitchFamily="18" charset="0"/>
              </a:rPr>
              <a:t>Visvesvaraya </a:t>
            </a:r>
            <a:r>
              <a:rPr lang="en-US" sz="2800" b="1" dirty="0">
                <a:solidFill>
                  <a:schemeClr val="bg1"/>
                </a:solidFill>
                <a:latin typeface="Times New Roman" panose="02020603050405020304" pitchFamily="18" charset="0"/>
                <a:cs typeface="Times New Roman" panose="02020603050405020304" pitchFamily="18" charset="0"/>
              </a:rPr>
              <a:t>Technological University</a:t>
            </a:r>
          </a:p>
        </p:txBody>
      </p:sp>
      <p:sp>
        <p:nvSpPr>
          <p:cNvPr id="1048590" name="Rectangle 1"/>
          <p:cNvSpPr>
            <a:spLocks noChangeArrowheads="1"/>
          </p:cNvSpPr>
          <p:nvPr/>
        </p:nvSpPr>
        <p:spPr bwMode="auto">
          <a:xfrm>
            <a:off x="944820" y="1670945"/>
            <a:ext cx="9603842" cy="1077218"/>
          </a:xfrm>
          <a:prstGeom prst="rect">
            <a:avLst/>
          </a:prstGeom>
          <a:noFill/>
          <a:ln>
            <a:noFill/>
          </a:ln>
        </p:spPr>
        <p:txBody>
          <a:bodyPr wrap="square">
            <a:spAutoFit/>
          </a:bodyPr>
          <a:lstStyle/>
          <a:p>
            <a:pPr algn="ctr"/>
            <a:r>
              <a:rPr lang="en-US" altLang="en-US" sz="3200" b="1" dirty="0">
                <a:solidFill>
                  <a:srgbClr val="002060"/>
                </a:solidFill>
                <a:latin typeface="Times New Roman" pitchFamily="18" charset="0"/>
                <a:cs typeface="Times New Roman" pitchFamily="18" charset="0"/>
              </a:rPr>
              <a:t>VIDYA VIKAS INSTITUTE OF ENGINEERING &amp; TECHNOLOGY,MYSORE</a:t>
            </a:r>
          </a:p>
        </p:txBody>
      </p:sp>
      <p:sp>
        <p:nvSpPr>
          <p:cNvPr id="1048591" name="Rectangle 150"/>
          <p:cNvSpPr>
            <a:spLocks noGrp="1" noChangeArrowheads="1"/>
          </p:cNvSpPr>
          <p:nvPr>
            <p:ph type="ctrTitle"/>
          </p:nvPr>
        </p:nvSpPr>
        <p:spPr>
          <a:xfrm>
            <a:off x="5840083" y="4538509"/>
            <a:ext cx="6271403" cy="2231786"/>
          </a:xfrm>
        </p:spPr>
        <p:txBody>
          <a:bodyPr anchor="ctr">
            <a:normAutofit/>
          </a:bodyPr>
          <a:lstStyle/>
          <a:p>
            <a:pPr>
              <a:lnSpc>
                <a:spcPct val="150000"/>
              </a:lnSpc>
            </a:pPr>
            <a:r>
              <a:rPr lang="es-ES" altLang="en-US" sz="1600" b="1" dirty="0">
                <a:solidFill>
                  <a:srgbClr val="002060"/>
                </a:solidFill>
                <a:latin typeface="Times New Roman" pitchFamily="18" charset="0"/>
                <a:cs typeface="Times New Roman" pitchFamily="18" charset="0"/>
              </a:rPr>
              <a:t>     </a:t>
            </a:r>
            <a:r>
              <a:rPr lang="en-IN" altLang="en-US" sz="1600" b="1" u="sng" dirty="0">
                <a:solidFill>
                  <a:srgbClr val="002060"/>
                </a:solidFill>
                <a:latin typeface="Times New Roman" pitchFamily="18" charset="0"/>
                <a:cs typeface="Times New Roman" pitchFamily="18" charset="0"/>
              </a:rPr>
              <a:t>PRESENTED BY</a:t>
            </a:r>
            <a:br>
              <a:rPr lang="es-ES" altLang="en-US" sz="1600" b="1" dirty="0">
                <a:solidFill>
                  <a:srgbClr val="002060"/>
                </a:solidFill>
                <a:latin typeface="Times New Roman" pitchFamily="18" charset="0"/>
                <a:cs typeface="Times New Roman" pitchFamily="18" charset="0"/>
              </a:rPr>
            </a:br>
            <a:r>
              <a:rPr lang="es-ES" altLang="en-US" sz="1600" b="1">
                <a:solidFill>
                  <a:srgbClr val="002060"/>
                </a:solidFill>
                <a:latin typeface="Times New Roman" pitchFamily="18" charset="0"/>
                <a:cs typeface="Times New Roman" pitchFamily="18" charset="0"/>
              </a:rPr>
              <a:t> NAME                                           USN                                           SOWMYA  D                               4VM20CS051</a:t>
            </a:r>
            <a:br>
              <a:rPr lang="es-ES" altLang="en-US" sz="1600" b="1">
                <a:solidFill>
                  <a:srgbClr val="002060"/>
                </a:solidFill>
                <a:latin typeface="Times New Roman" pitchFamily="18" charset="0"/>
                <a:cs typeface="Times New Roman" pitchFamily="18" charset="0"/>
              </a:rPr>
            </a:br>
            <a:r>
              <a:rPr lang="es-ES" altLang="en-US" sz="1600" b="1">
                <a:solidFill>
                  <a:srgbClr val="002060"/>
                </a:solidFill>
                <a:latin typeface="Times New Roman" pitchFamily="18" charset="0"/>
                <a:cs typeface="Times New Roman" pitchFamily="18" charset="0"/>
              </a:rPr>
              <a:t>                                 </a:t>
            </a:r>
            <a:endParaRPr lang="zh-CN" altLang="en-US" dirty="0">
              <a:solidFill>
                <a:srgbClr val="002060"/>
              </a:solidFill>
            </a:endParaRPr>
          </a:p>
        </p:txBody>
      </p:sp>
      <p:sp>
        <p:nvSpPr>
          <p:cNvPr id="2" name="TextBox 1"/>
          <p:cNvSpPr txBox="1"/>
          <p:nvPr/>
        </p:nvSpPr>
        <p:spPr>
          <a:xfrm>
            <a:off x="1076334" y="5231381"/>
            <a:ext cx="2588738" cy="1077218"/>
          </a:xfrm>
          <a:prstGeom prst="rect">
            <a:avLst/>
          </a:prstGeom>
          <a:noFill/>
        </p:spPr>
        <p:txBody>
          <a:bodyPr wrap="square" rtlCol="0">
            <a:spAutoFit/>
          </a:bodyPr>
          <a:lstStyle/>
          <a:p>
            <a:pPr algn="just"/>
            <a:r>
              <a:rPr lang="en-US" sz="1600" b="1" dirty="0">
                <a:solidFill>
                  <a:srgbClr val="002060"/>
                </a:solidFill>
                <a:latin typeface="Times New Roman" panose="02020603050405020304" pitchFamily="18" charset="0"/>
                <a:cs typeface="Times New Roman" panose="02020603050405020304" pitchFamily="18" charset="0"/>
              </a:rPr>
              <a:t>Under the </a:t>
            </a:r>
            <a:r>
              <a:rPr lang="en-IN" sz="1600" b="1" dirty="0">
                <a:solidFill>
                  <a:srgbClr val="002060"/>
                </a:solidFill>
                <a:latin typeface="Times New Roman" panose="02020603050405020304" pitchFamily="18" charset="0"/>
                <a:cs typeface="Times New Roman" panose="02020603050405020304" pitchFamily="18" charset="0"/>
              </a:rPr>
              <a:t>guidance of</a:t>
            </a:r>
          </a:p>
          <a:p>
            <a:pPr algn="just"/>
            <a:r>
              <a:rPr lang="en-IN" sz="1600" b="1" kern="1200" dirty="0">
                <a:solidFill>
                  <a:srgbClr val="002060"/>
                </a:solidFill>
                <a:latin typeface="Times New Roman" panose="02020603050405020304" pitchFamily="18" charset="0"/>
                <a:cs typeface="Times New Roman" panose="02020603050405020304" pitchFamily="18" charset="0"/>
              </a:rPr>
              <a:t> </a:t>
            </a:r>
            <a:r>
              <a:rPr lang="en-IN" sz="1600" b="1" kern="1200" dirty="0" err="1">
                <a:solidFill>
                  <a:srgbClr val="002060"/>
                </a:solidFill>
                <a:latin typeface="Times New Roman" panose="02020603050405020304" pitchFamily="18" charset="0"/>
                <a:cs typeface="Times New Roman" panose="02020603050405020304" pitchFamily="18" charset="0"/>
              </a:rPr>
              <a:t>Dr</a:t>
            </a:r>
            <a:r>
              <a:rPr lang="en-IN" sz="1600" b="1" dirty="0" err="1">
                <a:solidFill>
                  <a:srgbClr val="002060"/>
                </a:solidFill>
                <a:latin typeface="Times New Roman" panose="02020603050405020304" pitchFamily="18" charset="0"/>
                <a:cs typeface="Times New Roman" panose="02020603050405020304" pitchFamily="18" charset="0"/>
              </a:rPr>
              <a:t>.</a:t>
            </a:r>
            <a:r>
              <a:rPr lang="en-IN" sz="1600" b="1" dirty="0">
                <a:solidFill>
                  <a:srgbClr val="002060"/>
                </a:solidFill>
                <a:latin typeface="Times New Roman" panose="02020603050405020304" pitchFamily="18" charset="0"/>
                <a:cs typeface="Times New Roman" panose="02020603050405020304" pitchFamily="18" charset="0"/>
              </a:rPr>
              <a:t> </a:t>
            </a:r>
            <a:r>
              <a:rPr lang="en-IN" sz="1600" b="1" dirty="0" err="1">
                <a:solidFill>
                  <a:srgbClr val="002060"/>
                </a:solidFill>
                <a:latin typeface="Times New Roman" panose="02020603050405020304" pitchFamily="18" charset="0"/>
                <a:cs typeface="Times New Roman" panose="02020603050405020304" pitchFamily="18" charset="0"/>
              </a:rPr>
              <a:t>Madhusudhan</a:t>
            </a:r>
            <a:r>
              <a:rPr lang="en-IN" sz="1600" b="1" dirty="0">
                <a:solidFill>
                  <a:srgbClr val="002060"/>
                </a:solidFill>
                <a:latin typeface="Times New Roman" panose="02020603050405020304" pitchFamily="18" charset="0"/>
                <a:cs typeface="Times New Roman" panose="02020603050405020304" pitchFamily="18" charset="0"/>
              </a:rPr>
              <a:t> G K</a:t>
            </a:r>
          </a:p>
          <a:p>
            <a:pPr algn="just"/>
            <a:r>
              <a:rPr lang="en-IN" sz="1600" b="1" dirty="0">
                <a:solidFill>
                  <a:srgbClr val="002060"/>
                </a:solidFill>
                <a:latin typeface="Times New Roman" panose="02020603050405020304" pitchFamily="18" charset="0"/>
                <a:cs typeface="Times New Roman" panose="02020603050405020304" pitchFamily="18" charset="0"/>
              </a:rPr>
              <a:t>    Assistant  Professor</a:t>
            </a:r>
          </a:p>
          <a:p>
            <a:pPr algn="just"/>
            <a:r>
              <a:rPr lang="en-IN" sz="1600" b="1" dirty="0">
                <a:solidFill>
                  <a:srgbClr val="002060"/>
                </a:solidFill>
                <a:latin typeface="Times New Roman" panose="02020603050405020304" pitchFamily="18" charset="0"/>
                <a:cs typeface="Times New Roman" panose="02020603050405020304" pitchFamily="18" charset="0"/>
              </a:rPr>
              <a:t>Dept. Of  CSE , VVIET </a:t>
            </a:r>
            <a:endParaRPr lang="en-US" sz="1600" b="1" kern="1200"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8CEAD88-B01F-560C-82D7-8C5CC82A092C}"/>
              </a:ext>
            </a:extLst>
          </p:cNvPr>
          <p:cNvSpPr txBox="1"/>
          <p:nvPr/>
        </p:nvSpPr>
        <p:spPr>
          <a:xfrm>
            <a:off x="2370703" y="3733136"/>
            <a:ext cx="7832356" cy="400110"/>
          </a:xfrm>
          <a:prstGeom prst="rect">
            <a:avLst/>
          </a:prstGeom>
          <a:noFill/>
        </p:spPr>
        <p:txBody>
          <a:bodyPr wrap="square" rtlCol="0">
            <a:spAutoFit/>
          </a:bodyPr>
          <a:lstStyle/>
          <a:p>
            <a:r>
              <a:rPr lang="en-IN" sz="2000" b="1" dirty="0">
                <a:solidFill>
                  <a:srgbClr val="57092C"/>
                </a:solidFill>
                <a:latin typeface="Book Antiqua" panose="02040602050305030304" pitchFamily="18" charset="0"/>
              </a:rPr>
              <a:t>                       </a:t>
            </a:r>
            <a:r>
              <a:rPr lang="en-IN" sz="2000" b="1" u="sng" dirty="0">
                <a:solidFill>
                  <a:srgbClr val="57092C"/>
                </a:solidFill>
                <a:latin typeface="Book Antiqua" panose="02040602050305030304" pitchFamily="18" charset="0"/>
              </a:rPr>
              <a:t>PROJECT</a:t>
            </a:r>
            <a:r>
              <a:rPr lang="en-IN" sz="2000">
                <a:solidFill>
                  <a:srgbClr val="57092C"/>
                </a:solidFill>
                <a:latin typeface="Book Antiqua" panose="02040602050305030304" pitchFamily="18" charset="0"/>
              </a:rPr>
              <a:t>: </a:t>
            </a:r>
            <a:r>
              <a:rPr lang="en-US" sz="1800" b="0" i="0" u="none" strike="noStrike" baseline="0">
                <a:solidFill>
                  <a:srgbClr val="000000"/>
                </a:solidFill>
                <a:latin typeface="Times New Roman" panose="02020603050405020304" pitchFamily="18" charset="0"/>
              </a:rPr>
              <a:t>MOVABLE CAMERA AND THE OBJECT </a:t>
            </a:r>
            <a:endParaRPr lang="en-IN" sz="2000" dirty="0">
              <a:solidFill>
                <a:srgbClr val="57092C"/>
              </a:solidFill>
              <a:latin typeface="Book Antiqua" panose="02040602050305030304" pitchFamily="18" charset="0"/>
            </a:endParaRPr>
          </a:p>
        </p:txBody>
      </p:sp>
      <p:sp>
        <p:nvSpPr>
          <p:cNvPr id="4" name="TextBox 3">
            <a:extLst>
              <a:ext uri="{FF2B5EF4-FFF2-40B4-BE49-F238E27FC236}">
                <a16:creationId xmlns:a16="http://schemas.microsoft.com/office/drawing/2014/main" id="{94A9F3D1-9D82-FBB7-08BC-F02838B9A196}"/>
              </a:ext>
            </a:extLst>
          </p:cNvPr>
          <p:cNvSpPr txBox="1"/>
          <p:nvPr/>
        </p:nvSpPr>
        <p:spPr>
          <a:xfrm>
            <a:off x="2573982" y="2849167"/>
            <a:ext cx="7261411" cy="369332"/>
          </a:xfrm>
          <a:prstGeom prst="rect">
            <a:avLst/>
          </a:prstGeom>
          <a:noFill/>
        </p:spPr>
        <p:txBody>
          <a:bodyPr wrap="square" rtlCol="0">
            <a:spAutoFit/>
          </a:bodyPr>
          <a:lstStyle/>
          <a:p>
            <a:r>
              <a:rPr lang="en-IN" dirty="0">
                <a:solidFill>
                  <a:srgbClr val="002060"/>
                </a:solidFill>
                <a:latin typeface="Vani" panose="02040502050405020303" pitchFamily="18" charset="0"/>
                <a:cs typeface="Vani" panose="02040502050405020303" pitchFamily="18" charset="0"/>
              </a:rPr>
              <a:t>DEPARTMENT OF COMPUTER SCIENCE &amp;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7"/>
          <p:cNvPicPr>
            <a:picLocks noChangeAspect="1" noChangeArrowheads="1"/>
          </p:cNvPicPr>
          <p:nvPr/>
        </p:nvPicPr>
        <p:blipFill>
          <a:blip r:embed="rId2"/>
          <a:srcRect/>
          <a:stretch>
            <a:fillRect/>
          </a:stretch>
        </p:blipFill>
        <p:spPr bwMode="auto">
          <a:xfrm>
            <a:off x="143691" y="0"/>
            <a:ext cx="1009310" cy="892519"/>
          </a:xfrm>
          <a:prstGeom prst="rect">
            <a:avLst/>
          </a:prstGeom>
          <a:noFill/>
          <a:ln>
            <a:noFill/>
          </a:ln>
        </p:spPr>
      </p:pic>
      <p:sp>
        <p:nvSpPr>
          <p:cNvPr id="1048608" name="Rectangle 4"/>
          <p:cNvSpPr/>
          <p:nvPr/>
        </p:nvSpPr>
        <p:spPr>
          <a:xfrm>
            <a:off x="6589" y="994045"/>
            <a:ext cx="12192000" cy="4571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9" name="Rectangle 5"/>
          <p:cNvSpPr/>
          <p:nvPr/>
        </p:nvSpPr>
        <p:spPr>
          <a:xfrm>
            <a:off x="-3766" y="1088010"/>
            <a:ext cx="12192000" cy="119217"/>
          </a:xfrm>
          <a:prstGeom prst="rect">
            <a:avLst/>
          </a:prstGeom>
          <a:solidFill>
            <a:srgbClr val="D60093"/>
          </a:solidFill>
        </p:spPr>
        <p:txBody>
          <a:bodyPr wrap="square" lIns="0" tIns="0" rIns="0" bIns="0" rtlCol="0"/>
          <a:lstStyle/>
          <a:p>
            <a:endParaRPr lang="en-IN">
              <a:solidFill>
                <a:schemeClr val="tx1"/>
              </a:solidFill>
            </a:endParaRPr>
          </a:p>
        </p:txBody>
      </p:sp>
      <p:sp>
        <p:nvSpPr>
          <p:cNvPr id="1048610" name="TextBox 6"/>
          <p:cNvSpPr txBox="1"/>
          <p:nvPr/>
        </p:nvSpPr>
        <p:spPr>
          <a:xfrm>
            <a:off x="9653456" y="13060"/>
            <a:ext cx="2521131" cy="1158239"/>
          </a:xfrm>
          <a:prstGeom prst="rect">
            <a:avLst/>
          </a:prstGeom>
          <a:noFill/>
        </p:spPr>
        <p:txBody>
          <a:bodyPr wrap="square" rtlCol="0">
            <a:spAutoFit/>
          </a:bodyPr>
          <a:lstStyle/>
          <a:p>
            <a:r>
              <a:rPr lang="en-IN" dirty="0">
                <a:solidFill>
                  <a:schemeClr val="accent5">
                    <a:lumMod val="50000"/>
                  </a:schemeClr>
                </a:solidFill>
                <a:cs typeface="Arial" panose="020B0604020202020204" pitchFamily="34" charset="0"/>
              </a:rPr>
              <a:t>VIDYA VIKAS INSTITUTE OF ENGINEERING &amp; TECHNOLOGY</a:t>
            </a:r>
          </a:p>
        </p:txBody>
      </p:sp>
      <p:sp>
        <p:nvSpPr>
          <p:cNvPr id="1048611" name="Rectangle 11"/>
          <p:cNvSpPr/>
          <p:nvPr/>
        </p:nvSpPr>
        <p:spPr>
          <a:xfrm>
            <a:off x="1255594" y="-588"/>
            <a:ext cx="8397862" cy="93171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bg1"/>
                </a:solidFill>
                <a:latin typeface="Arial" panose="020B0604020202020204" pitchFamily="34" charset="0"/>
                <a:cs typeface="Arial" panose="020B0604020202020204" pitchFamily="34" charset="0"/>
              </a:rPr>
              <a:t> </a:t>
            </a:r>
          </a:p>
          <a:p>
            <a:pPr algn="ctr"/>
            <a:r>
              <a:rPr lang="en-US" sz="1600" dirty="0">
                <a:solidFill>
                  <a:schemeClr val="bg1"/>
                </a:solidFill>
                <a:latin typeface="Times New Roman" panose="02020603050405020304" pitchFamily="18" charset="0"/>
                <a:cs typeface="Times New Roman" panose="02020603050405020304" pitchFamily="18" charset="0"/>
              </a:rPr>
              <a:t>Department of Computer Science and Engineering</a:t>
            </a:r>
          </a:p>
          <a:p>
            <a:endParaRPr lang="en-US" sz="3200" b="1"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8673927-EADC-B7CB-D32B-AFF7A596C299}"/>
              </a:ext>
            </a:extLst>
          </p:cNvPr>
          <p:cNvSpPr txBox="1"/>
          <p:nvPr/>
        </p:nvSpPr>
        <p:spPr>
          <a:xfrm>
            <a:off x="8031480" y="5105400"/>
            <a:ext cx="3605038" cy="369332"/>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 </a:t>
            </a:r>
            <a:endParaRPr lang="en-IN" dirty="0"/>
          </a:p>
        </p:txBody>
      </p:sp>
      <p:pic>
        <p:nvPicPr>
          <p:cNvPr id="2" name="Picture 1">
            <a:extLst>
              <a:ext uri="{FF2B5EF4-FFF2-40B4-BE49-F238E27FC236}">
                <a16:creationId xmlns:a16="http://schemas.microsoft.com/office/drawing/2014/main" id="{9839E397-0E0C-4AE0-A4DA-F62CFE9BC2AD}"/>
              </a:ext>
            </a:extLst>
          </p:cNvPr>
          <p:cNvPicPr>
            <a:picLocks noChangeAspect="1"/>
          </p:cNvPicPr>
          <p:nvPr/>
        </p:nvPicPr>
        <p:blipFill>
          <a:blip r:embed="rId3"/>
          <a:stretch>
            <a:fillRect/>
          </a:stretch>
        </p:blipFill>
        <p:spPr>
          <a:xfrm>
            <a:off x="101406" y="2057328"/>
            <a:ext cx="3845812" cy="30045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97251A07-67C9-4047-9920-11319973EF23}"/>
              </a:ext>
            </a:extLst>
          </p:cNvPr>
          <p:cNvPicPr>
            <a:picLocks noChangeAspect="1"/>
          </p:cNvPicPr>
          <p:nvPr/>
        </p:nvPicPr>
        <p:blipFill>
          <a:blip r:embed="rId4"/>
          <a:stretch>
            <a:fillRect/>
          </a:stretch>
        </p:blipFill>
        <p:spPr>
          <a:xfrm>
            <a:off x="4160521" y="2057328"/>
            <a:ext cx="3657656" cy="29566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45BF9DD3-4AC6-4D3D-A9B2-90D9B6C796FC}"/>
              </a:ext>
            </a:extLst>
          </p:cNvPr>
          <p:cNvPicPr>
            <a:picLocks noChangeAspect="1"/>
          </p:cNvPicPr>
          <p:nvPr/>
        </p:nvPicPr>
        <p:blipFill>
          <a:blip r:embed="rId5"/>
          <a:stretch>
            <a:fillRect/>
          </a:stretch>
        </p:blipFill>
        <p:spPr>
          <a:xfrm>
            <a:off x="8031480" y="2067120"/>
            <a:ext cx="4103653" cy="29566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77652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7"/>
          <p:cNvPicPr>
            <a:picLocks noChangeAspect="1" noChangeArrowheads="1"/>
          </p:cNvPicPr>
          <p:nvPr/>
        </p:nvPicPr>
        <p:blipFill>
          <a:blip r:embed="rId2"/>
          <a:srcRect/>
          <a:stretch>
            <a:fillRect/>
          </a:stretch>
        </p:blipFill>
        <p:spPr bwMode="auto">
          <a:xfrm>
            <a:off x="143691" y="0"/>
            <a:ext cx="1009310" cy="892519"/>
          </a:xfrm>
          <a:prstGeom prst="rect">
            <a:avLst/>
          </a:prstGeom>
          <a:noFill/>
          <a:ln>
            <a:noFill/>
          </a:ln>
        </p:spPr>
      </p:pic>
      <p:sp>
        <p:nvSpPr>
          <p:cNvPr id="1048608" name="Rectangle 4"/>
          <p:cNvSpPr/>
          <p:nvPr/>
        </p:nvSpPr>
        <p:spPr>
          <a:xfrm>
            <a:off x="6589" y="994045"/>
            <a:ext cx="12192000" cy="4571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9" name="Rectangle 5"/>
          <p:cNvSpPr/>
          <p:nvPr/>
        </p:nvSpPr>
        <p:spPr>
          <a:xfrm>
            <a:off x="-3766" y="1088010"/>
            <a:ext cx="12192000" cy="119217"/>
          </a:xfrm>
          <a:prstGeom prst="rect">
            <a:avLst/>
          </a:prstGeom>
          <a:solidFill>
            <a:srgbClr val="D60093"/>
          </a:solidFill>
        </p:spPr>
        <p:txBody>
          <a:bodyPr wrap="square" lIns="0" tIns="0" rIns="0" bIns="0" rtlCol="0"/>
          <a:lstStyle/>
          <a:p>
            <a:endParaRPr lang="en-IN">
              <a:solidFill>
                <a:schemeClr val="tx1"/>
              </a:solidFill>
            </a:endParaRPr>
          </a:p>
        </p:txBody>
      </p:sp>
      <p:sp>
        <p:nvSpPr>
          <p:cNvPr id="1048610" name="TextBox 6"/>
          <p:cNvSpPr txBox="1"/>
          <p:nvPr/>
        </p:nvSpPr>
        <p:spPr>
          <a:xfrm>
            <a:off x="9653456" y="13060"/>
            <a:ext cx="2521131" cy="1158239"/>
          </a:xfrm>
          <a:prstGeom prst="rect">
            <a:avLst/>
          </a:prstGeom>
          <a:noFill/>
        </p:spPr>
        <p:txBody>
          <a:bodyPr wrap="square" rtlCol="0">
            <a:spAutoFit/>
          </a:bodyPr>
          <a:lstStyle/>
          <a:p>
            <a:r>
              <a:rPr lang="en-IN" dirty="0">
                <a:solidFill>
                  <a:schemeClr val="accent5">
                    <a:lumMod val="50000"/>
                  </a:schemeClr>
                </a:solidFill>
                <a:cs typeface="Arial" panose="020B0604020202020204" pitchFamily="34" charset="0"/>
              </a:rPr>
              <a:t>VIDYA VIKAS INSTITUTE OF ENGINEERING &amp; TECHNOLOGY</a:t>
            </a:r>
          </a:p>
        </p:txBody>
      </p:sp>
      <p:sp>
        <p:nvSpPr>
          <p:cNvPr id="1048611" name="Rectangle 11"/>
          <p:cNvSpPr/>
          <p:nvPr/>
        </p:nvSpPr>
        <p:spPr>
          <a:xfrm>
            <a:off x="1255594" y="-588"/>
            <a:ext cx="8397862" cy="93171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bg1"/>
                </a:solidFill>
                <a:latin typeface="Arial" panose="020B0604020202020204" pitchFamily="34" charset="0"/>
                <a:cs typeface="Arial" panose="020B0604020202020204" pitchFamily="34" charset="0"/>
              </a:rPr>
              <a:t> </a:t>
            </a:r>
          </a:p>
          <a:p>
            <a:pPr algn="ctr"/>
            <a:r>
              <a:rPr lang="en-US" sz="1600" dirty="0">
                <a:solidFill>
                  <a:schemeClr val="bg1"/>
                </a:solidFill>
                <a:latin typeface="Times New Roman" panose="02020603050405020304" pitchFamily="18" charset="0"/>
                <a:cs typeface="Times New Roman" panose="02020603050405020304" pitchFamily="18" charset="0"/>
              </a:rPr>
              <a:t>Department of Computer Science and Engineering</a:t>
            </a:r>
          </a:p>
          <a:p>
            <a:endParaRPr lang="en-US" sz="3200" b="1" dirty="0">
              <a:solidFill>
                <a:schemeClr val="bg1"/>
              </a:solidFill>
              <a:latin typeface="Arial" panose="020B0604020202020204" pitchFamily="34" charset="0"/>
              <a:cs typeface="Arial" panose="020B0604020202020204" pitchFamily="34" charset="0"/>
            </a:endParaRPr>
          </a:p>
        </p:txBody>
      </p:sp>
      <p:sp>
        <p:nvSpPr>
          <p:cNvPr id="1048613" name="Rectangle 1"/>
          <p:cNvSpPr/>
          <p:nvPr/>
        </p:nvSpPr>
        <p:spPr>
          <a:xfrm>
            <a:off x="433297" y="1543758"/>
            <a:ext cx="11542781" cy="2185214"/>
          </a:xfrm>
          <a:prstGeom prst="rect">
            <a:avLst/>
          </a:prstGeom>
        </p:spPr>
        <p:txBody>
          <a:bodyPr wrap="square">
            <a:spAutoFit/>
          </a:bodyPr>
          <a:lstStyle/>
          <a:p>
            <a:pPr algn="ctr"/>
            <a:r>
              <a:rPr lang="en-IN" sz="1400" b="1" u="sng" dirty="0">
                <a:latin typeface="Times New Roman" panose="02020603050405020304" pitchFamily="18" charset="0"/>
                <a:ea typeface="Cambria Math" panose="02040503050406030204" pitchFamily="18" charset="0"/>
                <a:cs typeface="Times New Roman" panose="02020603050405020304" pitchFamily="18" charset="0"/>
              </a:rPr>
              <a:t>CONCLUSION </a:t>
            </a:r>
          </a:p>
          <a:p>
            <a:pPr algn="ctr"/>
            <a:endParaRPr lang="en-IN" sz="2000" b="1" u="sng" dirty="0">
              <a:latin typeface="Cambria Math" panose="02040503050406030204" pitchFamily="18" charset="0"/>
              <a:ea typeface="Cambria Math" panose="02040503050406030204" pitchFamily="18" charset="0"/>
              <a:cs typeface="Times New Roman" panose="02020603050405020304" pitchFamily="18" charset="0"/>
            </a:endParaRPr>
          </a:p>
          <a:p>
            <a:pPr algn="ctr"/>
            <a:endParaRPr lang="en-US" sz="2000" dirty="0">
              <a:latin typeface="Cambria Math" panose="02040503050406030204" pitchFamily="18" charset="0"/>
              <a:ea typeface="Cambria Math" panose="02040503050406030204" pitchFamily="18" charset="0"/>
              <a:cs typeface="Times New Roman" panose="02020603050405020304" pitchFamily="18" charset="0"/>
            </a:endParaRPr>
          </a:p>
          <a:p>
            <a:endParaRPr lang="en-IN" sz="2000" dirty="0">
              <a:latin typeface="Cambria Math" panose="02040503050406030204" pitchFamily="18" charset="0"/>
              <a:ea typeface="Cambria Math" panose="02040503050406030204" pitchFamily="18" charset="0"/>
              <a:cs typeface="Times New Roman" panose="02020603050405020304" pitchFamily="18" charset="0"/>
            </a:endParaRPr>
          </a:p>
          <a:p>
            <a:endParaRPr lang="en-IN" sz="2000" dirty="0">
              <a:latin typeface="Cambria Math" panose="02040503050406030204" pitchFamily="18" charset="0"/>
              <a:ea typeface="Cambria Math" panose="02040503050406030204" pitchFamily="18" charset="0"/>
              <a:cs typeface="Times New Roman" panose="02020603050405020304" pitchFamily="18" charset="0"/>
            </a:endParaRPr>
          </a:p>
          <a:p>
            <a:endParaRPr lang="en-IN" sz="2000" dirty="0">
              <a:latin typeface="Cambria Math" panose="02040503050406030204" pitchFamily="18" charset="0"/>
              <a:ea typeface="Cambria Math" panose="02040503050406030204" pitchFamily="18" charset="0"/>
              <a:cs typeface="Times New Roman" panose="02020603050405020304" pitchFamily="18" charset="0"/>
            </a:endParaRPr>
          </a:p>
          <a:p>
            <a:r>
              <a:rPr lang="en-IN" sz="2000" dirty="0">
                <a:latin typeface="Cambria Math" panose="02040503050406030204" pitchFamily="18" charset="0"/>
                <a:ea typeface="Cambria Math" panose="02040503050406030204" pitchFamily="18" charset="0"/>
                <a:cs typeface="Times New Roman" panose="02020603050405020304" pitchFamily="18" charset="0"/>
              </a:rPr>
              <a:t> </a:t>
            </a:r>
          </a:p>
        </p:txBody>
      </p:sp>
      <p:sp>
        <p:nvSpPr>
          <p:cNvPr id="2" name="object 2">
            <a:extLst>
              <a:ext uri="{FF2B5EF4-FFF2-40B4-BE49-F238E27FC236}">
                <a16:creationId xmlns:a16="http://schemas.microsoft.com/office/drawing/2014/main" id="{C34EA610-9E0C-B356-BEF8-35788E242BFE}"/>
              </a:ext>
            </a:extLst>
          </p:cNvPr>
          <p:cNvSpPr txBox="1"/>
          <p:nvPr/>
        </p:nvSpPr>
        <p:spPr>
          <a:xfrm>
            <a:off x="1503523" y="2152284"/>
            <a:ext cx="9240677" cy="1090811"/>
          </a:xfrm>
          <a:prstGeom prst="rect">
            <a:avLst/>
          </a:prstGeom>
        </p:spPr>
        <p:txBody>
          <a:bodyPr vert="horz" wrap="square" lIns="0" tIns="15875" rIns="0" bIns="0" rtlCol="0">
            <a:spAutoFit/>
          </a:bodyPr>
          <a:lstStyle/>
          <a:p>
            <a:pPr marL="12700" algn="just">
              <a:lnSpc>
                <a:spcPct val="150000"/>
              </a:lnSpc>
              <a:spcBef>
                <a:spcPts val="5"/>
              </a:spcBef>
            </a:pPr>
            <a:r>
              <a:rPr lang="en-US" sz="1200">
                <a:effectLst/>
                <a:latin typeface="Times New Roman" panose="02020603050405020304" pitchFamily="18" charset="0"/>
                <a:ea typeface="Times New Roman" panose="02020603050405020304" pitchFamily="18" charset="0"/>
              </a:rPr>
              <a:t>We have proposed in this paper a review of methods for moving objects detection with a moving camera categorized. the current image is registered to the background model in order to do the subtraction and obtain the moving objects. when several cameras are used, static and moving, it could be interesting to couple information to detect moving objects. when a moving object is detected in the static camera, generally with a large-view, the moving camera, generally a PTZ camera, will move to detect the moving object. </a:t>
            </a:r>
            <a:endParaRPr sz="1200" dirty="0">
              <a:latin typeface="Times New Roman"/>
              <a:cs typeface="Times New Roman"/>
            </a:endParaRPr>
          </a:p>
        </p:txBody>
      </p:sp>
    </p:spTree>
    <p:extLst>
      <p:ext uri="{BB962C8B-B14F-4D97-AF65-F5344CB8AC3E}">
        <p14:creationId xmlns:p14="http://schemas.microsoft.com/office/powerpoint/2010/main" val="1672606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7"/>
          <p:cNvPicPr>
            <a:picLocks noChangeAspect="1" noChangeArrowheads="1"/>
          </p:cNvPicPr>
          <p:nvPr/>
        </p:nvPicPr>
        <p:blipFill>
          <a:blip r:embed="rId2"/>
          <a:srcRect/>
          <a:stretch>
            <a:fillRect/>
          </a:stretch>
        </p:blipFill>
        <p:spPr bwMode="auto">
          <a:xfrm>
            <a:off x="143691" y="0"/>
            <a:ext cx="1009310" cy="892519"/>
          </a:xfrm>
          <a:prstGeom prst="rect">
            <a:avLst/>
          </a:prstGeom>
          <a:noFill/>
          <a:ln>
            <a:noFill/>
          </a:ln>
        </p:spPr>
      </p:pic>
      <p:sp>
        <p:nvSpPr>
          <p:cNvPr id="1048608" name="Rectangle 4"/>
          <p:cNvSpPr/>
          <p:nvPr/>
        </p:nvSpPr>
        <p:spPr>
          <a:xfrm>
            <a:off x="6589" y="994045"/>
            <a:ext cx="12192000" cy="4571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9" name="Rectangle 5"/>
          <p:cNvSpPr/>
          <p:nvPr/>
        </p:nvSpPr>
        <p:spPr>
          <a:xfrm>
            <a:off x="-3766" y="1088010"/>
            <a:ext cx="12192000" cy="119217"/>
          </a:xfrm>
          <a:prstGeom prst="rect">
            <a:avLst/>
          </a:prstGeom>
          <a:solidFill>
            <a:srgbClr val="D60093"/>
          </a:solidFill>
        </p:spPr>
        <p:txBody>
          <a:bodyPr wrap="square" lIns="0" tIns="0" rIns="0" bIns="0" rtlCol="0"/>
          <a:lstStyle/>
          <a:p>
            <a:endParaRPr lang="en-IN">
              <a:solidFill>
                <a:schemeClr val="tx1"/>
              </a:solidFill>
            </a:endParaRPr>
          </a:p>
        </p:txBody>
      </p:sp>
      <p:sp>
        <p:nvSpPr>
          <p:cNvPr id="1048610" name="TextBox 6"/>
          <p:cNvSpPr txBox="1"/>
          <p:nvPr/>
        </p:nvSpPr>
        <p:spPr>
          <a:xfrm>
            <a:off x="9653456" y="13060"/>
            <a:ext cx="2521131" cy="1158239"/>
          </a:xfrm>
          <a:prstGeom prst="rect">
            <a:avLst/>
          </a:prstGeom>
          <a:noFill/>
        </p:spPr>
        <p:txBody>
          <a:bodyPr wrap="square" rtlCol="0">
            <a:spAutoFit/>
          </a:bodyPr>
          <a:lstStyle/>
          <a:p>
            <a:r>
              <a:rPr lang="en-IN" dirty="0">
                <a:solidFill>
                  <a:schemeClr val="accent5">
                    <a:lumMod val="50000"/>
                  </a:schemeClr>
                </a:solidFill>
                <a:cs typeface="Arial" panose="020B0604020202020204" pitchFamily="34" charset="0"/>
              </a:rPr>
              <a:t>VIDYA VIKAS INSTITUTE OF ENGINEERING &amp; TECHNOLOGY</a:t>
            </a:r>
          </a:p>
        </p:txBody>
      </p:sp>
      <p:sp>
        <p:nvSpPr>
          <p:cNvPr id="1048611" name="Rectangle 11"/>
          <p:cNvSpPr/>
          <p:nvPr/>
        </p:nvSpPr>
        <p:spPr>
          <a:xfrm>
            <a:off x="1255594" y="-588"/>
            <a:ext cx="8397862" cy="93171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bg1"/>
                </a:solidFill>
                <a:latin typeface="Arial" panose="020B0604020202020204" pitchFamily="34" charset="0"/>
                <a:cs typeface="Arial" panose="020B0604020202020204" pitchFamily="34" charset="0"/>
              </a:rPr>
              <a:t> </a:t>
            </a:r>
          </a:p>
          <a:p>
            <a:pPr algn="ctr"/>
            <a:r>
              <a:rPr lang="en-US" sz="1600" dirty="0">
                <a:solidFill>
                  <a:schemeClr val="bg1"/>
                </a:solidFill>
                <a:latin typeface="Times New Roman" panose="02020603050405020304" pitchFamily="18" charset="0"/>
                <a:cs typeface="Times New Roman" panose="02020603050405020304" pitchFamily="18" charset="0"/>
              </a:rPr>
              <a:t>Department of Computer Science and Engineering</a:t>
            </a:r>
          </a:p>
          <a:p>
            <a:endParaRPr lang="en-US" sz="3200" b="1" dirty="0">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6972B6F9-BDBC-72EF-AD60-65B5B5C7A8F1}"/>
              </a:ext>
            </a:extLst>
          </p:cNvPr>
          <p:cNvSpPr txBox="1"/>
          <p:nvPr/>
        </p:nvSpPr>
        <p:spPr>
          <a:xfrm>
            <a:off x="2035007" y="2152284"/>
            <a:ext cx="8677469" cy="2869119"/>
          </a:xfrm>
          <a:prstGeom prst="rect">
            <a:avLst/>
          </a:prstGeom>
          <a:noFill/>
        </p:spPr>
        <p:txBody>
          <a:bodyPr wrap="square" rtlCol="0">
            <a:spAutoFit/>
          </a:bodyPr>
          <a:lstStyle/>
          <a:p>
            <a:pPr marL="228600" marR="9525" lvl="0" indent="-228600" algn="just" fontAlgn="base">
              <a:lnSpc>
                <a:spcPct val="103000"/>
              </a:lnSpc>
              <a:spcAft>
                <a:spcPts val="675"/>
              </a:spcAft>
              <a:buClr>
                <a:srgbClr val="000000"/>
              </a:buClr>
              <a:buSzPts val="1200"/>
              <a:buFont typeface="+mj-lt"/>
              <a:buAutoNum type="arabicPeriod"/>
            </a:pPr>
            <a:r>
              <a:rPr lang="en-US" sz="1200" u="none" strike="noStrike">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Donald Hearn &amp; Pauline Baker: Computer Graphics with OpenGL Version,3rd </a:t>
            </a:r>
            <a:endParaRPr lang="en-IN" sz="120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R="9525" lvl="0" algn="just" fontAlgn="base">
              <a:lnSpc>
                <a:spcPct val="103000"/>
              </a:lnSpc>
              <a:spcAft>
                <a:spcPts val="675"/>
              </a:spcAft>
              <a:buClr>
                <a:srgbClr val="000000"/>
              </a:buClr>
              <a:buSzPts val="1200"/>
            </a:pPr>
            <a:r>
              <a:rPr lang="en-US" sz="1200">
                <a:effectLst/>
                <a:latin typeface="Times New Roman" panose="02020603050405020304" pitchFamily="18" charset="0"/>
                <a:ea typeface="Times New Roman" panose="02020603050405020304" pitchFamily="18" charset="0"/>
              </a:rPr>
              <a:t>       / 4</a:t>
            </a:r>
            <a:r>
              <a:rPr lang="en-US" sz="1200" baseline="30000">
                <a:effectLst/>
                <a:latin typeface="Times New Roman" panose="02020603050405020304" pitchFamily="18" charset="0"/>
                <a:ea typeface="Times New Roman" panose="02020603050405020304" pitchFamily="18" charset="0"/>
              </a:rPr>
              <a:t>th</a:t>
            </a:r>
            <a:r>
              <a:rPr lang="en-US" sz="1200">
                <a:effectLst/>
                <a:latin typeface="Times New Roman" panose="02020603050405020304" pitchFamily="18" charset="0"/>
                <a:ea typeface="Times New Roman" panose="02020603050405020304" pitchFamily="18" charset="0"/>
              </a:rPr>
              <a:t> Edition, Pearson Education,2011.</a:t>
            </a:r>
            <a:endParaRPr lang="en-IN" sz="1200">
              <a:effectLst/>
              <a:latin typeface="Times New Roman" panose="02020603050405020304" pitchFamily="18" charset="0"/>
              <a:ea typeface="Times New Roman" panose="02020603050405020304" pitchFamily="18" charset="0"/>
            </a:endParaRPr>
          </a:p>
          <a:p>
            <a:pPr marR="9525" lvl="0" algn="just" fontAlgn="base">
              <a:lnSpc>
                <a:spcPct val="103000"/>
              </a:lnSpc>
              <a:spcAft>
                <a:spcPts val="615"/>
              </a:spcAft>
              <a:buClr>
                <a:srgbClr val="000000"/>
              </a:buClr>
              <a:buSzPts val="1200"/>
            </a:pPr>
            <a:r>
              <a:rPr lang="en-US" sz="1200" u="none" strike="noStrike">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Edward Angel: Interactive Computer Graphics- A Top Down approach with </a:t>
            </a:r>
            <a:r>
              <a:rPr lang="en-US" sz="1200">
                <a:effectLst/>
                <a:latin typeface="Times New Roman" panose="02020603050405020304" pitchFamily="18" charset="0"/>
                <a:ea typeface="Times New Roman" panose="02020603050405020304" pitchFamily="18" charset="0"/>
              </a:rPr>
              <a:t>OpenGL, 5th edition. Pearson Education, 2008 Google         	[online] available at</a:t>
            </a:r>
            <a:r>
              <a:rPr lang="en-US" sz="1200" u="sng">
                <a:solidFill>
                  <a:srgbClr val="0000FF"/>
                </a:solidFill>
                <a:effectLst/>
                <a:uFill>
                  <a:solidFill>
                    <a:srgbClr val="0000FF"/>
                  </a:solidFill>
                </a:uFill>
                <a:latin typeface="Times New Roman" panose="02020603050405020304" pitchFamily="18" charset="0"/>
                <a:ea typeface="Times New Roman" panose="02020603050405020304" pitchFamily="18" charset="0"/>
              </a:rPr>
              <a:t> </a:t>
            </a:r>
            <a:r>
              <a:rPr lang="en-US" sz="1200" u="sng">
                <a:solidFill>
                  <a:srgbClr val="0000FF"/>
                </a:solidFill>
                <a:effectLst/>
                <a:latin typeface="Times New Roman" panose="02020603050405020304" pitchFamily="18" charset="0"/>
                <a:ea typeface="Times New Roman" panose="02020603050405020304" pitchFamily="18" charset="0"/>
                <a:hlinkClick r:id="rId3"/>
              </a:rPr>
              <a:t>https://www.opengl.org/resources/libraries/glut/spec3/node113.html</a:t>
            </a:r>
            <a:r>
              <a:rPr lang="en-US" sz="1200" u="none" strike="noStrike">
                <a:solidFill>
                  <a:srgbClr val="0000FF"/>
                </a:solidFill>
                <a:effectLst/>
                <a:latin typeface="Times New Roman" panose="02020603050405020304" pitchFamily="18" charset="0"/>
                <a:ea typeface="Times New Roman" panose="02020603050405020304" pitchFamily="18" charset="0"/>
                <a:hlinkClick r:id="rId3"/>
              </a:rPr>
              <a:t> </a:t>
            </a:r>
            <a:r>
              <a:rPr lang="en-US" sz="1200">
                <a:effectLst/>
                <a:latin typeface="Times New Roman" panose="02020603050405020304" pitchFamily="18" charset="0"/>
                <a:ea typeface="Times New Roman" panose="02020603050405020304" pitchFamily="18" charset="0"/>
              </a:rPr>
              <a:t>accessed on [20-05-2019] .</a:t>
            </a:r>
            <a:endParaRPr lang="en-IN" sz="1200">
              <a:effectLst/>
              <a:latin typeface="Times New Roman" panose="02020603050405020304" pitchFamily="18" charset="0"/>
              <a:ea typeface="Times New Roman" panose="02020603050405020304" pitchFamily="18" charset="0"/>
            </a:endParaRPr>
          </a:p>
          <a:p>
            <a:pPr marR="9525" lvl="0" algn="just" fontAlgn="base">
              <a:lnSpc>
                <a:spcPct val="103000"/>
              </a:lnSpc>
              <a:spcAft>
                <a:spcPts val="645"/>
              </a:spcAft>
              <a:buClr>
                <a:srgbClr val="000000"/>
              </a:buClr>
              <a:buSzPts val="1200"/>
            </a:pPr>
            <a:r>
              <a:rPr lang="en-US" sz="1200" u="none" strike="noStrike">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3.  Google [online] available athttps://</a:t>
            </a:r>
            <a:r>
              <a:rPr lang="en-US" sz="1200" u="none" strike="noStrike">
                <a:solidFill>
                  <a:srgbClr val="0000FF"/>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4"/>
              </a:rPr>
              <a:t>www.artificialintelligenceinindia.com/water-jug-problem-artificial-</a:t>
            </a:r>
            <a:r>
              <a:rPr lang="en-US" sz="1200" u="none" strike="noStrike">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intellige nce/amp/ accessed on    	[21-05-2019] </a:t>
            </a:r>
            <a:endParaRPr lang="en-IN" sz="1200" u="none" strike="noStrike">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R="9525" lvl="0" algn="just" fontAlgn="base">
              <a:lnSpc>
                <a:spcPct val="103000"/>
              </a:lnSpc>
              <a:spcAft>
                <a:spcPts val="860"/>
              </a:spcAft>
              <a:buClr>
                <a:srgbClr val="000000"/>
              </a:buClr>
              <a:buSzPts val="1200"/>
            </a:pPr>
            <a:r>
              <a:rPr lang="en-US" sz="1200" u="none" strike="noStrike">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4.    Snehal Solanki, Prem Parmar, Parth Shukla, Dhruvin Patel, Mr. Nimit Modi, Dr. </a:t>
            </a:r>
            <a:endParaRPr lang="en-IN" sz="120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R="9525" lvl="0" algn="just" fontAlgn="base">
              <a:lnSpc>
                <a:spcPct val="103000"/>
              </a:lnSpc>
              <a:spcAft>
                <a:spcPts val="860"/>
              </a:spcAft>
              <a:buClr>
                <a:srgbClr val="000000"/>
              </a:buClr>
              <a:buSzPts val="1200"/>
            </a:pPr>
            <a:r>
              <a:rPr lang="en-US" sz="1200">
                <a:effectLst/>
                <a:latin typeface="Times New Roman" panose="02020603050405020304" pitchFamily="18" charset="0"/>
                <a:ea typeface="Times New Roman" panose="02020603050405020304" pitchFamily="18" charset="0"/>
              </a:rPr>
              <a:t>5.    Sheshang Degadwala, “A Review on Two Water Jugs Problem via an Algorithmic </a:t>
            </a:r>
            <a:endParaRPr lang="en-IN" sz="1200">
              <a:latin typeface="Times New Roman" panose="02020603050405020304" pitchFamily="18" charset="0"/>
              <a:ea typeface="Times New Roman" panose="02020603050405020304" pitchFamily="18" charset="0"/>
            </a:endParaRPr>
          </a:p>
          <a:p>
            <a:pPr marR="9525" lvl="0" algn="just" fontAlgn="base">
              <a:lnSpc>
                <a:spcPct val="103000"/>
              </a:lnSpc>
              <a:spcAft>
                <a:spcPts val="860"/>
              </a:spcAft>
              <a:buClr>
                <a:srgbClr val="000000"/>
              </a:buClr>
              <a:buSzPts val="1200"/>
            </a:pPr>
            <a:r>
              <a:rPr lang="en-US" sz="1200">
                <a:effectLst/>
                <a:latin typeface="Times New Roman" panose="02020603050405020304" pitchFamily="18" charset="0"/>
                <a:ea typeface="Times New Roman" panose="02020603050405020304" pitchFamily="18" charset="0"/>
              </a:rPr>
              <a:t>6.   Approach” International Journal of Scientific Research in Science, Engineering and Technology| Online ISSN : 2394-4099, Volume 4, Issue 5 (March-April, 2017), PP. 331-334 .</a:t>
            </a:r>
            <a:endParaRPr lang="en-IN" sz="1200">
              <a:effectLst/>
              <a:latin typeface="Times New Roman" panose="02020603050405020304" pitchFamily="18" charset="0"/>
              <a:ea typeface="Times New Roman" panose="02020603050405020304" pitchFamily="18" charset="0"/>
            </a:endParaRPr>
          </a:p>
          <a:p>
            <a:pPr marL="304800" indent="-228600" algn="just">
              <a:lnSpc>
                <a:spcPct val="115000"/>
              </a:lnSpc>
              <a:buFont typeface="+mj-lt"/>
              <a:buAutoNum type="arabicPeriod"/>
            </a:pPr>
            <a:endParaRPr lang="en-IN" sz="1200" dirty="0">
              <a:effectLst/>
              <a:latin typeface="Times New Roman" panose="02020603050405020304" pitchFamily="18" charset="0"/>
              <a:ea typeface="Symbol" panose="05050102010706020507" pitchFamily="18" charset="2"/>
              <a:cs typeface="Symbol" panose="05050102010706020507" pitchFamily="18" charset="2"/>
            </a:endParaRPr>
          </a:p>
        </p:txBody>
      </p:sp>
      <p:sp>
        <p:nvSpPr>
          <p:cNvPr id="3" name="TextBox 2">
            <a:extLst>
              <a:ext uri="{FF2B5EF4-FFF2-40B4-BE49-F238E27FC236}">
                <a16:creationId xmlns:a16="http://schemas.microsoft.com/office/drawing/2014/main" id="{6F1FC201-D13F-492F-87FC-5D4ACB5E229E}"/>
              </a:ext>
            </a:extLst>
          </p:cNvPr>
          <p:cNvSpPr txBox="1"/>
          <p:nvPr/>
        </p:nvSpPr>
        <p:spPr>
          <a:xfrm>
            <a:off x="3733800" y="1647348"/>
            <a:ext cx="4343400" cy="307777"/>
          </a:xfrm>
          <a:prstGeom prst="rect">
            <a:avLst/>
          </a:prstGeom>
          <a:noFill/>
        </p:spPr>
        <p:txBody>
          <a:bodyPr wrap="square" rtlCol="0">
            <a:spAutoFit/>
          </a:bodyPr>
          <a:lstStyle/>
          <a:p>
            <a:r>
              <a:rPr lang="en-IN" sz="1400" b="1">
                <a:latin typeface="Times New Roman" panose="02020603050405020304" pitchFamily="18" charset="0"/>
                <a:cs typeface="Times New Roman" panose="02020603050405020304" pitchFamily="18" charset="0"/>
              </a:rPr>
              <a:t>                                  </a:t>
            </a:r>
            <a:r>
              <a:rPr lang="en-IN" sz="1400" b="1" u="sng">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423233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2" name="Picture 7"/>
          <p:cNvPicPr>
            <a:picLocks noChangeAspect="1" noChangeArrowheads="1"/>
          </p:cNvPicPr>
          <p:nvPr/>
        </p:nvPicPr>
        <p:blipFill>
          <a:blip r:embed="rId2"/>
          <a:srcRect/>
          <a:stretch>
            <a:fillRect/>
          </a:stretch>
        </p:blipFill>
        <p:spPr bwMode="auto">
          <a:xfrm>
            <a:off x="143691" y="0"/>
            <a:ext cx="1009310" cy="892519"/>
          </a:xfrm>
          <a:prstGeom prst="rect">
            <a:avLst/>
          </a:prstGeom>
          <a:noFill/>
          <a:ln>
            <a:noFill/>
          </a:ln>
        </p:spPr>
      </p:pic>
      <p:sp>
        <p:nvSpPr>
          <p:cNvPr id="1048646" name="Rectangle 4"/>
          <p:cNvSpPr/>
          <p:nvPr/>
        </p:nvSpPr>
        <p:spPr>
          <a:xfrm>
            <a:off x="6589" y="994045"/>
            <a:ext cx="12192000" cy="4571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7" name="Rectangle 5"/>
          <p:cNvSpPr/>
          <p:nvPr/>
        </p:nvSpPr>
        <p:spPr>
          <a:xfrm>
            <a:off x="-3766" y="1088010"/>
            <a:ext cx="12192000" cy="119217"/>
          </a:xfrm>
          <a:prstGeom prst="rect">
            <a:avLst/>
          </a:prstGeom>
          <a:solidFill>
            <a:srgbClr val="D60093"/>
          </a:solidFill>
        </p:spPr>
        <p:txBody>
          <a:bodyPr wrap="square" lIns="0" tIns="0" rIns="0" bIns="0" rtlCol="0"/>
          <a:lstStyle/>
          <a:p>
            <a:endParaRPr lang="en-IN">
              <a:solidFill>
                <a:schemeClr val="tx1"/>
              </a:solidFill>
            </a:endParaRPr>
          </a:p>
        </p:txBody>
      </p:sp>
      <p:sp>
        <p:nvSpPr>
          <p:cNvPr id="1048648" name="TextBox 6"/>
          <p:cNvSpPr txBox="1"/>
          <p:nvPr/>
        </p:nvSpPr>
        <p:spPr>
          <a:xfrm>
            <a:off x="9653456" y="13060"/>
            <a:ext cx="2521131" cy="923330"/>
          </a:xfrm>
          <a:prstGeom prst="rect">
            <a:avLst/>
          </a:prstGeom>
          <a:noFill/>
        </p:spPr>
        <p:txBody>
          <a:bodyPr wrap="square" rtlCol="0">
            <a:spAutoFit/>
          </a:bodyPr>
          <a:lstStyle/>
          <a:p>
            <a:r>
              <a:rPr lang="en-IN" dirty="0">
                <a:solidFill>
                  <a:schemeClr val="accent5">
                    <a:lumMod val="50000"/>
                  </a:schemeClr>
                </a:solidFill>
                <a:cs typeface="Arial" panose="020B0604020202020204" pitchFamily="34" charset="0"/>
              </a:rPr>
              <a:t>VIDYA VIKAS INSTITUTE OF ENGINEERING &amp; TECHNOLOGY</a:t>
            </a:r>
          </a:p>
        </p:txBody>
      </p:sp>
      <p:sp>
        <p:nvSpPr>
          <p:cNvPr id="1048649" name="Rectangle 11"/>
          <p:cNvSpPr/>
          <p:nvPr/>
        </p:nvSpPr>
        <p:spPr>
          <a:xfrm>
            <a:off x="1255594" y="-588"/>
            <a:ext cx="8397862" cy="93171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bg1"/>
                </a:solidFill>
                <a:latin typeface="Arial" panose="020B0604020202020204" pitchFamily="34" charset="0"/>
                <a:cs typeface="Arial" panose="020B0604020202020204" pitchFamily="34" charset="0"/>
              </a:rPr>
              <a:t> </a:t>
            </a:r>
          </a:p>
          <a:p>
            <a:pPr algn="ctr"/>
            <a:r>
              <a:rPr lang="en-US" sz="1600" dirty="0">
                <a:solidFill>
                  <a:schemeClr val="bg1"/>
                </a:solidFill>
                <a:latin typeface="Times New Roman" panose="02020603050405020304" pitchFamily="18" charset="0"/>
                <a:cs typeface="Times New Roman" panose="02020603050405020304" pitchFamily="18" charset="0"/>
              </a:rPr>
              <a:t>Department of Computer Science and Engineering</a:t>
            </a:r>
          </a:p>
          <a:p>
            <a:endParaRPr lang="en-US" sz="3200" b="1" dirty="0">
              <a:solidFill>
                <a:schemeClr val="bg1"/>
              </a:solidFill>
              <a:latin typeface="Arial" panose="020B0604020202020204" pitchFamily="34" charset="0"/>
              <a:cs typeface="Arial" panose="020B0604020202020204" pitchFamily="34" charset="0"/>
            </a:endParaRPr>
          </a:p>
        </p:txBody>
      </p:sp>
      <p:sp>
        <p:nvSpPr>
          <p:cNvPr id="1048650" name="TextBox 2"/>
          <p:cNvSpPr txBox="1"/>
          <p:nvPr/>
        </p:nvSpPr>
        <p:spPr>
          <a:xfrm>
            <a:off x="5454525" y="6488668"/>
            <a:ext cx="150032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2022-2023</a:t>
            </a:r>
            <a:endParaRPr lang="en-IN" sz="1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809750" y="1714500"/>
            <a:ext cx="8572500" cy="3429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7"/>
          <p:cNvPicPr>
            <a:picLocks noChangeAspect="1" noChangeArrowheads="1"/>
          </p:cNvPicPr>
          <p:nvPr/>
        </p:nvPicPr>
        <p:blipFill>
          <a:blip r:embed="rId2"/>
          <a:srcRect/>
          <a:stretch>
            <a:fillRect/>
          </a:stretch>
        </p:blipFill>
        <p:spPr bwMode="auto">
          <a:xfrm>
            <a:off x="143691" y="0"/>
            <a:ext cx="1009310" cy="892519"/>
          </a:xfrm>
          <a:prstGeom prst="rect">
            <a:avLst/>
          </a:prstGeom>
          <a:noFill/>
          <a:ln>
            <a:noFill/>
          </a:ln>
        </p:spPr>
      </p:pic>
      <p:sp>
        <p:nvSpPr>
          <p:cNvPr id="1048586" name="Rectangle 4"/>
          <p:cNvSpPr/>
          <p:nvPr/>
        </p:nvSpPr>
        <p:spPr>
          <a:xfrm>
            <a:off x="6589" y="994045"/>
            <a:ext cx="12192000" cy="4571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7" name="Rectangle 5"/>
          <p:cNvSpPr/>
          <p:nvPr/>
        </p:nvSpPr>
        <p:spPr>
          <a:xfrm>
            <a:off x="-3766" y="1088010"/>
            <a:ext cx="12192000" cy="119217"/>
          </a:xfrm>
          <a:prstGeom prst="rect">
            <a:avLst/>
          </a:prstGeom>
          <a:solidFill>
            <a:srgbClr val="D60093"/>
          </a:solidFill>
        </p:spPr>
        <p:txBody>
          <a:bodyPr wrap="square" lIns="0" tIns="0" rIns="0" bIns="0" rtlCol="0"/>
          <a:lstStyle/>
          <a:p>
            <a:endParaRPr lang="en-IN">
              <a:solidFill>
                <a:schemeClr val="tx1"/>
              </a:solidFill>
            </a:endParaRPr>
          </a:p>
        </p:txBody>
      </p:sp>
      <p:sp>
        <p:nvSpPr>
          <p:cNvPr id="1048588" name="TextBox 6"/>
          <p:cNvSpPr txBox="1"/>
          <p:nvPr/>
        </p:nvSpPr>
        <p:spPr>
          <a:xfrm>
            <a:off x="9653456" y="13060"/>
            <a:ext cx="2521131" cy="1158239"/>
          </a:xfrm>
          <a:prstGeom prst="rect">
            <a:avLst/>
          </a:prstGeom>
          <a:noFill/>
        </p:spPr>
        <p:txBody>
          <a:bodyPr wrap="square" rtlCol="0">
            <a:spAutoFit/>
          </a:bodyPr>
          <a:lstStyle/>
          <a:p>
            <a:r>
              <a:rPr lang="en-IN" dirty="0">
                <a:solidFill>
                  <a:schemeClr val="accent5">
                    <a:lumMod val="50000"/>
                  </a:schemeClr>
                </a:solidFill>
                <a:cs typeface="Arial" panose="020B0604020202020204" pitchFamily="34" charset="0"/>
              </a:rPr>
              <a:t>VIDYA VIKAS INSTITUTE OF ENGINEERING &amp; TECHNOLOGY</a:t>
            </a:r>
          </a:p>
        </p:txBody>
      </p:sp>
      <p:sp>
        <p:nvSpPr>
          <p:cNvPr id="1048589" name="Rectangle 11"/>
          <p:cNvSpPr/>
          <p:nvPr/>
        </p:nvSpPr>
        <p:spPr>
          <a:xfrm>
            <a:off x="1255594" y="-588"/>
            <a:ext cx="8397862" cy="93171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bg1"/>
                </a:solidFill>
                <a:latin typeface="Arial" panose="020B0604020202020204" pitchFamily="34" charset="0"/>
                <a:cs typeface="Arial" panose="020B0604020202020204" pitchFamily="34" charset="0"/>
              </a:rPr>
              <a:t> </a:t>
            </a:r>
          </a:p>
          <a:p>
            <a:pPr algn="ctr"/>
            <a:r>
              <a:rPr lang="en-US" sz="2800" dirty="0">
                <a:solidFill>
                  <a:schemeClr val="bg1"/>
                </a:solidFill>
                <a:latin typeface="Times New Roman" panose="02020603050405020304" pitchFamily="18" charset="0"/>
                <a:cs typeface="Times New Roman" panose="02020603050405020304" pitchFamily="18" charset="0"/>
              </a:rPr>
              <a:t>Department of Computer Science and Engineering</a:t>
            </a:r>
          </a:p>
          <a:p>
            <a:endParaRPr lang="en-US" sz="3200" b="1" dirty="0">
              <a:solidFill>
                <a:schemeClr val="bg1"/>
              </a:solidFill>
              <a:latin typeface="Arial" panose="020B0604020202020204" pitchFamily="34" charset="0"/>
              <a:cs typeface="Arial" panose="020B0604020202020204" pitchFamily="34" charset="0"/>
            </a:endParaRPr>
          </a:p>
        </p:txBody>
      </p:sp>
      <p:sp>
        <p:nvSpPr>
          <p:cNvPr id="1048593" name="TextBox 2"/>
          <p:cNvSpPr txBox="1"/>
          <p:nvPr/>
        </p:nvSpPr>
        <p:spPr>
          <a:xfrm>
            <a:off x="5454525" y="6488668"/>
            <a:ext cx="1500326" cy="307777"/>
          </a:xfrm>
          <a:prstGeom prst="rect">
            <a:avLst/>
          </a:prstGeom>
          <a:noFill/>
        </p:spPr>
        <p:txBody>
          <a:bodyPr wrap="square" rtlCol="0">
            <a:spAutoFit/>
          </a:bodyPr>
          <a:lstStyle/>
          <a:p>
            <a:r>
              <a:rPr lang="en-US" sz="1400">
                <a:latin typeface="Times New Roman" panose="02020603050405020304" pitchFamily="18" charset="0"/>
                <a:cs typeface="Times New Roman" panose="02020603050405020304" pitchFamily="18" charset="0"/>
              </a:rPr>
              <a:t> 2022-2023</a:t>
            </a:r>
            <a:endParaRPr lang="en-IN" sz="1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flipH="1">
            <a:off x="4198788" y="1582544"/>
            <a:ext cx="3337088" cy="303131"/>
          </a:xfrm>
        </p:spPr>
        <p:txBody>
          <a:bodyPr>
            <a:noAutofit/>
          </a:bodyPr>
          <a:lstStyle/>
          <a:p>
            <a:r>
              <a:rPr lang="en-IN" sz="1800" b="1" u="sng" dirty="0">
                <a:latin typeface="Times New Roman" panose="02020603050405020304" pitchFamily="18" charset="0"/>
                <a:ea typeface="Yu Gothic UI" panose="020B0500000000000000" pitchFamily="34" charset="-128"/>
                <a:cs typeface="Times New Roman" panose="02020603050405020304" pitchFamily="18" charset="0"/>
              </a:rPr>
              <a:t>CONTENTS</a:t>
            </a:r>
          </a:p>
        </p:txBody>
      </p:sp>
      <p:sp>
        <p:nvSpPr>
          <p:cNvPr id="3" name="TextBox 2"/>
          <p:cNvSpPr txBox="1"/>
          <p:nvPr/>
        </p:nvSpPr>
        <p:spPr>
          <a:xfrm>
            <a:off x="1409700" y="2355028"/>
            <a:ext cx="10278010" cy="2062103"/>
          </a:xfrm>
          <a:prstGeom prst="rect">
            <a:avLst/>
          </a:prstGeom>
          <a:noFill/>
        </p:spPr>
        <p:txBody>
          <a:bodyPr wrap="square" rtlCol="0">
            <a:spAutoFit/>
          </a:bodyPr>
          <a:lstStyle/>
          <a:p>
            <a:pPr marL="342900" indent="-34290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Problem Statement</a:t>
            </a:r>
          </a:p>
          <a:p>
            <a:pPr marL="342900" indent="-34290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Introduction</a:t>
            </a:r>
          </a:p>
          <a:p>
            <a:pPr marL="342900" indent="-34290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Scope</a:t>
            </a:r>
          </a:p>
          <a:p>
            <a:pPr marL="342900" indent="-34290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System requirements</a:t>
            </a:r>
          </a:p>
          <a:p>
            <a:pPr marL="342900" indent="-34290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Implementation</a:t>
            </a:r>
          </a:p>
          <a:p>
            <a:pPr marL="342900" indent="-34290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Snapshots</a:t>
            </a:r>
          </a:p>
          <a:p>
            <a:pPr marL="342900" indent="-34290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Conclusion</a:t>
            </a:r>
          </a:p>
          <a:p>
            <a:pPr marL="342900" indent="-342900">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val="4005024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7"/>
          <p:cNvPicPr>
            <a:picLocks noChangeAspect="1" noChangeArrowheads="1"/>
          </p:cNvPicPr>
          <p:nvPr/>
        </p:nvPicPr>
        <p:blipFill>
          <a:blip r:embed="rId3"/>
          <a:srcRect/>
          <a:stretch>
            <a:fillRect/>
          </a:stretch>
        </p:blipFill>
        <p:spPr bwMode="auto">
          <a:xfrm>
            <a:off x="143691" y="0"/>
            <a:ext cx="1009310" cy="892519"/>
          </a:xfrm>
          <a:prstGeom prst="rect">
            <a:avLst/>
          </a:prstGeom>
          <a:noFill/>
          <a:ln>
            <a:noFill/>
          </a:ln>
        </p:spPr>
      </p:pic>
      <p:sp>
        <p:nvSpPr>
          <p:cNvPr id="1048608" name="Rectangle 4"/>
          <p:cNvSpPr/>
          <p:nvPr/>
        </p:nvSpPr>
        <p:spPr>
          <a:xfrm>
            <a:off x="6589" y="994045"/>
            <a:ext cx="12192000" cy="4571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9" name="Rectangle 5"/>
          <p:cNvSpPr/>
          <p:nvPr/>
        </p:nvSpPr>
        <p:spPr>
          <a:xfrm>
            <a:off x="-3766" y="1088010"/>
            <a:ext cx="12192000" cy="119217"/>
          </a:xfrm>
          <a:prstGeom prst="rect">
            <a:avLst/>
          </a:prstGeom>
          <a:solidFill>
            <a:srgbClr val="D60093"/>
          </a:solidFill>
        </p:spPr>
        <p:txBody>
          <a:bodyPr wrap="square" lIns="0" tIns="0" rIns="0" bIns="0" rtlCol="0"/>
          <a:lstStyle/>
          <a:p>
            <a:endParaRPr lang="en-IN">
              <a:solidFill>
                <a:schemeClr val="tx1"/>
              </a:solidFill>
            </a:endParaRPr>
          </a:p>
        </p:txBody>
      </p:sp>
      <p:sp>
        <p:nvSpPr>
          <p:cNvPr id="1048610" name="TextBox 6"/>
          <p:cNvSpPr txBox="1"/>
          <p:nvPr/>
        </p:nvSpPr>
        <p:spPr>
          <a:xfrm>
            <a:off x="9653456" y="13060"/>
            <a:ext cx="2521131" cy="738664"/>
          </a:xfrm>
          <a:prstGeom prst="rect">
            <a:avLst/>
          </a:prstGeom>
          <a:noFill/>
        </p:spPr>
        <p:txBody>
          <a:bodyPr wrap="square" rtlCol="0">
            <a:spAutoFit/>
          </a:bodyPr>
          <a:lstStyle/>
          <a:p>
            <a:r>
              <a:rPr lang="en-IN" sz="1400" dirty="0">
                <a:solidFill>
                  <a:schemeClr val="accent5">
                    <a:lumMod val="50000"/>
                  </a:schemeClr>
                </a:solidFill>
                <a:latin typeface="Times New Roman" panose="02020603050405020304" pitchFamily="18" charset="0"/>
                <a:cs typeface="Times New Roman" panose="02020603050405020304" pitchFamily="18" charset="0"/>
              </a:rPr>
              <a:t>VIDYA VIKAS INSTITUTE OF ENGINEERING &amp; TECHNOLOGY</a:t>
            </a:r>
          </a:p>
        </p:txBody>
      </p:sp>
      <p:sp>
        <p:nvSpPr>
          <p:cNvPr id="1048611" name="Rectangle 11"/>
          <p:cNvSpPr/>
          <p:nvPr/>
        </p:nvSpPr>
        <p:spPr>
          <a:xfrm>
            <a:off x="1255594" y="-588"/>
            <a:ext cx="8397862" cy="93171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bg1"/>
                </a:solidFill>
                <a:latin typeface="Arial" panose="020B0604020202020204" pitchFamily="34" charset="0"/>
                <a:cs typeface="Arial" panose="020B0604020202020204" pitchFamily="34" charset="0"/>
              </a:rPr>
              <a:t> </a:t>
            </a:r>
          </a:p>
          <a:p>
            <a:pPr algn="ctr"/>
            <a:r>
              <a:rPr lang="en-US" sz="1600" dirty="0">
                <a:solidFill>
                  <a:schemeClr val="bg1"/>
                </a:solidFill>
                <a:latin typeface="Times New Roman" panose="02020603050405020304" pitchFamily="18" charset="0"/>
                <a:cs typeface="Times New Roman" panose="02020603050405020304" pitchFamily="18" charset="0"/>
              </a:rPr>
              <a:t>Department of Information Science and Engineering</a:t>
            </a:r>
          </a:p>
          <a:p>
            <a:endParaRPr lang="en-US" sz="3200" b="1" dirty="0">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4E9D891D-9FA3-6F51-0FAB-1737D423FBB3}"/>
              </a:ext>
            </a:extLst>
          </p:cNvPr>
          <p:cNvSpPr txBox="1"/>
          <p:nvPr/>
        </p:nvSpPr>
        <p:spPr>
          <a:xfrm>
            <a:off x="4492413" y="1286814"/>
            <a:ext cx="4376057" cy="307777"/>
          </a:xfrm>
          <a:prstGeom prst="rect">
            <a:avLst/>
          </a:prstGeom>
          <a:noFill/>
        </p:spPr>
        <p:txBody>
          <a:bodyPr wrap="square" rtlCol="0">
            <a:spAutoFit/>
          </a:bodyPr>
          <a:lstStyle/>
          <a:p>
            <a:r>
              <a:rPr lang="en-IN" sz="1400" b="1" u="sng" dirty="0">
                <a:latin typeface="Times New Roman" panose="02020603050405020304" pitchFamily="18" charset="0"/>
                <a:cs typeface="Times New Roman" panose="02020603050405020304" pitchFamily="18" charset="0"/>
              </a:rPr>
              <a:t>PROBLEM STATEMENT</a:t>
            </a:r>
          </a:p>
        </p:txBody>
      </p:sp>
      <p:sp>
        <p:nvSpPr>
          <p:cNvPr id="3" name="TextBox 2">
            <a:extLst>
              <a:ext uri="{FF2B5EF4-FFF2-40B4-BE49-F238E27FC236}">
                <a16:creationId xmlns:a16="http://schemas.microsoft.com/office/drawing/2014/main" id="{22BD8D82-DB2E-F0F6-29CF-B860B49A60B0}"/>
              </a:ext>
            </a:extLst>
          </p:cNvPr>
          <p:cNvSpPr txBox="1"/>
          <p:nvPr/>
        </p:nvSpPr>
        <p:spPr>
          <a:xfrm flipH="1">
            <a:off x="1841226" y="2034660"/>
            <a:ext cx="8867776" cy="1415772"/>
          </a:xfrm>
          <a:prstGeom prst="rect">
            <a:avLst/>
          </a:prstGeom>
          <a:noFill/>
        </p:spPr>
        <p:txBody>
          <a:bodyPr wrap="square" rtlCol="0">
            <a:spAutoFit/>
          </a:bodyPr>
          <a:lstStyle/>
          <a:p>
            <a:pPr>
              <a:lnSpc>
                <a:spcPct val="150000"/>
              </a:lnSpc>
            </a:pPr>
            <a:r>
              <a:rPr lang="en-IN" sz="1200">
                <a:solidFill>
                  <a:srgbClr val="000000"/>
                </a:solidFill>
                <a:effectLst/>
                <a:latin typeface="Times New Roman" panose="02020603050405020304" pitchFamily="18" charset="0"/>
                <a:ea typeface="Times New Roman" panose="02020603050405020304" pitchFamily="18" charset="0"/>
              </a:rPr>
              <a:t>In our project we are going to demonstrate the moving of a “MOVABLE CAMERA </a:t>
            </a:r>
          </a:p>
          <a:p>
            <a:pPr>
              <a:lnSpc>
                <a:spcPct val="150000"/>
              </a:lnSpc>
            </a:pPr>
            <a:r>
              <a:rPr lang="en-IN" sz="1200">
                <a:solidFill>
                  <a:srgbClr val="000000"/>
                </a:solidFill>
                <a:effectLst/>
                <a:latin typeface="Times New Roman" panose="02020603050405020304" pitchFamily="18" charset="0"/>
                <a:ea typeface="Times New Roman" panose="02020603050405020304" pitchFamily="18" charset="0"/>
              </a:rPr>
              <a:t>AND THE OBJECT” viewer can see a cameras moving. We have mainly used the concept of translation. We have developed this project using OpenGL. It is a software interface to graphic hardware. The OpenGL utility library (GLU) provides many of the modelling features. GLU isa standard part of every OpenGL Implementation. </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677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7"/>
          <p:cNvPicPr>
            <a:picLocks noChangeAspect="1" noChangeArrowheads="1"/>
          </p:cNvPicPr>
          <p:nvPr/>
        </p:nvPicPr>
        <p:blipFill>
          <a:blip r:embed="rId2"/>
          <a:srcRect/>
          <a:stretch>
            <a:fillRect/>
          </a:stretch>
        </p:blipFill>
        <p:spPr bwMode="auto">
          <a:xfrm>
            <a:off x="143691" y="0"/>
            <a:ext cx="1009310" cy="892519"/>
          </a:xfrm>
          <a:prstGeom prst="rect">
            <a:avLst/>
          </a:prstGeom>
          <a:noFill/>
          <a:ln>
            <a:noFill/>
          </a:ln>
        </p:spPr>
      </p:pic>
      <p:sp>
        <p:nvSpPr>
          <p:cNvPr id="1048594" name="Rectangle 4"/>
          <p:cNvSpPr/>
          <p:nvPr/>
        </p:nvSpPr>
        <p:spPr>
          <a:xfrm>
            <a:off x="6589" y="994045"/>
            <a:ext cx="12192000" cy="4571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5" name="Rectangle 5"/>
          <p:cNvSpPr/>
          <p:nvPr/>
        </p:nvSpPr>
        <p:spPr>
          <a:xfrm>
            <a:off x="-3766" y="1088010"/>
            <a:ext cx="12192000" cy="119217"/>
          </a:xfrm>
          <a:prstGeom prst="rect">
            <a:avLst/>
          </a:prstGeom>
          <a:solidFill>
            <a:srgbClr val="D60093"/>
          </a:solidFill>
        </p:spPr>
        <p:txBody>
          <a:bodyPr wrap="square" lIns="0" tIns="0" rIns="0" bIns="0" rtlCol="0"/>
          <a:lstStyle/>
          <a:p>
            <a:endParaRPr lang="en-IN">
              <a:solidFill>
                <a:schemeClr val="tx1"/>
              </a:solidFill>
            </a:endParaRPr>
          </a:p>
        </p:txBody>
      </p:sp>
      <p:sp>
        <p:nvSpPr>
          <p:cNvPr id="1048596" name="TextBox 6"/>
          <p:cNvSpPr txBox="1"/>
          <p:nvPr/>
        </p:nvSpPr>
        <p:spPr>
          <a:xfrm>
            <a:off x="9653456" y="13060"/>
            <a:ext cx="2534778" cy="738664"/>
          </a:xfrm>
          <a:prstGeom prst="rect">
            <a:avLst/>
          </a:prstGeom>
          <a:noFill/>
        </p:spPr>
        <p:txBody>
          <a:bodyPr wrap="square" rtlCol="0">
            <a:spAutoFit/>
          </a:bodyPr>
          <a:lstStyle/>
          <a:p>
            <a:r>
              <a:rPr lang="en-IN" sz="1400" dirty="0">
                <a:solidFill>
                  <a:schemeClr val="accent5">
                    <a:lumMod val="50000"/>
                  </a:schemeClr>
                </a:solidFill>
                <a:latin typeface="Times New Roman" panose="02020603050405020304" pitchFamily="18" charset="0"/>
                <a:cs typeface="Times New Roman" panose="02020603050405020304" pitchFamily="18" charset="0"/>
              </a:rPr>
              <a:t>VIDYA VIKAS INSTITUTE OF ENGINEERING &amp; TECHNOLOGY</a:t>
            </a:r>
          </a:p>
        </p:txBody>
      </p:sp>
      <p:sp>
        <p:nvSpPr>
          <p:cNvPr id="1048597" name="Rectangle 11"/>
          <p:cNvSpPr/>
          <p:nvPr/>
        </p:nvSpPr>
        <p:spPr>
          <a:xfrm>
            <a:off x="1255594" y="-588"/>
            <a:ext cx="8397862" cy="93171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bg1"/>
                </a:solidFill>
                <a:latin typeface="Arial" panose="020B0604020202020204" pitchFamily="34" charset="0"/>
                <a:cs typeface="Arial" panose="020B0604020202020204" pitchFamily="34" charset="0"/>
              </a:rPr>
              <a:t> </a:t>
            </a:r>
          </a:p>
          <a:p>
            <a:pPr algn="ctr"/>
            <a:r>
              <a:rPr lang="en-US" sz="1600" dirty="0">
                <a:solidFill>
                  <a:schemeClr val="bg1"/>
                </a:solidFill>
                <a:latin typeface="Times New Roman" panose="02020603050405020304" pitchFamily="18" charset="0"/>
                <a:cs typeface="Times New Roman" panose="02020603050405020304" pitchFamily="18" charset="0"/>
              </a:rPr>
              <a:t>Department of Computer Science and Engineering</a:t>
            </a:r>
          </a:p>
          <a:p>
            <a:endParaRPr lang="en-US" sz="3200" b="1" dirty="0">
              <a:solidFill>
                <a:schemeClr val="bg1"/>
              </a:solidFill>
              <a:latin typeface="Arial" panose="020B0604020202020204" pitchFamily="34" charset="0"/>
              <a:cs typeface="Arial" panose="020B0604020202020204" pitchFamily="34" charset="0"/>
            </a:endParaRPr>
          </a:p>
        </p:txBody>
      </p:sp>
      <p:sp>
        <p:nvSpPr>
          <p:cNvPr id="1048599" name="TextBox 12"/>
          <p:cNvSpPr txBox="1"/>
          <p:nvPr/>
        </p:nvSpPr>
        <p:spPr>
          <a:xfrm>
            <a:off x="3457049" y="1426784"/>
            <a:ext cx="3994952"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      </a:t>
            </a:r>
            <a:r>
              <a:rPr lang="en-US" sz="1400" b="1" u="sng" dirty="0">
                <a:latin typeface="Times New Roman" panose="02020603050405020304" pitchFamily="18" charset="0"/>
                <a:cs typeface="Times New Roman" panose="02020603050405020304" pitchFamily="18" charset="0"/>
              </a:rPr>
              <a:t>INTRODUCTION</a:t>
            </a:r>
            <a:endParaRPr lang="en-IN" sz="14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F339311-B944-E914-2DE5-99F4BDC5F3B2}"/>
              </a:ext>
            </a:extLst>
          </p:cNvPr>
          <p:cNvSpPr txBox="1"/>
          <p:nvPr/>
        </p:nvSpPr>
        <p:spPr>
          <a:xfrm>
            <a:off x="1666875" y="2062600"/>
            <a:ext cx="9029699" cy="1997919"/>
          </a:xfrm>
          <a:prstGeom prst="rect">
            <a:avLst/>
          </a:prstGeom>
          <a:noFill/>
        </p:spPr>
        <p:txBody>
          <a:bodyPr wrap="square">
            <a:spAutoFit/>
          </a:bodyPr>
          <a:lstStyle/>
          <a:p>
            <a:pPr>
              <a:lnSpc>
                <a:spcPct val="150000"/>
              </a:lnSpc>
            </a:pPr>
            <a:r>
              <a:rPr lang="en-US" sz="1200" b="0" i="0" u="none" strike="noStrike" baseline="0">
                <a:solidFill>
                  <a:srgbClr val="000000"/>
                </a:solidFill>
                <a:latin typeface="Times New Roman" panose="02020603050405020304" pitchFamily="18" charset="0"/>
              </a:rPr>
              <a:t>The development of any project will improve the user’s knowledge. MOVABLECAMERA AND OBJECT is a interactive simulation created using Microsoft VisualBasic and OpenGL programming toolkit. This package shows simple applications of computergraphics in consecutive transformations applied to altered coordinate systems. </a:t>
            </a:r>
          </a:p>
          <a:p>
            <a:pPr>
              <a:lnSpc>
                <a:spcPct val="150000"/>
              </a:lnSpc>
            </a:pPr>
            <a:r>
              <a:rPr lang="en-US" sz="1200" b="0" i="0" u="none" strike="noStrike" baseline="0">
                <a:solidFill>
                  <a:srgbClr val="000000"/>
                </a:solidFill>
                <a:latin typeface="Times New Roman" panose="02020603050405020304" pitchFamily="18" charset="0"/>
              </a:rPr>
              <a:t>The Computer Graphics is one of the most powerful and interesting face of computers.The aim of this project is to learn about the concepts in Graphics and know standard library “Graphics Function” and also to explore some other functions. </a:t>
            </a:r>
          </a:p>
          <a:p>
            <a:pPr>
              <a:lnSpc>
                <a:spcPct val="150000"/>
              </a:lnSpc>
            </a:pPr>
            <a:r>
              <a:rPr lang="en-US" sz="1200" b="0" i="0" u="none" strike="noStrike" baseline="0">
                <a:solidFill>
                  <a:srgbClr val="000000"/>
                </a:solidFill>
                <a:latin typeface="Times New Roman" panose="02020603050405020304" pitchFamily="18" charset="0"/>
              </a:rPr>
              <a:t>This program enables the user to move camera and object along the X/Y/Z axis. Here wehave both keyboard and mouse interaction. When a key is pressed and mouse button is pressedthecorresponding actiontakes place. </a:t>
            </a:r>
            <a:endParaRPr lang="en-IN" sz="1200" dirty="0">
              <a:latin typeface="Cambria Math" panose="02040503050406030204" pitchFamily="18" charset="0"/>
              <a:ea typeface="Cambria Math"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7"/>
          <p:cNvPicPr>
            <a:picLocks noChangeAspect="1" noChangeArrowheads="1"/>
          </p:cNvPicPr>
          <p:nvPr/>
        </p:nvPicPr>
        <p:blipFill>
          <a:blip r:embed="rId2"/>
          <a:srcRect/>
          <a:stretch>
            <a:fillRect/>
          </a:stretch>
        </p:blipFill>
        <p:spPr bwMode="auto">
          <a:xfrm>
            <a:off x="143691" y="0"/>
            <a:ext cx="1009310" cy="892519"/>
          </a:xfrm>
          <a:prstGeom prst="rect">
            <a:avLst/>
          </a:prstGeom>
          <a:noFill/>
          <a:ln>
            <a:noFill/>
          </a:ln>
        </p:spPr>
      </p:pic>
      <p:sp>
        <p:nvSpPr>
          <p:cNvPr id="1048586" name="Rectangle 4"/>
          <p:cNvSpPr/>
          <p:nvPr/>
        </p:nvSpPr>
        <p:spPr>
          <a:xfrm>
            <a:off x="6589" y="994045"/>
            <a:ext cx="12192000" cy="4571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7" name="Rectangle 5"/>
          <p:cNvSpPr/>
          <p:nvPr/>
        </p:nvSpPr>
        <p:spPr>
          <a:xfrm>
            <a:off x="-3766" y="1088010"/>
            <a:ext cx="12192000" cy="119217"/>
          </a:xfrm>
          <a:prstGeom prst="rect">
            <a:avLst/>
          </a:prstGeom>
          <a:solidFill>
            <a:srgbClr val="D60093"/>
          </a:solidFill>
        </p:spPr>
        <p:txBody>
          <a:bodyPr wrap="square" lIns="0" tIns="0" rIns="0" bIns="0" rtlCol="0"/>
          <a:lstStyle/>
          <a:p>
            <a:endParaRPr lang="en-IN">
              <a:solidFill>
                <a:schemeClr val="tx1"/>
              </a:solidFill>
            </a:endParaRPr>
          </a:p>
        </p:txBody>
      </p:sp>
      <p:sp>
        <p:nvSpPr>
          <p:cNvPr id="1048588" name="TextBox 6"/>
          <p:cNvSpPr txBox="1"/>
          <p:nvPr/>
        </p:nvSpPr>
        <p:spPr>
          <a:xfrm>
            <a:off x="9653456" y="13060"/>
            <a:ext cx="2521131" cy="1158239"/>
          </a:xfrm>
          <a:prstGeom prst="rect">
            <a:avLst/>
          </a:prstGeom>
          <a:noFill/>
        </p:spPr>
        <p:txBody>
          <a:bodyPr wrap="square" rtlCol="0">
            <a:spAutoFit/>
          </a:bodyPr>
          <a:lstStyle/>
          <a:p>
            <a:r>
              <a:rPr lang="en-IN" dirty="0">
                <a:solidFill>
                  <a:schemeClr val="accent5">
                    <a:lumMod val="50000"/>
                  </a:schemeClr>
                </a:solidFill>
                <a:cs typeface="Arial" panose="020B0604020202020204" pitchFamily="34" charset="0"/>
              </a:rPr>
              <a:t>VIDYA VIKAS INSTITUTE OF ENGINEERING &amp; TECHNOLOGY</a:t>
            </a:r>
          </a:p>
        </p:txBody>
      </p:sp>
      <p:sp>
        <p:nvSpPr>
          <p:cNvPr id="1048589" name="Rectangle 11"/>
          <p:cNvSpPr/>
          <p:nvPr/>
        </p:nvSpPr>
        <p:spPr>
          <a:xfrm>
            <a:off x="1255594" y="-588"/>
            <a:ext cx="8397862" cy="93171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bg1"/>
                </a:solidFill>
                <a:latin typeface="Arial" panose="020B0604020202020204" pitchFamily="34" charset="0"/>
                <a:cs typeface="Arial" panose="020B0604020202020204" pitchFamily="34" charset="0"/>
              </a:rPr>
              <a:t> </a:t>
            </a:r>
          </a:p>
          <a:p>
            <a:pPr algn="ctr"/>
            <a:r>
              <a:rPr lang="en-US" sz="1600" dirty="0">
                <a:solidFill>
                  <a:schemeClr val="bg1"/>
                </a:solidFill>
                <a:latin typeface="Times New Roman" panose="02020603050405020304" pitchFamily="18" charset="0"/>
                <a:cs typeface="Times New Roman" panose="02020603050405020304" pitchFamily="18" charset="0"/>
              </a:rPr>
              <a:t>Department of Computer Science and Engineering</a:t>
            </a:r>
          </a:p>
          <a:p>
            <a:endParaRPr lang="en-US" sz="3200" b="1"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2068B3C-63C8-BF9D-8C66-7933801435F9}"/>
              </a:ext>
            </a:extLst>
          </p:cNvPr>
          <p:cNvSpPr txBox="1"/>
          <p:nvPr/>
        </p:nvSpPr>
        <p:spPr>
          <a:xfrm flipH="1">
            <a:off x="5536361" y="1474550"/>
            <a:ext cx="4507620" cy="338554"/>
          </a:xfrm>
          <a:prstGeom prst="rect">
            <a:avLst/>
          </a:prstGeom>
          <a:noFill/>
        </p:spPr>
        <p:txBody>
          <a:bodyPr wrap="square" rtlCol="0">
            <a:spAutoFit/>
          </a:bodyPr>
          <a:lstStyle/>
          <a:p>
            <a:r>
              <a:rPr lang="en-IN" sz="1600" b="1" u="sng" dirty="0">
                <a:latin typeface="Times New Roman" panose="02020603050405020304" pitchFamily="18" charset="0"/>
                <a:cs typeface="Times New Roman" panose="02020603050405020304" pitchFamily="18" charset="0"/>
              </a:rPr>
              <a:t>SCOPE</a:t>
            </a:r>
          </a:p>
        </p:txBody>
      </p:sp>
      <p:sp>
        <p:nvSpPr>
          <p:cNvPr id="7" name="TextBox 6">
            <a:extLst>
              <a:ext uri="{FF2B5EF4-FFF2-40B4-BE49-F238E27FC236}">
                <a16:creationId xmlns:a16="http://schemas.microsoft.com/office/drawing/2014/main" id="{BC6613EE-E5F2-105C-DE97-BC8882669707}"/>
              </a:ext>
            </a:extLst>
          </p:cNvPr>
          <p:cNvSpPr txBox="1"/>
          <p:nvPr/>
        </p:nvSpPr>
        <p:spPr>
          <a:xfrm flipH="1">
            <a:off x="1796044" y="2152284"/>
            <a:ext cx="8613089" cy="2785186"/>
          </a:xfrm>
          <a:prstGeom prst="rect">
            <a:avLst/>
          </a:prstGeom>
          <a:noFill/>
        </p:spPr>
        <p:txBody>
          <a:bodyPr wrap="square" rtlCol="0">
            <a:spAutoFit/>
          </a:bodyPr>
          <a:lstStyle/>
          <a:p>
            <a:pPr marL="13970" marR="5715" algn="just">
              <a:lnSpc>
                <a:spcPct val="102499"/>
              </a:lnSpc>
            </a:pPr>
            <a:r>
              <a:rPr lang="en-US" sz="1800" spc="5"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In </a:t>
            </a:r>
            <a:r>
              <a:rPr lang="en-US" sz="1400" spc="10" dirty="0">
                <a:latin typeface="Times New Roman" panose="02020603050405020304" pitchFamily="18" charset="0"/>
                <a:cs typeface="Times New Roman" panose="02020603050405020304" pitchFamily="18" charset="0"/>
              </a:rPr>
              <a:t>a computer graphics (CG) mini project, </a:t>
            </a:r>
            <a:r>
              <a:rPr lang="en-US" sz="1400" spc="5" dirty="0">
                <a:latin typeface="Times New Roman" panose="02020603050405020304" pitchFamily="18" charset="0"/>
                <a:cs typeface="Times New Roman" panose="02020603050405020304" pitchFamily="18" charset="0"/>
              </a:rPr>
              <a:t>the </a:t>
            </a:r>
            <a:r>
              <a:rPr lang="en-US" sz="1400" spc="10" dirty="0">
                <a:latin typeface="Times New Roman" panose="02020603050405020304" pitchFamily="18" charset="0"/>
                <a:cs typeface="Times New Roman" panose="02020603050405020304" pitchFamily="18" charset="0"/>
              </a:rPr>
              <a:t>term "flag </a:t>
            </a:r>
            <a:r>
              <a:rPr lang="en-US" sz="1400" spc="5" dirty="0">
                <a:latin typeface="Times New Roman" panose="02020603050405020304" pitchFamily="18" charset="0"/>
                <a:cs typeface="Times New Roman" panose="02020603050405020304" pitchFamily="18" charset="0"/>
              </a:rPr>
              <a:t>hoisting" </a:t>
            </a:r>
            <a:r>
              <a:rPr lang="en-US" sz="1400" spc="10" dirty="0">
                <a:latin typeface="Times New Roman" panose="02020603050405020304" pitchFamily="18" charset="0"/>
                <a:cs typeface="Times New Roman" panose="02020603050405020304" pitchFamily="18" charset="0"/>
              </a:rPr>
              <a:t>could refer to a simulation  or animation of a flag being raised on a flagpole using computer-generated graphics. </a:t>
            </a:r>
            <a:r>
              <a:rPr lang="en-US" sz="1400" spc="5" dirty="0">
                <a:latin typeface="Times New Roman" panose="02020603050405020304" pitchFamily="18" charset="0"/>
                <a:cs typeface="Times New Roman" panose="02020603050405020304" pitchFamily="18" charset="0"/>
              </a:rPr>
              <a:t>The  </a:t>
            </a:r>
            <a:r>
              <a:rPr lang="en-US" sz="1400" spc="10" dirty="0">
                <a:latin typeface="Times New Roman" panose="02020603050405020304" pitchFamily="18" charset="0"/>
                <a:cs typeface="Times New Roman" panose="02020603050405020304" pitchFamily="18" charset="0"/>
              </a:rPr>
              <a:t>scope </a:t>
            </a:r>
            <a:r>
              <a:rPr lang="en-US" sz="1400" spc="15" dirty="0">
                <a:latin typeface="Times New Roman" panose="02020603050405020304" pitchFamily="18" charset="0"/>
                <a:cs typeface="Times New Roman" panose="02020603050405020304" pitchFamily="18" charset="0"/>
              </a:rPr>
              <a:t>and </a:t>
            </a:r>
            <a:r>
              <a:rPr lang="en-US" sz="1400" spc="10" dirty="0">
                <a:latin typeface="Times New Roman" panose="02020603050405020304" pitchFamily="18" charset="0"/>
                <a:cs typeface="Times New Roman" panose="02020603050405020304" pitchFamily="18" charset="0"/>
              </a:rPr>
              <a:t>application of such a </a:t>
            </a:r>
            <a:r>
              <a:rPr lang="en-US" sz="1400" spc="5" dirty="0">
                <a:latin typeface="Times New Roman" panose="02020603050405020304" pitchFamily="18" charset="0"/>
                <a:cs typeface="Times New Roman" panose="02020603050405020304" pitchFamily="18" charset="0"/>
              </a:rPr>
              <a:t>project </a:t>
            </a:r>
            <a:r>
              <a:rPr lang="en-US" sz="1400" spc="10" dirty="0">
                <a:latin typeface="Times New Roman" panose="02020603050405020304" pitchFamily="18" charset="0"/>
                <a:cs typeface="Times New Roman" panose="02020603050405020304" pitchFamily="18" charset="0"/>
              </a:rPr>
              <a:t>can vary depending on </a:t>
            </a:r>
            <a:r>
              <a:rPr lang="en-US" sz="1400" spc="5" dirty="0">
                <a:latin typeface="Times New Roman" panose="02020603050405020304" pitchFamily="18" charset="0"/>
                <a:cs typeface="Times New Roman" panose="02020603050405020304" pitchFamily="18" charset="0"/>
              </a:rPr>
              <a:t>the </a:t>
            </a:r>
            <a:r>
              <a:rPr lang="en-US" sz="1400" spc="10" dirty="0">
                <a:latin typeface="Times New Roman" panose="02020603050405020304" pitchFamily="18" charset="0"/>
                <a:cs typeface="Times New Roman" panose="02020603050405020304" pitchFamily="18" charset="0"/>
              </a:rPr>
              <a:t>specific </a:t>
            </a:r>
            <a:r>
              <a:rPr lang="en-US" sz="1400" spc="5" dirty="0">
                <a:latin typeface="Times New Roman" panose="02020603050405020304" pitchFamily="18" charset="0"/>
                <a:cs typeface="Times New Roman" panose="02020603050405020304" pitchFamily="18" charset="0"/>
              </a:rPr>
              <a:t>goals </a:t>
            </a:r>
            <a:r>
              <a:rPr lang="en-US" sz="1400" spc="15" dirty="0">
                <a:latin typeface="Times New Roman" panose="02020603050405020304" pitchFamily="18" charset="0"/>
                <a:cs typeface="Times New Roman" panose="02020603050405020304" pitchFamily="18" charset="0"/>
              </a:rPr>
              <a:t>and  </a:t>
            </a:r>
            <a:r>
              <a:rPr lang="en-US" sz="1400" spc="10" dirty="0">
                <a:latin typeface="Times New Roman" panose="02020603050405020304" pitchFamily="18" charset="0"/>
                <a:cs typeface="Times New Roman" panose="02020603050405020304" pitchFamily="18" charset="0"/>
              </a:rPr>
              <a:t>requirements. Here are a few </a:t>
            </a:r>
            <a:r>
              <a:rPr lang="en-US" sz="1400" spc="5" dirty="0">
                <a:latin typeface="Times New Roman" panose="02020603050405020304" pitchFamily="18" charset="0"/>
                <a:cs typeface="Times New Roman" panose="02020603050405020304" pitchFamily="18" charset="0"/>
              </a:rPr>
              <a:t>possible </a:t>
            </a:r>
            <a:r>
              <a:rPr lang="en-US" sz="1400" spc="10" dirty="0">
                <a:latin typeface="Times New Roman" panose="02020603050405020304" pitchFamily="18" charset="0"/>
                <a:cs typeface="Times New Roman" panose="02020603050405020304" pitchFamily="18" charset="0"/>
              </a:rPr>
              <a:t>scopes </a:t>
            </a:r>
            <a:r>
              <a:rPr lang="en-US" sz="1400" spc="15" dirty="0">
                <a:latin typeface="Times New Roman" panose="02020603050405020304" pitchFamily="18" charset="0"/>
                <a:cs typeface="Times New Roman" panose="02020603050405020304" pitchFamily="18" charset="0"/>
              </a:rPr>
              <a:t>and </a:t>
            </a:r>
            <a:r>
              <a:rPr lang="en-US" sz="1400" spc="5" dirty="0">
                <a:latin typeface="Times New Roman" panose="02020603050405020304" pitchFamily="18" charset="0"/>
                <a:cs typeface="Times New Roman" panose="02020603050405020304" pitchFamily="18" charset="0"/>
              </a:rPr>
              <a:t>applications </a:t>
            </a:r>
            <a:r>
              <a:rPr lang="en-US" sz="1400" spc="10" dirty="0">
                <a:latin typeface="Times New Roman" panose="02020603050405020304" pitchFamily="18" charset="0"/>
                <a:cs typeface="Times New Roman" panose="02020603050405020304" pitchFamily="18" charset="0"/>
              </a:rPr>
              <a:t>of a flag hoisting project in the  context of computer</a:t>
            </a:r>
            <a:r>
              <a:rPr lang="en-US" sz="1400" spc="20"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graphics:</a:t>
            </a:r>
          </a:p>
          <a:p>
            <a:pPr marL="13970" marR="5715" algn="just">
              <a:lnSpc>
                <a:spcPct val="102499"/>
              </a:lnSpc>
            </a:pPr>
            <a:endParaRPr lang="en-US" sz="1400" dirty="0">
              <a:latin typeface="Times New Roman" panose="02020603050405020304" pitchFamily="18" charset="0"/>
              <a:cs typeface="Times New Roman" panose="02020603050405020304" pitchFamily="18" charset="0"/>
            </a:endParaRPr>
          </a:p>
          <a:p>
            <a:pPr marL="356235" marR="5715" indent="-342900" algn="just">
              <a:lnSpc>
                <a:spcPct val="102400"/>
              </a:lnSpc>
              <a:spcBef>
                <a:spcPts val="5"/>
              </a:spcBef>
              <a:buAutoNum type="arabicPeriod"/>
              <a:tabLst>
                <a:tab pos="212725" algn="l"/>
              </a:tabLst>
            </a:pPr>
            <a:r>
              <a:rPr lang="en-US" sz="1400" spc="10" dirty="0">
                <a:latin typeface="Times New Roman" panose="02020603050405020304" pitchFamily="18" charset="0"/>
                <a:cs typeface="Times New Roman" panose="02020603050405020304" pitchFamily="18" charset="0"/>
              </a:rPr>
              <a:t>Educational Purposes: </a:t>
            </a:r>
            <a:r>
              <a:rPr lang="en-US" sz="1400" spc="20" dirty="0">
                <a:latin typeface="Times New Roman" panose="02020603050405020304" pitchFamily="18" charset="0"/>
                <a:cs typeface="Times New Roman" panose="02020603050405020304" pitchFamily="18" charset="0"/>
              </a:rPr>
              <a:t>A </a:t>
            </a:r>
            <a:r>
              <a:rPr lang="en-US" sz="1400" spc="10" dirty="0">
                <a:latin typeface="Times New Roman" panose="02020603050405020304" pitchFamily="18" charset="0"/>
                <a:cs typeface="Times New Roman" panose="02020603050405020304" pitchFamily="18" charset="0"/>
              </a:rPr>
              <a:t>flag hoisting project </a:t>
            </a:r>
            <a:r>
              <a:rPr lang="en-US" sz="1400" spc="15" dirty="0">
                <a:latin typeface="Times New Roman" panose="02020603050405020304" pitchFamily="18" charset="0"/>
                <a:cs typeface="Times New Roman" panose="02020603050405020304" pitchFamily="18" charset="0"/>
              </a:rPr>
              <a:t>can </a:t>
            </a:r>
            <a:r>
              <a:rPr lang="en-US" sz="1400" spc="10" dirty="0">
                <a:latin typeface="Times New Roman" panose="02020603050405020304" pitchFamily="18" charset="0"/>
                <a:cs typeface="Times New Roman" panose="02020603050405020304" pitchFamily="18" charset="0"/>
              </a:rPr>
              <a:t>be developed as a learning tool </a:t>
            </a:r>
            <a:r>
              <a:rPr lang="en-US" sz="1400" spc="5" dirty="0">
                <a:latin typeface="Times New Roman" panose="02020603050405020304" pitchFamily="18" charset="0"/>
                <a:cs typeface="Times New Roman" panose="02020603050405020304" pitchFamily="18" charset="0"/>
              </a:rPr>
              <a:t>to       </a:t>
            </a:r>
            <a:r>
              <a:rPr lang="en-US" sz="1400" spc="10" dirty="0">
                <a:latin typeface="Times New Roman" panose="02020603050405020304" pitchFamily="18" charset="0"/>
                <a:cs typeface="Times New Roman" panose="02020603050405020304" pitchFamily="18" charset="0"/>
              </a:rPr>
              <a:t>help  students understand and </a:t>
            </a:r>
            <a:r>
              <a:rPr lang="en-US" sz="1400" spc="5" dirty="0">
                <a:latin typeface="Times New Roman" panose="02020603050405020304" pitchFamily="18" charset="0"/>
                <a:cs typeface="Times New Roman" panose="02020603050405020304" pitchFamily="18" charset="0"/>
              </a:rPr>
              <a:t>visualize </a:t>
            </a:r>
            <a:r>
              <a:rPr lang="en-US" sz="1400" spc="10" dirty="0">
                <a:latin typeface="Times New Roman" panose="02020603050405020304" pitchFamily="18" charset="0"/>
                <a:cs typeface="Times New Roman" panose="02020603050405020304" pitchFamily="18" charset="0"/>
              </a:rPr>
              <a:t>the principles of computer graphics. </a:t>
            </a:r>
            <a:r>
              <a:rPr lang="en-US" sz="1400" spc="5" dirty="0">
                <a:latin typeface="Times New Roman" panose="02020603050405020304" pitchFamily="18" charset="0"/>
                <a:cs typeface="Times New Roman" panose="02020603050405020304" pitchFamily="18" charset="0"/>
              </a:rPr>
              <a:t>It </a:t>
            </a:r>
            <a:r>
              <a:rPr lang="en-US" sz="1400" spc="10" dirty="0">
                <a:latin typeface="Times New Roman" panose="02020603050405020304" pitchFamily="18" charset="0"/>
                <a:cs typeface="Times New Roman" panose="02020603050405020304" pitchFamily="18" charset="0"/>
              </a:rPr>
              <a:t>can </a:t>
            </a:r>
            <a:r>
              <a:rPr lang="en-US" sz="1400" spc="5" dirty="0">
                <a:latin typeface="Times New Roman" panose="02020603050405020304" pitchFamily="18" charset="0"/>
                <a:cs typeface="Times New Roman" panose="02020603050405020304" pitchFamily="18" charset="0"/>
              </a:rPr>
              <a:t>serve </a:t>
            </a:r>
            <a:r>
              <a:rPr lang="en-US" sz="1400" spc="10" dirty="0">
                <a:latin typeface="Times New Roman" panose="02020603050405020304" pitchFamily="18" charset="0"/>
                <a:cs typeface="Times New Roman" panose="02020603050405020304" pitchFamily="18" charset="0"/>
              </a:rPr>
              <a:t>as an </a:t>
            </a:r>
            <a:r>
              <a:rPr lang="en-US" sz="1400" spc="295"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interactive demonstration of concepts such </a:t>
            </a:r>
            <a:r>
              <a:rPr lang="en-US" sz="1400" spc="5" dirty="0">
                <a:latin typeface="Times New Roman" panose="02020603050405020304" pitchFamily="18" charset="0"/>
                <a:cs typeface="Times New Roman" panose="02020603050405020304" pitchFamily="18" charset="0"/>
              </a:rPr>
              <a:t>as </a:t>
            </a:r>
            <a:r>
              <a:rPr lang="en-US" sz="1400" spc="10" dirty="0">
                <a:latin typeface="Times New Roman" panose="02020603050405020304" pitchFamily="18" charset="0"/>
                <a:cs typeface="Times New Roman" panose="02020603050405020304" pitchFamily="18" charset="0"/>
              </a:rPr>
              <a:t>animation, keyframing, </a:t>
            </a:r>
            <a:r>
              <a:rPr lang="en-US" sz="1400" spc="5" dirty="0">
                <a:latin typeface="Times New Roman" panose="02020603050405020304" pitchFamily="18" charset="0"/>
                <a:cs typeface="Times New Roman" panose="02020603050405020304" pitchFamily="18" charset="0"/>
              </a:rPr>
              <a:t>transformation, </a:t>
            </a:r>
            <a:r>
              <a:rPr lang="en-US" sz="1400" spc="15" dirty="0">
                <a:latin typeface="Times New Roman" panose="02020603050405020304" pitchFamily="18" charset="0"/>
                <a:cs typeface="Times New Roman" panose="02020603050405020304" pitchFamily="18" charset="0"/>
              </a:rPr>
              <a:t>and  </a:t>
            </a:r>
            <a:r>
              <a:rPr lang="en-US" sz="1400" spc="10" dirty="0">
                <a:latin typeface="Times New Roman" panose="02020603050405020304" pitchFamily="18" charset="0"/>
                <a:cs typeface="Times New Roman" panose="02020603050405020304" pitchFamily="18" charset="0"/>
              </a:rPr>
              <a:t>rendering</a:t>
            </a:r>
            <a:r>
              <a:rPr lang="en-US" sz="1400" spc="20"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technique.</a:t>
            </a:r>
          </a:p>
          <a:p>
            <a:pPr marL="13335" marR="5715" algn="just">
              <a:lnSpc>
                <a:spcPct val="102400"/>
              </a:lnSpc>
              <a:spcBef>
                <a:spcPts val="5"/>
              </a:spcBef>
              <a:tabLst>
                <a:tab pos="212725" algn="l"/>
              </a:tabLst>
            </a:pPr>
            <a:endParaRPr lang="en-US" sz="1400" dirty="0">
              <a:latin typeface="Times New Roman" panose="02020603050405020304" pitchFamily="18" charset="0"/>
              <a:cs typeface="Times New Roman" panose="02020603050405020304" pitchFamily="18" charset="0"/>
            </a:endParaRPr>
          </a:p>
          <a:p>
            <a:pPr marL="13335" marR="6985" algn="just">
              <a:lnSpc>
                <a:spcPct val="102699"/>
              </a:lnSpc>
              <a:tabLst>
                <a:tab pos="175895" algn="l"/>
              </a:tabLst>
            </a:pPr>
            <a:r>
              <a:rPr lang="en-US" sz="1400" spc="10" dirty="0">
                <a:latin typeface="Times New Roman" panose="02020603050405020304" pitchFamily="18" charset="0"/>
                <a:cs typeface="Times New Roman" panose="02020603050405020304" pitchFamily="18" charset="0"/>
              </a:rPr>
              <a:t>2. </a:t>
            </a:r>
            <a:r>
              <a:rPr lang="en-US" sz="1400" spc="-5" dirty="0">
                <a:latin typeface="Times New Roman" panose="02020603050405020304" pitchFamily="18" charset="0"/>
                <a:cs typeface="Times New Roman" panose="02020603050405020304" pitchFamily="18" charset="0"/>
              </a:rPr>
              <a:t>Virtual </a:t>
            </a:r>
            <a:r>
              <a:rPr lang="en-US" sz="1400" spc="10" dirty="0">
                <a:latin typeface="Times New Roman" panose="02020603050405020304" pitchFamily="18" charset="0"/>
                <a:cs typeface="Times New Roman" panose="02020603050405020304" pitchFamily="18" charset="0"/>
              </a:rPr>
              <a:t>Environments: Flag hoisting </a:t>
            </a:r>
            <a:r>
              <a:rPr lang="en-US" sz="1400" spc="15" dirty="0">
                <a:latin typeface="Times New Roman" panose="02020603050405020304" pitchFamily="18" charset="0"/>
                <a:cs typeface="Times New Roman" panose="02020603050405020304" pitchFamily="18" charset="0"/>
              </a:rPr>
              <a:t>can </a:t>
            </a:r>
            <a:r>
              <a:rPr lang="en-US" sz="1400" spc="10" dirty="0">
                <a:latin typeface="Times New Roman" panose="02020603050405020304" pitchFamily="18" charset="0"/>
                <a:cs typeface="Times New Roman" panose="02020603050405020304" pitchFamily="18" charset="0"/>
              </a:rPr>
              <a:t>be utilized in </a:t>
            </a:r>
            <a:r>
              <a:rPr lang="en-US" sz="1400" spc="5" dirty="0">
                <a:latin typeface="Times New Roman" panose="02020603050405020304" pitchFamily="18" charset="0"/>
                <a:cs typeface="Times New Roman" panose="02020603050405020304" pitchFamily="18" charset="0"/>
              </a:rPr>
              <a:t>virtual </a:t>
            </a:r>
            <a:r>
              <a:rPr lang="en-US" sz="1400" spc="10" dirty="0">
                <a:latin typeface="Times New Roman" panose="02020603050405020304" pitchFamily="18" charset="0"/>
                <a:cs typeface="Times New Roman" panose="02020603050405020304" pitchFamily="18" charset="0"/>
              </a:rPr>
              <a:t>reality (VR) </a:t>
            </a:r>
            <a:r>
              <a:rPr lang="en-US" sz="1400" dirty="0">
                <a:latin typeface="Times New Roman" panose="02020603050405020304" pitchFamily="18" charset="0"/>
                <a:cs typeface="Times New Roman" panose="02020603050405020304" pitchFamily="18" charset="0"/>
              </a:rPr>
              <a:t>or </a:t>
            </a:r>
            <a:r>
              <a:rPr lang="en-US" sz="1400" spc="10" dirty="0">
                <a:latin typeface="Times New Roman" panose="02020603050405020304" pitchFamily="18" charset="0"/>
                <a:cs typeface="Times New Roman" panose="02020603050405020304" pitchFamily="18" charset="0"/>
              </a:rPr>
              <a:t>augmented  reality (AR) applications to create immersive experiences. </a:t>
            </a:r>
            <a:r>
              <a:rPr lang="en-US" sz="1400" spc="5" dirty="0">
                <a:latin typeface="Times New Roman" panose="02020603050405020304" pitchFamily="18" charset="0"/>
                <a:cs typeface="Times New Roman" panose="02020603050405020304" pitchFamily="18" charset="0"/>
              </a:rPr>
              <a:t>For </a:t>
            </a:r>
            <a:r>
              <a:rPr lang="en-US" sz="1400" spc="10" dirty="0">
                <a:latin typeface="Times New Roman" panose="02020603050405020304" pitchFamily="18" charset="0"/>
                <a:cs typeface="Times New Roman" panose="02020603050405020304" pitchFamily="18" charset="0"/>
              </a:rPr>
              <a:t>example, in a </a:t>
            </a:r>
            <a:r>
              <a:rPr lang="en-US" sz="1400" spc="5" dirty="0">
                <a:latin typeface="Times New Roman" panose="02020603050405020304" pitchFamily="18" charset="0"/>
                <a:cs typeface="Times New Roman" panose="02020603050405020304" pitchFamily="18" charset="0"/>
              </a:rPr>
              <a:t>historical </a:t>
            </a:r>
            <a:r>
              <a:rPr lang="en-US" sz="1400" spc="10" dirty="0">
                <a:latin typeface="Times New Roman" panose="02020603050405020304" pitchFamily="18" charset="0"/>
                <a:cs typeface="Times New Roman" panose="02020603050405020304" pitchFamily="18" charset="0"/>
              </a:rPr>
              <a:t>or  military-themed simulation, a flag hoisting animation </a:t>
            </a:r>
            <a:r>
              <a:rPr lang="en-US" sz="1400" spc="15" dirty="0">
                <a:latin typeface="Times New Roman" panose="02020603050405020304" pitchFamily="18" charset="0"/>
                <a:cs typeface="Times New Roman" panose="02020603050405020304" pitchFamily="18" charset="0"/>
              </a:rPr>
              <a:t>can </a:t>
            </a:r>
            <a:r>
              <a:rPr lang="en-US" sz="1400" spc="10" dirty="0">
                <a:latin typeface="Times New Roman" panose="02020603050405020304" pitchFamily="18" charset="0"/>
                <a:cs typeface="Times New Roman" panose="02020603050405020304" pitchFamily="18" charset="0"/>
              </a:rPr>
              <a:t>enhance </a:t>
            </a:r>
            <a:r>
              <a:rPr lang="en-US" sz="1400" spc="5" dirty="0">
                <a:latin typeface="Times New Roman" panose="02020603050405020304" pitchFamily="18" charset="0"/>
                <a:cs typeface="Times New Roman" panose="02020603050405020304" pitchFamily="18" charset="0"/>
              </a:rPr>
              <a:t>the </a:t>
            </a:r>
            <a:r>
              <a:rPr lang="en-US" sz="1400" spc="10" dirty="0">
                <a:latin typeface="Times New Roman" panose="02020603050405020304" pitchFamily="18" charset="0"/>
                <a:cs typeface="Times New Roman" panose="02020603050405020304" pitchFamily="18" charset="0"/>
              </a:rPr>
              <a:t>realism </a:t>
            </a:r>
            <a:r>
              <a:rPr lang="en-US" sz="1400" spc="15" dirty="0">
                <a:latin typeface="Times New Roman" panose="02020603050405020304" pitchFamily="18" charset="0"/>
                <a:cs typeface="Times New Roman" panose="02020603050405020304" pitchFamily="18" charset="0"/>
              </a:rPr>
              <a:t>and sense </a:t>
            </a:r>
            <a:r>
              <a:rPr lang="en-US" sz="1400" dirty="0">
                <a:latin typeface="Times New Roman" panose="02020603050405020304" pitchFamily="18" charset="0"/>
                <a:cs typeface="Times New Roman" panose="02020603050405020304" pitchFamily="18" charset="0"/>
              </a:rPr>
              <a:t>of  </a:t>
            </a:r>
            <a:r>
              <a:rPr lang="en-US" sz="1400" spc="10" dirty="0">
                <a:latin typeface="Times New Roman" panose="02020603050405020304" pitchFamily="18" charset="0"/>
                <a:cs typeface="Times New Roman" panose="02020603050405020304" pitchFamily="18" charset="0"/>
              </a:rPr>
              <a:t>presence </a:t>
            </a:r>
            <a:r>
              <a:rPr lang="en-US" sz="1400" spc="5" dirty="0">
                <a:latin typeface="Times New Roman" panose="02020603050405020304" pitchFamily="18" charset="0"/>
                <a:cs typeface="Times New Roman" panose="02020603050405020304" pitchFamily="18" charset="0"/>
              </a:rPr>
              <a:t>in the virtual</a:t>
            </a:r>
            <a:r>
              <a:rPr lang="en-US" sz="1400" spc="70"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environment.</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07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7"/>
          <p:cNvPicPr>
            <a:picLocks noChangeAspect="1" noChangeArrowheads="1"/>
          </p:cNvPicPr>
          <p:nvPr/>
        </p:nvPicPr>
        <p:blipFill>
          <a:blip r:embed="rId2"/>
          <a:srcRect/>
          <a:stretch>
            <a:fillRect/>
          </a:stretch>
        </p:blipFill>
        <p:spPr bwMode="auto">
          <a:xfrm>
            <a:off x="143691" y="0"/>
            <a:ext cx="1009310" cy="892519"/>
          </a:xfrm>
          <a:prstGeom prst="rect">
            <a:avLst/>
          </a:prstGeom>
          <a:noFill/>
          <a:ln>
            <a:noFill/>
          </a:ln>
        </p:spPr>
      </p:pic>
      <p:sp>
        <p:nvSpPr>
          <p:cNvPr id="1048608" name="Rectangle 4"/>
          <p:cNvSpPr/>
          <p:nvPr/>
        </p:nvSpPr>
        <p:spPr>
          <a:xfrm>
            <a:off x="6589" y="994045"/>
            <a:ext cx="12192000" cy="4571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9" name="Rectangle 5"/>
          <p:cNvSpPr/>
          <p:nvPr/>
        </p:nvSpPr>
        <p:spPr>
          <a:xfrm>
            <a:off x="-3766" y="1088010"/>
            <a:ext cx="12192000" cy="119217"/>
          </a:xfrm>
          <a:prstGeom prst="rect">
            <a:avLst/>
          </a:prstGeom>
          <a:solidFill>
            <a:srgbClr val="D60093"/>
          </a:solidFill>
        </p:spPr>
        <p:txBody>
          <a:bodyPr wrap="square" lIns="0" tIns="0" rIns="0" bIns="0" rtlCol="0"/>
          <a:lstStyle/>
          <a:p>
            <a:endParaRPr lang="en-IN">
              <a:solidFill>
                <a:schemeClr val="tx1"/>
              </a:solidFill>
            </a:endParaRPr>
          </a:p>
        </p:txBody>
      </p:sp>
      <p:sp>
        <p:nvSpPr>
          <p:cNvPr id="1048610" name="TextBox 6"/>
          <p:cNvSpPr txBox="1"/>
          <p:nvPr/>
        </p:nvSpPr>
        <p:spPr>
          <a:xfrm>
            <a:off x="9653456" y="13060"/>
            <a:ext cx="2521131" cy="1158239"/>
          </a:xfrm>
          <a:prstGeom prst="rect">
            <a:avLst/>
          </a:prstGeom>
          <a:noFill/>
        </p:spPr>
        <p:txBody>
          <a:bodyPr wrap="square" rtlCol="0">
            <a:spAutoFit/>
          </a:bodyPr>
          <a:lstStyle/>
          <a:p>
            <a:r>
              <a:rPr lang="en-IN" dirty="0">
                <a:solidFill>
                  <a:schemeClr val="accent5">
                    <a:lumMod val="50000"/>
                  </a:schemeClr>
                </a:solidFill>
                <a:cs typeface="Arial" panose="020B0604020202020204" pitchFamily="34" charset="0"/>
              </a:rPr>
              <a:t>VIDYA VIKAS INSTITUTE OF ENGINEERING &amp; TECHNOLOGY</a:t>
            </a:r>
          </a:p>
        </p:txBody>
      </p:sp>
      <p:sp>
        <p:nvSpPr>
          <p:cNvPr id="1048611" name="Rectangle 11"/>
          <p:cNvSpPr/>
          <p:nvPr/>
        </p:nvSpPr>
        <p:spPr>
          <a:xfrm>
            <a:off x="1255594" y="-588"/>
            <a:ext cx="8397862" cy="93171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bg1"/>
                </a:solidFill>
                <a:latin typeface="Arial" panose="020B0604020202020204" pitchFamily="34" charset="0"/>
                <a:cs typeface="Arial" panose="020B0604020202020204" pitchFamily="34" charset="0"/>
              </a:rPr>
              <a:t> </a:t>
            </a:r>
          </a:p>
          <a:p>
            <a:pPr algn="ctr"/>
            <a:r>
              <a:rPr lang="en-US" sz="2800" dirty="0">
                <a:solidFill>
                  <a:schemeClr val="bg1"/>
                </a:solidFill>
                <a:latin typeface="Times New Roman" panose="02020603050405020304" pitchFamily="18" charset="0"/>
                <a:cs typeface="Times New Roman" panose="02020603050405020304" pitchFamily="18" charset="0"/>
              </a:rPr>
              <a:t>Department of Computer Science and Engineering</a:t>
            </a:r>
          </a:p>
          <a:p>
            <a:endParaRPr lang="en-US" sz="3200" b="1" dirty="0">
              <a:solidFill>
                <a:schemeClr val="bg1"/>
              </a:solidFill>
              <a:latin typeface="Arial" panose="020B0604020202020204" pitchFamily="34" charset="0"/>
              <a:cs typeface="Arial" panose="020B0604020202020204" pitchFamily="34" charset="0"/>
            </a:endParaRPr>
          </a:p>
        </p:txBody>
      </p:sp>
      <p:sp>
        <p:nvSpPr>
          <p:cNvPr id="1048612" name="TextBox 2"/>
          <p:cNvSpPr txBox="1"/>
          <p:nvPr/>
        </p:nvSpPr>
        <p:spPr>
          <a:xfrm>
            <a:off x="5552086" y="6488669"/>
            <a:ext cx="150032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2022-2023</a:t>
            </a:r>
            <a:endParaRPr lang="en-IN" sz="1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67D5FE9-8F2C-B3B0-5E7F-A0F3BB1A34F9}"/>
              </a:ext>
            </a:extLst>
          </p:cNvPr>
          <p:cNvSpPr txBox="1"/>
          <p:nvPr/>
        </p:nvSpPr>
        <p:spPr>
          <a:xfrm>
            <a:off x="5246063" y="1240133"/>
            <a:ext cx="3746049" cy="338554"/>
          </a:xfrm>
          <a:prstGeom prst="rect">
            <a:avLst/>
          </a:prstGeom>
          <a:noFill/>
        </p:spPr>
        <p:txBody>
          <a:bodyPr wrap="square" rtlCol="0">
            <a:spAutoFit/>
          </a:bodyPr>
          <a:lstStyle/>
          <a:p>
            <a:r>
              <a:rPr lang="en-US" sz="1600" b="1" u="sng" dirty="0">
                <a:latin typeface="Times New Roman" panose="02020603050405020304" pitchFamily="18" charset="0"/>
                <a:cs typeface="Times New Roman" panose="02020603050405020304" pitchFamily="18" charset="0"/>
              </a:rPr>
              <a:t>FLOW CHART</a:t>
            </a:r>
            <a:endParaRPr lang="en-IN" sz="1600" b="1" u="sng"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C81DF1D-AAEB-4448-BADF-F40AE32AEA5B}"/>
              </a:ext>
            </a:extLst>
          </p:cNvPr>
          <p:cNvPicPr>
            <a:picLocks noChangeAspect="1"/>
          </p:cNvPicPr>
          <p:nvPr/>
        </p:nvPicPr>
        <p:blipFill>
          <a:blip r:embed="rId3"/>
          <a:stretch>
            <a:fillRect/>
          </a:stretch>
        </p:blipFill>
        <p:spPr>
          <a:xfrm>
            <a:off x="4320927" y="1578687"/>
            <a:ext cx="3962644" cy="4877076"/>
          </a:xfrm>
          <a:prstGeom prst="rect">
            <a:avLst/>
          </a:prstGeom>
        </p:spPr>
      </p:pic>
    </p:spTree>
    <p:extLst>
      <p:ext uri="{BB962C8B-B14F-4D97-AF65-F5344CB8AC3E}">
        <p14:creationId xmlns:p14="http://schemas.microsoft.com/office/powerpoint/2010/main" val="3866298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Picture 7"/>
          <p:cNvPicPr>
            <a:picLocks noChangeAspect="1" noChangeArrowheads="1"/>
          </p:cNvPicPr>
          <p:nvPr/>
        </p:nvPicPr>
        <p:blipFill>
          <a:blip r:embed="rId2"/>
          <a:srcRect/>
          <a:stretch>
            <a:fillRect/>
          </a:stretch>
        </p:blipFill>
        <p:spPr bwMode="auto">
          <a:xfrm>
            <a:off x="143691" y="0"/>
            <a:ext cx="1009310" cy="892519"/>
          </a:xfrm>
          <a:prstGeom prst="rect">
            <a:avLst/>
          </a:prstGeom>
          <a:noFill/>
          <a:ln>
            <a:noFill/>
          </a:ln>
        </p:spPr>
      </p:pic>
      <p:sp>
        <p:nvSpPr>
          <p:cNvPr id="1048601" name="Rectangle 4"/>
          <p:cNvSpPr/>
          <p:nvPr/>
        </p:nvSpPr>
        <p:spPr>
          <a:xfrm>
            <a:off x="6589" y="994045"/>
            <a:ext cx="12192000" cy="4571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2" name="Rectangle 5"/>
          <p:cNvSpPr/>
          <p:nvPr/>
        </p:nvSpPr>
        <p:spPr>
          <a:xfrm>
            <a:off x="-3766" y="1088010"/>
            <a:ext cx="12192000" cy="119217"/>
          </a:xfrm>
          <a:prstGeom prst="rect">
            <a:avLst/>
          </a:prstGeom>
          <a:solidFill>
            <a:srgbClr val="D60093"/>
          </a:solidFill>
        </p:spPr>
        <p:txBody>
          <a:bodyPr wrap="square" lIns="0" tIns="0" rIns="0" bIns="0" rtlCol="0"/>
          <a:lstStyle/>
          <a:p>
            <a:endParaRPr lang="en-IN">
              <a:solidFill>
                <a:schemeClr val="tx1"/>
              </a:solidFill>
            </a:endParaRPr>
          </a:p>
        </p:txBody>
      </p:sp>
      <p:sp>
        <p:nvSpPr>
          <p:cNvPr id="1048603" name="TextBox 6"/>
          <p:cNvSpPr txBox="1"/>
          <p:nvPr/>
        </p:nvSpPr>
        <p:spPr>
          <a:xfrm>
            <a:off x="9653456" y="13060"/>
            <a:ext cx="2521131" cy="1158239"/>
          </a:xfrm>
          <a:prstGeom prst="rect">
            <a:avLst/>
          </a:prstGeom>
          <a:noFill/>
        </p:spPr>
        <p:txBody>
          <a:bodyPr wrap="square" rtlCol="0">
            <a:spAutoFit/>
          </a:bodyPr>
          <a:lstStyle/>
          <a:p>
            <a:r>
              <a:rPr lang="en-IN" dirty="0">
                <a:solidFill>
                  <a:schemeClr val="accent5">
                    <a:lumMod val="50000"/>
                  </a:schemeClr>
                </a:solidFill>
                <a:cs typeface="Arial" panose="020B0604020202020204" pitchFamily="34" charset="0"/>
              </a:rPr>
              <a:t>VIDYA VIKAS INSTITUTE OF ENGINEERING &amp; TECHNOLOGY</a:t>
            </a:r>
          </a:p>
        </p:txBody>
      </p:sp>
      <p:sp>
        <p:nvSpPr>
          <p:cNvPr id="1048604" name="Rectangle 11"/>
          <p:cNvSpPr/>
          <p:nvPr/>
        </p:nvSpPr>
        <p:spPr>
          <a:xfrm>
            <a:off x="1255594" y="-588"/>
            <a:ext cx="8397862" cy="93171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bg1"/>
                </a:solidFill>
                <a:latin typeface="Arial" panose="020B0604020202020204" pitchFamily="34" charset="0"/>
                <a:cs typeface="Arial" panose="020B0604020202020204" pitchFamily="34" charset="0"/>
              </a:rPr>
              <a:t> </a:t>
            </a:r>
          </a:p>
          <a:p>
            <a:pPr algn="ctr"/>
            <a:r>
              <a:rPr lang="en-US" sz="1600" dirty="0">
                <a:solidFill>
                  <a:schemeClr val="bg1"/>
                </a:solidFill>
                <a:latin typeface="Times New Roman" panose="02020603050405020304" pitchFamily="18" charset="0"/>
                <a:cs typeface="Times New Roman" panose="02020603050405020304" pitchFamily="18" charset="0"/>
              </a:rPr>
              <a:t>Department of Computer Science and Engineering</a:t>
            </a:r>
          </a:p>
          <a:p>
            <a:endParaRPr lang="en-US" sz="3200" b="1" dirty="0">
              <a:solidFill>
                <a:schemeClr val="bg1"/>
              </a:solidFill>
              <a:latin typeface="Arial" panose="020B0604020202020204" pitchFamily="34" charset="0"/>
              <a:cs typeface="Arial" panose="020B0604020202020204" pitchFamily="34" charset="0"/>
            </a:endParaRPr>
          </a:p>
        </p:txBody>
      </p:sp>
      <p:sp>
        <p:nvSpPr>
          <p:cNvPr id="1048606" name="TextBox 1"/>
          <p:cNvSpPr txBox="1"/>
          <p:nvPr/>
        </p:nvSpPr>
        <p:spPr>
          <a:xfrm>
            <a:off x="3775899" y="1399592"/>
            <a:ext cx="4864247" cy="307777"/>
          </a:xfrm>
          <a:prstGeom prst="rect">
            <a:avLst/>
          </a:prstGeom>
          <a:noFill/>
        </p:spPr>
        <p:txBody>
          <a:bodyPr wrap="square" rtlCol="0">
            <a:spAutoFit/>
          </a:bodyPr>
          <a:lstStyle/>
          <a:p>
            <a:pPr algn="ctr"/>
            <a:r>
              <a:rPr lang="en-US" sz="1400" b="1" u="sng">
                <a:latin typeface="Times New Roman" panose="02020603050405020304" pitchFamily="18" charset="0"/>
                <a:cs typeface="Times New Roman" panose="02020603050405020304" pitchFamily="18" charset="0"/>
              </a:rPr>
              <a:t>SYSTEM   REQUIREMENTS</a:t>
            </a:r>
            <a:endParaRPr lang="en-IN" sz="14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FAFBCEC-90EC-ECE0-FCF3-10EF0710F32B}"/>
              </a:ext>
            </a:extLst>
          </p:cNvPr>
          <p:cNvSpPr txBox="1"/>
          <p:nvPr/>
        </p:nvSpPr>
        <p:spPr>
          <a:xfrm>
            <a:off x="915132" y="2251962"/>
            <a:ext cx="9378636" cy="2975110"/>
          </a:xfrm>
          <a:prstGeom prst="rect">
            <a:avLst/>
          </a:prstGeom>
          <a:noFill/>
        </p:spPr>
        <p:txBody>
          <a:bodyPr wrap="square">
            <a:spAutoFit/>
          </a:bodyPr>
          <a:lstStyle/>
          <a:p>
            <a:pPr marL="826135" indent="-285750">
              <a:lnSpc>
                <a:spcPct val="150000"/>
              </a:lnSpc>
              <a:spcBef>
                <a:spcPts val="415"/>
              </a:spcBef>
              <a:spcAft>
                <a:spcPts val="0"/>
              </a:spcAft>
              <a:buFont typeface="Wingdings" panose="05000000000000000000" pitchFamily="2" charset="2"/>
              <a:buChar char="q"/>
            </a:pPr>
            <a:r>
              <a:rPr lang="en-IN" sz="1200" b="1">
                <a:effectLst/>
                <a:latin typeface="Times New Roman" panose="02020603050405020304" pitchFamily="18" charset="0"/>
                <a:ea typeface="SimSun" panose="02010600030101010101" pitchFamily="2" charset="-122"/>
              </a:rPr>
              <a:t>HARDWARE REQUIREMENTS</a:t>
            </a:r>
            <a:endParaRPr lang="en-IN" sz="1200">
              <a:effectLst/>
              <a:latin typeface="Times New Roman" panose="02020603050405020304" pitchFamily="18" charset="0"/>
              <a:ea typeface="Times New Roman" panose="02020603050405020304" pitchFamily="18" charset="0"/>
            </a:endParaRPr>
          </a:p>
          <a:p>
            <a:pPr marL="90170">
              <a:lnSpc>
                <a:spcPct val="150000"/>
              </a:lnSpc>
              <a:spcAft>
                <a:spcPts val="645"/>
              </a:spcAft>
              <a:tabLst>
                <a:tab pos="1236345" algn="ctr"/>
                <a:tab pos="2976880" algn="ctr"/>
              </a:tabLst>
            </a:pPr>
            <a:r>
              <a:rPr lang="en-US" sz="1200">
                <a:effectLst/>
                <a:latin typeface="Times New Roman" panose="02020603050405020304" pitchFamily="18" charset="0"/>
                <a:ea typeface="Times New Roman" panose="02020603050405020304" pitchFamily="18" charset="0"/>
              </a:rPr>
              <a:t>                    Processor : Intel Processor 4.0GHz and above</a:t>
            </a:r>
            <a:endParaRPr lang="en-IN" sz="1200">
              <a:effectLst/>
              <a:latin typeface="Times New Roman" panose="02020603050405020304" pitchFamily="18" charset="0"/>
              <a:ea typeface="Times New Roman" panose="02020603050405020304" pitchFamily="18" charset="0"/>
            </a:endParaRPr>
          </a:p>
          <a:p>
            <a:pPr marL="90170">
              <a:lnSpc>
                <a:spcPct val="150000"/>
              </a:lnSpc>
              <a:spcAft>
                <a:spcPts val="585"/>
              </a:spcAft>
              <a:tabLst>
                <a:tab pos="1114425" algn="ctr"/>
                <a:tab pos="2733040" algn="ctr"/>
              </a:tabLst>
            </a:pPr>
            <a:r>
              <a:rPr lang="en-US" sz="1200">
                <a:effectLst/>
                <a:latin typeface="Times New Roman" panose="02020603050405020304" pitchFamily="18" charset="0"/>
                <a:ea typeface="Times New Roman" panose="02020603050405020304" pitchFamily="18" charset="0"/>
              </a:rPr>
              <a:t>                     RAM : 1GB DDR with 256 MHZ</a:t>
            </a:r>
            <a:endParaRPr lang="en-IN" sz="1200">
              <a:effectLst/>
              <a:latin typeface="Times New Roman" panose="02020603050405020304" pitchFamily="18" charset="0"/>
              <a:ea typeface="Times New Roman" panose="02020603050405020304" pitchFamily="18" charset="0"/>
            </a:endParaRPr>
          </a:p>
          <a:p>
            <a:pPr marL="90170">
              <a:lnSpc>
                <a:spcPct val="150000"/>
              </a:lnSpc>
              <a:spcAft>
                <a:spcPts val="930"/>
              </a:spcAft>
              <a:tabLst>
                <a:tab pos="1235710" algn="ctr"/>
                <a:tab pos="2423795" algn="ctr"/>
              </a:tabLst>
            </a:pPr>
            <a:r>
              <a:rPr lang="en-US" sz="1200">
                <a:effectLst/>
                <a:latin typeface="Times New Roman" panose="02020603050405020304" pitchFamily="18" charset="0"/>
                <a:ea typeface="Times New Roman" panose="02020603050405020304" pitchFamily="18" charset="0"/>
              </a:rPr>
              <a:t>                     Hard disk : 4 GB</a:t>
            </a:r>
            <a:r>
              <a:rPr lang="en-US" sz="1200" u="sng">
                <a:effectLst/>
                <a:uFill>
                  <a:solidFill>
                    <a:srgbClr val="000000"/>
                  </a:solidFill>
                </a:uFill>
                <a:latin typeface="Times New Roman" panose="02020603050405020304" pitchFamily="18" charset="0"/>
                <a:ea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rPr>
              <a:t>and above</a:t>
            </a:r>
            <a:endParaRPr lang="en-IN" sz="1200">
              <a:effectLst/>
              <a:latin typeface="Times New Roman" panose="02020603050405020304" pitchFamily="18" charset="0"/>
              <a:ea typeface="Times New Roman" panose="02020603050405020304" pitchFamily="18" charset="0"/>
            </a:endParaRPr>
          </a:p>
          <a:p>
            <a:pPr marL="480060" algn="just">
              <a:lnSpc>
                <a:spcPct val="150000"/>
              </a:lnSpc>
            </a:pPr>
            <a:r>
              <a:rPr lang="en-US" sz="1200" b="1">
                <a:effectLst/>
                <a:latin typeface="Times New Roman" panose="02020603050405020304" pitchFamily="18" charset="0"/>
                <a:ea typeface="Times New Roman" panose="02020603050405020304" pitchFamily="18" charset="0"/>
              </a:rPr>
              <a:t> </a:t>
            </a:r>
            <a:endParaRPr lang="en-IN" sz="1200" b="1">
              <a:effectLst/>
              <a:latin typeface="Times New Roman" panose="02020603050405020304" pitchFamily="18" charset="0"/>
              <a:ea typeface="Times New Roman" panose="02020603050405020304" pitchFamily="18" charset="0"/>
            </a:endParaRPr>
          </a:p>
          <a:p>
            <a:pPr marL="651510" indent="-171450" algn="just">
              <a:lnSpc>
                <a:spcPct val="150000"/>
              </a:lnSpc>
              <a:buFont typeface="Wingdings" panose="05000000000000000000" pitchFamily="2" charset="2"/>
              <a:buChar char="q"/>
            </a:pPr>
            <a:r>
              <a:rPr lang="en-US" sz="1200" b="1">
                <a:effectLst/>
                <a:latin typeface="Times New Roman" panose="02020603050405020304" pitchFamily="18" charset="0"/>
                <a:ea typeface="Times New Roman" panose="02020603050405020304" pitchFamily="18" charset="0"/>
              </a:rPr>
              <a:t>    SOFTWARE REQUIREMENTS</a:t>
            </a:r>
            <a:endParaRPr lang="en-IN" sz="1200" b="1">
              <a:effectLst/>
              <a:latin typeface="Times New Roman" panose="02020603050405020304" pitchFamily="18" charset="0"/>
              <a:ea typeface="Times New Roman" panose="02020603050405020304" pitchFamily="18" charset="0"/>
            </a:endParaRPr>
          </a:p>
          <a:p>
            <a:pPr algn="just">
              <a:lnSpc>
                <a:spcPct val="150000"/>
              </a:lnSpc>
              <a:spcAft>
                <a:spcPts val="645"/>
              </a:spcAft>
              <a:tabLst>
                <a:tab pos="1253490" algn="ctr"/>
                <a:tab pos="2466340" algn="ctr"/>
              </a:tabLst>
            </a:pPr>
            <a:r>
              <a:rPr lang="en-US" sz="1200">
                <a:effectLst/>
                <a:latin typeface="Times New Roman" panose="02020603050405020304" pitchFamily="18" charset="0"/>
                <a:ea typeface="Times New Roman" panose="02020603050405020304" pitchFamily="18" charset="0"/>
              </a:rPr>
              <a:t>                     Operating System : Ubuntu 14.04</a:t>
            </a:r>
            <a:endParaRPr lang="en-IN" sz="1200">
              <a:latin typeface="Times New Roman" panose="02020603050405020304" pitchFamily="18" charset="0"/>
              <a:ea typeface="Times New Roman" panose="02020603050405020304" pitchFamily="18" charset="0"/>
            </a:endParaRPr>
          </a:p>
          <a:p>
            <a:pPr algn="just">
              <a:lnSpc>
                <a:spcPct val="150000"/>
              </a:lnSpc>
              <a:spcAft>
                <a:spcPts val="645"/>
              </a:spcAft>
              <a:tabLst>
                <a:tab pos="1253490" algn="ctr"/>
                <a:tab pos="2466340" algn="ctr"/>
              </a:tabLst>
            </a:pPr>
            <a:r>
              <a:rPr lang="en-IN" sz="1200">
                <a:effectLst/>
                <a:latin typeface="Times New Roman" panose="02020603050405020304" pitchFamily="18" charset="0"/>
                <a:ea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rPr>
              <a:t>Language : Vi Editor</a:t>
            </a:r>
            <a:endParaRPr lang="en-IN" sz="1200">
              <a:effectLst/>
              <a:latin typeface="Times New Roman" panose="02020603050405020304" pitchFamily="18" charset="0"/>
              <a:ea typeface="Times New Roman" panose="02020603050405020304" pitchFamily="18" charset="0"/>
            </a:endParaRPr>
          </a:p>
          <a:p>
            <a:pPr>
              <a:lnSpc>
                <a:spcPct val="150000"/>
              </a:lnSpc>
            </a:pPr>
            <a:r>
              <a:rPr lang="en-US" sz="1200">
                <a:effectLst/>
                <a:latin typeface="Times New Roman" panose="02020603050405020304" pitchFamily="18" charset="0"/>
                <a:ea typeface="Times New Roman" panose="02020603050405020304" pitchFamily="18" charset="0"/>
              </a:rPr>
              <a:t>                      API : OpenGL Library Toolkit</a:t>
            </a:r>
            <a:endParaRPr lang="en-IN" sz="1200" dirty="0">
              <a:latin typeface="Cambria Math" panose="02040503050406030204" pitchFamily="18" charset="0"/>
              <a:ea typeface="Cambria Math" panose="02040503050406030204" pitchFamily="18" charset="0"/>
              <a:cs typeface="Cascadia Code ExtraLight" panose="020B06090200000200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7"/>
          <p:cNvPicPr>
            <a:picLocks noChangeAspect="1" noChangeArrowheads="1"/>
          </p:cNvPicPr>
          <p:nvPr/>
        </p:nvPicPr>
        <p:blipFill>
          <a:blip r:embed="rId2"/>
          <a:srcRect/>
          <a:stretch>
            <a:fillRect/>
          </a:stretch>
        </p:blipFill>
        <p:spPr bwMode="auto">
          <a:xfrm>
            <a:off x="143691" y="0"/>
            <a:ext cx="1009310" cy="892519"/>
          </a:xfrm>
          <a:prstGeom prst="rect">
            <a:avLst/>
          </a:prstGeom>
          <a:noFill/>
          <a:ln>
            <a:noFill/>
          </a:ln>
        </p:spPr>
      </p:pic>
      <p:sp>
        <p:nvSpPr>
          <p:cNvPr id="1048608" name="Rectangle 4"/>
          <p:cNvSpPr/>
          <p:nvPr/>
        </p:nvSpPr>
        <p:spPr>
          <a:xfrm>
            <a:off x="6589" y="994045"/>
            <a:ext cx="12192000" cy="4571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9" name="Rectangle 5"/>
          <p:cNvSpPr/>
          <p:nvPr/>
        </p:nvSpPr>
        <p:spPr>
          <a:xfrm>
            <a:off x="-3766" y="1088010"/>
            <a:ext cx="12192000" cy="119217"/>
          </a:xfrm>
          <a:prstGeom prst="rect">
            <a:avLst/>
          </a:prstGeom>
          <a:solidFill>
            <a:srgbClr val="D60093"/>
          </a:solidFill>
        </p:spPr>
        <p:txBody>
          <a:bodyPr wrap="square" lIns="0" tIns="0" rIns="0" bIns="0" rtlCol="0"/>
          <a:lstStyle/>
          <a:p>
            <a:endParaRPr lang="en-IN">
              <a:solidFill>
                <a:schemeClr val="tx1"/>
              </a:solidFill>
            </a:endParaRPr>
          </a:p>
        </p:txBody>
      </p:sp>
      <p:sp>
        <p:nvSpPr>
          <p:cNvPr id="1048610" name="TextBox 6"/>
          <p:cNvSpPr txBox="1"/>
          <p:nvPr/>
        </p:nvSpPr>
        <p:spPr>
          <a:xfrm>
            <a:off x="9653456" y="13060"/>
            <a:ext cx="2521131" cy="1158239"/>
          </a:xfrm>
          <a:prstGeom prst="rect">
            <a:avLst/>
          </a:prstGeom>
          <a:noFill/>
        </p:spPr>
        <p:txBody>
          <a:bodyPr wrap="square" rtlCol="0">
            <a:spAutoFit/>
          </a:bodyPr>
          <a:lstStyle/>
          <a:p>
            <a:r>
              <a:rPr lang="en-IN" dirty="0">
                <a:solidFill>
                  <a:schemeClr val="accent5">
                    <a:lumMod val="50000"/>
                  </a:schemeClr>
                </a:solidFill>
                <a:cs typeface="Arial" panose="020B0604020202020204" pitchFamily="34" charset="0"/>
              </a:rPr>
              <a:t>VIDYA VIKAS INSTITUTE OF ENGINEERING &amp; TECHNOLOGY</a:t>
            </a:r>
          </a:p>
        </p:txBody>
      </p:sp>
      <p:sp>
        <p:nvSpPr>
          <p:cNvPr id="1048611" name="Rectangle 11"/>
          <p:cNvSpPr/>
          <p:nvPr/>
        </p:nvSpPr>
        <p:spPr>
          <a:xfrm>
            <a:off x="1255594" y="-588"/>
            <a:ext cx="8397862" cy="93171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bg1"/>
                </a:solidFill>
                <a:latin typeface="Arial" panose="020B0604020202020204" pitchFamily="34" charset="0"/>
                <a:cs typeface="Arial" panose="020B0604020202020204" pitchFamily="34" charset="0"/>
              </a:rPr>
              <a:t> </a:t>
            </a:r>
          </a:p>
          <a:p>
            <a:pPr algn="ctr"/>
            <a:r>
              <a:rPr lang="en-US" sz="2800" dirty="0">
                <a:solidFill>
                  <a:schemeClr val="bg1"/>
                </a:solidFill>
                <a:latin typeface="Times New Roman" panose="02020603050405020304" pitchFamily="18" charset="0"/>
                <a:cs typeface="Times New Roman" panose="02020603050405020304" pitchFamily="18" charset="0"/>
              </a:rPr>
              <a:t>Department of Computer Science and Engineering</a:t>
            </a:r>
          </a:p>
          <a:p>
            <a:endParaRPr lang="en-US" sz="3200" b="1" dirty="0">
              <a:solidFill>
                <a:schemeClr val="bg1"/>
              </a:solidFill>
              <a:latin typeface="Arial" panose="020B0604020202020204" pitchFamily="34" charset="0"/>
              <a:cs typeface="Arial" panose="020B0604020202020204" pitchFamily="34" charset="0"/>
            </a:endParaRPr>
          </a:p>
        </p:txBody>
      </p:sp>
      <p:sp>
        <p:nvSpPr>
          <p:cNvPr id="1048612" name="TextBox 2"/>
          <p:cNvSpPr txBox="1"/>
          <p:nvPr/>
        </p:nvSpPr>
        <p:spPr>
          <a:xfrm>
            <a:off x="5454525" y="6488668"/>
            <a:ext cx="150032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2022-2023</a:t>
            </a:r>
            <a:endParaRPr lang="en-IN" sz="1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9DCAEAF-3A79-E83D-D39D-5F68066C4848}"/>
              </a:ext>
            </a:extLst>
          </p:cNvPr>
          <p:cNvSpPr txBox="1"/>
          <p:nvPr/>
        </p:nvSpPr>
        <p:spPr>
          <a:xfrm>
            <a:off x="5092401" y="1389913"/>
            <a:ext cx="4469364" cy="307777"/>
          </a:xfrm>
          <a:prstGeom prst="rect">
            <a:avLst/>
          </a:prstGeom>
          <a:noFill/>
        </p:spPr>
        <p:txBody>
          <a:bodyPr wrap="square" rtlCol="0">
            <a:spAutoFit/>
          </a:bodyPr>
          <a:lstStyle/>
          <a:p>
            <a:r>
              <a:rPr lang="en-IN" sz="1400" b="1" u="sng" dirty="0">
                <a:latin typeface="Times New Roman" panose="02020603050405020304" pitchFamily="18" charset="0"/>
                <a:cs typeface="Times New Roman" panose="02020603050405020304" pitchFamily="18" charset="0"/>
              </a:rPr>
              <a:t>IMPLEMENTATION</a:t>
            </a:r>
          </a:p>
        </p:txBody>
      </p:sp>
      <p:sp>
        <p:nvSpPr>
          <p:cNvPr id="6" name="TextBox 5">
            <a:extLst>
              <a:ext uri="{FF2B5EF4-FFF2-40B4-BE49-F238E27FC236}">
                <a16:creationId xmlns:a16="http://schemas.microsoft.com/office/drawing/2014/main" id="{F115DFC4-B927-E7FC-29BB-D33A1FED35FF}"/>
              </a:ext>
            </a:extLst>
          </p:cNvPr>
          <p:cNvSpPr txBox="1"/>
          <p:nvPr/>
        </p:nvSpPr>
        <p:spPr>
          <a:xfrm flipH="1">
            <a:off x="2076449" y="2293705"/>
            <a:ext cx="8343900" cy="1446550"/>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Implementation is the carrying out, execution, or practice of a plan, a method, or any design for doing something. It encompasses all the processes involved in getting new software or hardware operating properly in its environment, including installation, configuration, running, testing, and making necessary changes. The word deployment is sometimes used to mean the same thing. This section will investigate the distinctive viewpoints concerned about the implementation of the developed system.</a:t>
            </a:r>
            <a:endParaRPr lang="en-IN" sz="1400" dirty="0">
              <a:latin typeface="Times New Roman" panose="02020603050405020304" pitchFamily="18" charset="0"/>
              <a:cs typeface="Times New Roman" pitchFamily="18" charset="0"/>
            </a:endParaRPr>
          </a:p>
          <a:p>
            <a:endParaRPr lang="en-IN" dirty="0"/>
          </a:p>
        </p:txBody>
      </p:sp>
    </p:spTree>
    <p:extLst>
      <p:ext uri="{BB962C8B-B14F-4D97-AF65-F5344CB8AC3E}">
        <p14:creationId xmlns:p14="http://schemas.microsoft.com/office/powerpoint/2010/main" val="2462439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7"/>
          <p:cNvPicPr>
            <a:picLocks noChangeAspect="1" noChangeArrowheads="1"/>
          </p:cNvPicPr>
          <p:nvPr/>
        </p:nvPicPr>
        <p:blipFill>
          <a:blip r:embed="rId2"/>
          <a:srcRect/>
          <a:stretch>
            <a:fillRect/>
          </a:stretch>
        </p:blipFill>
        <p:spPr bwMode="auto">
          <a:xfrm>
            <a:off x="143691" y="0"/>
            <a:ext cx="1009310" cy="892519"/>
          </a:xfrm>
          <a:prstGeom prst="rect">
            <a:avLst/>
          </a:prstGeom>
          <a:noFill/>
          <a:ln>
            <a:noFill/>
          </a:ln>
        </p:spPr>
      </p:pic>
      <p:sp>
        <p:nvSpPr>
          <p:cNvPr id="1048608" name="Rectangle 4"/>
          <p:cNvSpPr/>
          <p:nvPr/>
        </p:nvSpPr>
        <p:spPr>
          <a:xfrm>
            <a:off x="6589" y="994045"/>
            <a:ext cx="12192000" cy="4571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9" name="Rectangle 5"/>
          <p:cNvSpPr/>
          <p:nvPr/>
        </p:nvSpPr>
        <p:spPr>
          <a:xfrm>
            <a:off x="-3766" y="1088010"/>
            <a:ext cx="12192000" cy="119217"/>
          </a:xfrm>
          <a:prstGeom prst="rect">
            <a:avLst/>
          </a:prstGeom>
          <a:solidFill>
            <a:srgbClr val="D60093"/>
          </a:solidFill>
        </p:spPr>
        <p:txBody>
          <a:bodyPr wrap="square" lIns="0" tIns="0" rIns="0" bIns="0" rtlCol="0"/>
          <a:lstStyle/>
          <a:p>
            <a:endParaRPr lang="en-IN">
              <a:solidFill>
                <a:schemeClr val="tx1"/>
              </a:solidFill>
            </a:endParaRPr>
          </a:p>
        </p:txBody>
      </p:sp>
      <p:sp>
        <p:nvSpPr>
          <p:cNvPr id="1048610" name="TextBox 6"/>
          <p:cNvSpPr txBox="1"/>
          <p:nvPr/>
        </p:nvSpPr>
        <p:spPr>
          <a:xfrm>
            <a:off x="9653456" y="13060"/>
            <a:ext cx="2521131" cy="1158239"/>
          </a:xfrm>
          <a:prstGeom prst="rect">
            <a:avLst/>
          </a:prstGeom>
          <a:noFill/>
        </p:spPr>
        <p:txBody>
          <a:bodyPr wrap="square" rtlCol="0">
            <a:spAutoFit/>
          </a:bodyPr>
          <a:lstStyle/>
          <a:p>
            <a:r>
              <a:rPr lang="en-IN" dirty="0">
                <a:solidFill>
                  <a:schemeClr val="accent5">
                    <a:lumMod val="50000"/>
                  </a:schemeClr>
                </a:solidFill>
                <a:cs typeface="Arial" panose="020B0604020202020204" pitchFamily="34" charset="0"/>
              </a:rPr>
              <a:t>VIDYA VIKAS INSTITUTE OF ENGINEERING &amp; TECHNOLOGY</a:t>
            </a:r>
          </a:p>
        </p:txBody>
      </p:sp>
      <p:sp>
        <p:nvSpPr>
          <p:cNvPr id="1048611" name="Rectangle 11"/>
          <p:cNvSpPr/>
          <p:nvPr/>
        </p:nvSpPr>
        <p:spPr>
          <a:xfrm>
            <a:off x="1255594" y="-588"/>
            <a:ext cx="8397862" cy="93171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bg1"/>
                </a:solidFill>
                <a:latin typeface="Arial" panose="020B0604020202020204" pitchFamily="34" charset="0"/>
                <a:cs typeface="Arial" panose="020B0604020202020204" pitchFamily="34" charset="0"/>
              </a:rPr>
              <a:t> </a:t>
            </a:r>
          </a:p>
          <a:p>
            <a:pPr algn="ctr"/>
            <a:r>
              <a:rPr lang="en-US" sz="1600" dirty="0">
                <a:solidFill>
                  <a:schemeClr val="bg1"/>
                </a:solidFill>
                <a:latin typeface="Times New Roman" panose="02020603050405020304" pitchFamily="18" charset="0"/>
                <a:cs typeface="Times New Roman" panose="02020603050405020304" pitchFamily="18" charset="0"/>
              </a:rPr>
              <a:t>Department of Computer Science and Engineering</a:t>
            </a:r>
          </a:p>
          <a:p>
            <a:endParaRPr lang="en-US" sz="3200" b="1" dirty="0">
              <a:solidFill>
                <a:schemeClr val="bg1"/>
              </a:solidFill>
              <a:latin typeface="Arial" panose="020B0604020202020204" pitchFamily="34" charset="0"/>
              <a:cs typeface="Arial" panose="020B0604020202020204" pitchFamily="34" charset="0"/>
            </a:endParaRPr>
          </a:p>
        </p:txBody>
      </p:sp>
      <p:sp>
        <p:nvSpPr>
          <p:cNvPr id="1048613" name="Rectangle 1"/>
          <p:cNvSpPr/>
          <p:nvPr/>
        </p:nvSpPr>
        <p:spPr>
          <a:xfrm>
            <a:off x="748979" y="1471910"/>
            <a:ext cx="10223319" cy="1631216"/>
          </a:xfrm>
          <a:prstGeom prst="rect">
            <a:avLst/>
          </a:prstGeom>
        </p:spPr>
        <p:txBody>
          <a:bodyPr wrap="square">
            <a:spAutoFit/>
          </a:bodyPr>
          <a:lstStyle/>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89C4282B-7CFA-4DC9-9414-77CD152E2112}"/>
              </a:ext>
            </a:extLst>
          </p:cNvPr>
          <p:cNvSpPr txBox="1"/>
          <p:nvPr/>
        </p:nvSpPr>
        <p:spPr>
          <a:xfrm>
            <a:off x="5074104" y="1339569"/>
            <a:ext cx="5430416" cy="307777"/>
          </a:xfrm>
          <a:prstGeom prst="rect">
            <a:avLst/>
          </a:prstGeom>
          <a:noFill/>
        </p:spPr>
        <p:txBody>
          <a:bodyPr wrap="square" rtlCol="0">
            <a:spAutoFit/>
          </a:bodyPr>
          <a:lstStyle/>
          <a:p>
            <a:r>
              <a:rPr lang="en-US" sz="1400" b="1" u="sng" dirty="0">
                <a:latin typeface="Times New Roman" panose="02020603050405020304" pitchFamily="18" charset="0"/>
                <a:cs typeface="Times New Roman" panose="02020603050405020304" pitchFamily="18" charset="0"/>
              </a:rPr>
              <a:t>SNAPSHOTS</a:t>
            </a:r>
            <a:endParaRPr lang="en-IN" sz="1400" b="1" u="sng"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7B46A641-FD41-4577-853B-5DCE46535823}"/>
              </a:ext>
            </a:extLst>
          </p:cNvPr>
          <p:cNvPicPr/>
          <p:nvPr/>
        </p:nvPicPr>
        <p:blipFill rotWithShape="1">
          <a:blip r:embed="rId3">
            <a:extLst>
              <a:ext uri="{28A0092B-C50C-407E-A947-70E740481C1C}">
                <a14:useLocalDpi xmlns:a14="http://schemas.microsoft.com/office/drawing/2010/main" val="0"/>
              </a:ext>
            </a:extLst>
          </a:blip>
          <a:srcRect l="10670" t="-1" r="34645" b="-7"/>
          <a:stretch/>
        </p:blipFill>
        <p:spPr bwMode="auto">
          <a:xfrm>
            <a:off x="314459" y="2581750"/>
            <a:ext cx="3209869" cy="28043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F49215B8-0267-424F-847B-FD4BD4AB3BA0}"/>
              </a:ext>
            </a:extLst>
          </p:cNvPr>
          <p:cNvPicPr>
            <a:picLocks noChangeAspect="1"/>
          </p:cNvPicPr>
          <p:nvPr/>
        </p:nvPicPr>
        <p:blipFill>
          <a:blip r:embed="rId4"/>
          <a:stretch>
            <a:fillRect/>
          </a:stretch>
        </p:blipFill>
        <p:spPr>
          <a:xfrm>
            <a:off x="4107275" y="2581749"/>
            <a:ext cx="3506725" cy="28043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888183F1-A419-4C0C-9F45-9E901D32A159}"/>
              </a:ext>
            </a:extLst>
          </p:cNvPr>
          <p:cNvPicPr>
            <a:picLocks noChangeAspect="1"/>
          </p:cNvPicPr>
          <p:nvPr/>
        </p:nvPicPr>
        <p:blipFill>
          <a:blip r:embed="rId5"/>
          <a:stretch>
            <a:fillRect/>
          </a:stretch>
        </p:blipFill>
        <p:spPr>
          <a:xfrm>
            <a:off x="8113453" y="2581749"/>
            <a:ext cx="3506725" cy="28043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28426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1403</TotalTime>
  <Words>1047</Words>
  <Application>Microsoft Office PowerPoint</Application>
  <PresentationFormat>Widescreen</PresentationFormat>
  <Paragraphs>109</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Book Antiqua</vt:lpstr>
      <vt:lpstr>Calibri</vt:lpstr>
      <vt:lpstr>Calibri Light</vt:lpstr>
      <vt:lpstr>Cambria Math</vt:lpstr>
      <vt:lpstr>Times New Roman</vt:lpstr>
      <vt:lpstr>Vani</vt:lpstr>
      <vt:lpstr>Wingdings</vt:lpstr>
      <vt:lpstr>Office Theme</vt:lpstr>
      <vt:lpstr>     PRESENTED BY  NAME                                           USN                                           SOWMYA  D                               4VM20CS051                                  </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NAME                         USN      Brunda N                 - 4VM19IS007 Renuka S                 - 4VM19IS033 Shivani BM             - 4VM19IS037 Swathi R Bhat        - 4VM19IS042</dc:title>
  <dc:creator>Mohan babu S</dc:creator>
  <cp:lastModifiedBy>Sowmya SD</cp:lastModifiedBy>
  <cp:revision>59</cp:revision>
  <dcterms:created xsi:type="dcterms:W3CDTF">2022-12-17T06:08:39Z</dcterms:created>
  <dcterms:modified xsi:type="dcterms:W3CDTF">2023-07-11T17:12:32Z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fb9ea83d22394265b3f8601dd4d1df6b</vt:lpwstr>
  </property>
</Properties>
</file>