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60" r:id="rId1"/>
  </p:sldMasterIdLst>
  <p:notesMasterIdLst>
    <p:notesMasterId r:id="rId2"/>
  </p:notesMasterIdLst>
  <p:sldIdLst>
    <p:sldId id="273" r:id="rId3"/>
    <p:sldId id="274" r:id="rId4"/>
    <p:sldId id="275" r:id="rId5"/>
    <p:sldId id="276" r:id="rId6"/>
    <p:sldId id="277" r:id="rId7"/>
    <p:sldId id="278" r:id="rId8"/>
    <p:sldId id="279" r:id="rId9"/>
    <p:sldId id="280" r:id="rId10"/>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1" vertBarState="minimized" horzBarState="maximized" preferSingleView="0">
    <p:restoredLeft sz="21435" autoAdjust="0"/>
    <p:restoredTop sz="94660"/>
  </p:normalViewPr>
  <p:slideViewPr>
    <p:cSldViewPr showGuides="0" snapToGrid="1" snapToObjects="0">
      <p:cViewPr varScale="0">
        <p:scale>
          <a:sx n="90" d="100"/>
          <a:sy n="90" d="100"/>
        </p:scale>
        <p:origin x="-1440" y="14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51" name=""/>
        <p:cNvGrpSpPr/>
        <p:nvPr/>
      </p:nvGrpSpPr>
      <p:grpSpPr>
        <a:xfrm rot="0">
          <a:off x="0" y="0"/>
          <a:ext cx="0" cy="0"/>
          <a:chOff x="0" y="0"/>
          <a:chExt cx="0" cy="0"/>
        </a:xfrm>
      </p:grpSpPr>
      <p:sp>
        <p:nvSpPr>
          <p:cNvPr id="1048668" name="Header Placeholder 1"/>
          <p:cNvSpPr/>
          <p:nvPr>
            <p:ph type="hdr" sz="quarter" idx="0"/>
          </p:nvPr>
        </p:nvSpPr>
        <p:spPr>
          <a:xfrm rot="0">
            <a:off x="0" y="0"/>
            <a:ext cx="2971800" cy="458787"/>
          </a:xfrm>
          <a:prstGeom prst="rect"/>
          <a:noFill/>
          <a:ln>
            <a:noFill/>
          </a:ln>
        </p:spPr>
        <p:txBody>
          <a:bodyPr anchor="t" bIns="45720" lIns="91440" rIns="91440" tIns="45720" vert="horz"/>
          <a:p>
            <a:pPr eaLnBrk="1" hangingPunct="1" latinLnBrk="1" lvl="0"/>
            <a:endParaRPr altLang="en-US" sz="1200" lang="en-US">
              <a:latin typeface="Calibri" pitchFamily="34" charset="0"/>
            </a:endParaRPr>
          </a:p>
        </p:txBody>
      </p:sp>
      <p:sp>
        <p:nvSpPr>
          <p:cNvPr id="1048669" name="Date Placeholder 2"/>
          <p:cNvSpPr/>
          <p:nvPr>
            <p:ph type="dt" sz="full" idx="1"/>
          </p:nvPr>
        </p:nvSpPr>
        <p:spPr>
          <a:xfrm rot="0">
            <a:off x="3884612" y="0"/>
            <a:ext cx="2971800" cy="458787"/>
          </a:xfrm>
          <a:prstGeom prst="rect"/>
          <a:noFill/>
          <a:ln>
            <a:noFill/>
          </a:ln>
        </p:spPr>
        <p:txBody>
          <a:bodyPr anchor="t" bIns="45720" lIns="91440" rIns="91440" tIns="45720" vert="horz"/>
          <a:p>
            <a:pPr algn="r" eaLnBrk="1" hangingPunct="1" latinLnBrk="1" lvl="0"/>
            <a:fld id="{566ABCEB-ACFC-4714-9973-3DA970169C29}" type="datetime1">
              <a:rPr altLang="en-US" sz="1200" lang="en-US">
                <a:latin typeface="Calibri" pitchFamily="34" charset="0"/>
              </a:rPr>
              <a:pPr algn="r" eaLnBrk="1" hangingPunct="1" latinLnBrk="1" lvl="0"/>
            </a:fld>
            <a:endParaRPr altLang="en-US" sz="1200" lang="en-US">
              <a:latin typeface="Calibri" pitchFamily="34" charset="0"/>
            </a:endParaRPr>
          </a:p>
        </p:txBody>
      </p:sp>
      <p:sp>
        <p:nvSpPr>
          <p:cNvPr id="1048670" name="Slide Image Placeholder 3"/>
          <p:cNvSpPr/>
          <p:nvPr>
            <p:ph type="sldImg" sz="full" idx="2"/>
          </p:nvPr>
        </p:nvSpPr>
        <p:spPr>
          <a:xfrm rot="0">
            <a:off x="1371600" y="1143000"/>
            <a:ext cx="4114800" cy="3086100"/>
          </a:xfrm>
          <a:prstGeom prst="rect"/>
          <a:noFill/>
          <a:ln w="12700" cap="flat" cmpd="sng">
            <a:solidFill>
              <a:srgbClr val="000000">
                <a:alpha val="100000"/>
              </a:srgbClr>
            </a:solidFill>
            <a:prstDash val="solid"/>
            <a:round/>
          </a:ln>
        </p:spPr>
        <p:txBody>
          <a:bodyPr anchor="ctr" bIns="45720" lIns="91440" rIns="91440" tIns="45720" vert="horz"/>
          <a:p/>
        </p:txBody>
      </p:sp>
      <p:sp>
        <p:nvSpPr>
          <p:cNvPr id="1048671" name="Notes Placeholder 4"/>
          <p:cNvSpPr/>
          <p:nvPr>
            <p:ph type="body" sz="quarter" idx="3"/>
          </p:nvPr>
        </p:nvSpPr>
        <p:spPr>
          <a:xfrm rot="0">
            <a:off x="685800" y="4400550"/>
            <a:ext cx="5486400" cy="360045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72" name="Footer Placeholder 5"/>
          <p:cNvSpPr/>
          <p:nvPr>
            <p:ph type="ftr" sz="quarter" idx="4"/>
          </p:nvPr>
        </p:nvSpPr>
        <p:spPr>
          <a:xfrm rot="0">
            <a:off x="0" y="8685212"/>
            <a:ext cx="2971800" cy="458787"/>
          </a:xfrm>
          <a:prstGeom prst="rect"/>
          <a:noFill/>
          <a:ln>
            <a:noFill/>
          </a:ln>
        </p:spPr>
        <p:txBody>
          <a:bodyPr anchor="b" bIns="45720" lIns="91440" rIns="91440" tIns="45720" vert="horz"/>
          <a:p>
            <a:pPr eaLnBrk="1" hangingPunct="1" latinLnBrk="1" lvl="0"/>
            <a:endParaRPr altLang="en-US" sz="1200" lang="en-US">
              <a:latin typeface="Calibri" pitchFamily="34" charset="0"/>
            </a:endParaRPr>
          </a:p>
        </p:txBody>
      </p:sp>
      <p:sp>
        <p:nvSpPr>
          <p:cNvPr id="1048673" name="Slide Number Placeholder 6"/>
          <p:cNvSpPr/>
          <p:nvPr>
            <p:ph type="sldNum" sz="quarter" idx="5"/>
          </p:nvPr>
        </p:nvSpPr>
        <p:spPr>
          <a:xfrm rot="0">
            <a:off x="3884612" y="8685212"/>
            <a:ext cx="2971800" cy="458787"/>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Calibri" pitchFamily="34" charset="0"/>
              </a:rPr>
              <a:pPr algn="r" eaLnBrk="1" hangingPunct="1" latinLnBrk="1" lvl="0"/>
            </a:fld>
            <a:endParaRPr altLang="en-US" sz="1200" lang="en-US">
              <a:latin typeface="Calibri" pitchFamily="34"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rot="0">
          <a:off x="0" y="0"/>
          <a:ext cx="0" cy="0"/>
          <a:chOff x="0" y="0"/>
          <a:chExt cx="0" cy="0"/>
        </a:xfrm>
      </p:grpSpPr>
      <p:sp>
        <p:nvSpPr>
          <p:cNvPr id="1048586" name="Slide Image Placeholder 1"/>
          <p:cNvSpPr/>
          <p:nvPr>
            <p:ph type="sldImg" sz="full" idx="0"/>
          </p:nvPr>
        </p:nvSpPr>
        <p:spPr bwMode="auto">
          <a:xfrm rot="0">
            <a:off x="1371600" y="1143000"/>
            <a:ext cx="4114800" cy="30861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587" name="Notes Placeholder 2"/>
          <p:cNvSpPr/>
          <p:nvPr>
            <p:ph type="body" sz="full" idx="1"/>
          </p:nvPr>
        </p:nvSpPr>
        <p:spPr bwMode="auto">
          <a:xfrm rot="0">
            <a:off x="685800" y="4400550"/>
            <a:ext cx="5486400" cy="3600450"/>
          </a:xfrm>
          <a:prstGeom prst="rect"/>
          <a:noFill/>
          <a:ln>
            <a:noFill/>
          </a:ln>
        </p:spPr>
        <p:txBody>
          <a:bodyPr anchor="t" bIns="45720" lIns="91440" rIns="91440" tIns="45720" vert="horz"/>
          <a:p>
            <a:pPr eaLnBrk="1" hangingPunct="1" latinLnBrk="1" lvl="0">
              <a:spcBef>
                <a:spcPct val="0"/>
              </a:spcBef>
            </a:pPr>
            <a:endParaRPr altLang="en-US" lang="en-US"/>
          </a:p>
        </p:txBody>
      </p:sp>
      <p:sp>
        <p:nvSpPr>
          <p:cNvPr id="1048588" name="Slide Number Placeholder 3"/>
          <p:cNvSpPr txBox="1"/>
          <p:nvPr/>
        </p:nvSpPr>
        <p:spPr>
          <a:xfrm rot="0">
            <a:off x="3884612" y="8685212"/>
            <a:ext cx="2971800" cy="458787"/>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Calibri" pitchFamily="34" charset="0"/>
              </a:rPr>
              <a:pPr algn="r" eaLnBrk="1" hangingPunct="1" latinLnBrk="1" lvl="0"/>
            </a:fld>
            <a:endParaRPr altLang="en-US" sz="1200"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rot="0">
          <a:off x="0" y="0"/>
          <a:ext cx="0" cy="0"/>
          <a:chOff x="0" y="0"/>
          <a:chExt cx="0" cy="0"/>
        </a:xfrm>
      </p:grpSpPr>
      <p:sp>
        <p:nvSpPr>
          <p:cNvPr id="1048600" name="Slide Image Placeholder 1"/>
          <p:cNvSpPr/>
          <p:nvPr>
            <p:ph type="sldImg" sz="full" idx="0"/>
          </p:nvPr>
        </p:nvSpPr>
        <p:spPr bwMode="auto">
          <a:xfrm rot="0">
            <a:off x="1371600" y="1143000"/>
            <a:ext cx="4114800" cy="30861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01" name="Notes Placeholder 2"/>
          <p:cNvSpPr/>
          <p:nvPr>
            <p:ph type="body" sz="full" idx="1"/>
          </p:nvPr>
        </p:nvSpPr>
        <p:spPr bwMode="auto">
          <a:xfrm rot="0">
            <a:off x="685800" y="4400550"/>
            <a:ext cx="5486400" cy="3600450"/>
          </a:xfrm>
          <a:prstGeom prst="rect"/>
          <a:noFill/>
          <a:ln>
            <a:noFill/>
          </a:ln>
        </p:spPr>
        <p:txBody>
          <a:bodyPr anchor="t" bIns="45720" lIns="91440" rIns="91440" tIns="45720" vert="horz"/>
          <a:p>
            <a:pPr eaLnBrk="1" hangingPunct="1" indent="-228600" latinLnBrk="1" lvl="0" marL="228600">
              <a:spcBef>
                <a:spcPct val="0"/>
              </a:spcBef>
              <a:buFontTx/>
              <a:buAutoNum type="arabicPeriod" startAt="1"/>
            </a:pPr>
            <a:endParaRPr altLang="en-US" lang="en-US"/>
          </a:p>
        </p:txBody>
      </p:sp>
      <p:sp>
        <p:nvSpPr>
          <p:cNvPr id="1048602" name="Slide Number Placeholder 3"/>
          <p:cNvSpPr txBox="1"/>
          <p:nvPr/>
        </p:nvSpPr>
        <p:spPr>
          <a:xfrm rot="0">
            <a:off x="3884612" y="8685212"/>
            <a:ext cx="2971800" cy="458787"/>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Calibri" pitchFamily="34" charset="0"/>
              </a:rPr>
              <a:pPr algn="r" eaLnBrk="1" hangingPunct="1" latinLnBrk="1" lvl="0"/>
            </a:fld>
            <a:endParaRPr altLang="en-US" sz="1200"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rot="0">
          <a:off x="0" y="0"/>
          <a:ext cx="0" cy="0"/>
          <a:chOff x="0" y="0"/>
          <a:chExt cx="0" cy="0"/>
        </a:xfrm>
      </p:grpSpPr>
      <p:sp>
        <p:nvSpPr>
          <p:cNvPr id="1048604" name="Slide Image Placeholder 1"/>
          <p:cNvSpPr/>
          <p:nvPr>
            <p:ph type="sldImg" sz="full" idx="0"/>
          </p:nvPr>
        </p:nvSpPr>
        <p:spPr bwMode="auto">
          <a:xfrm rot="0">
            <a:off x="1371600" y="1143000"/>
            <a:ext cx="4114800" cy="30861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05" name="Notes Placeholder 2"/>
          <p:cNvSpPr/>
          <p:nvPr>
            <p:ph type="body" sz="full" idx="1"/>
          </p:nvPr>
        </p:nvSpPr>
        <p:spPr bwMode="auto">
          <a:xfrm rot="0">
            <a:off x="685800" y="4400550"/>
            <a:ext cx="5486400" cy="3600450"/>
          </a:xfrm>
          <a:prstGeom prst="rect"/>
          <a:noFill/>
          <a:ln>
            <a:noFill/>
          </a:ln>
        </p:spPr>
        <p:txBody>
          <a:bodyPr anchor="t" bIns="45720" lIns="91440" rIns="91440" tIns="45720" vert="horz"/>
          <a:p>
            <a:pPr eaLnBrk="1" hangingPunct="1" latinLnBrk="1" lvl="0">
              <a:spcBef>
                <a:spcPct val="0"/>
              </a:spcBef>
            </a:pPr>
            <a:endParaRPr altLang="en-US" lang="en-US"/>
          </a:p>
        </p:txBody>
      </p:sp>
      <p:sp>
        <p:nvSpPr>
          <p:cNvPr id="1048606" name="Slide Number Placeholder 3"/>
          <p:cNvSpPr txBox="1"/>
          <p:nvPr/>
        </p:nvSpPr>
        <p:spPr>
          <a:xfrm rot="0">
            <a:off x="3884612" y="8685212"/>
            <a:ext cx="2971800" cy="458787"/>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Calibri" pitchFamily="34" charset="0"/>
              </a:rPr>
              <a:pPr algn="r" eaLnBrk="1" hangingPunct="1" latinLnBrk="1" lvl="0"/>
            </a:fld>
            <a:endParaRPr altLang="en-US" sz="1200"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rot="0">
          <a:off x="0" y="0"/>
          <a:ext cx="0" cy="0"/>
          <a:chOff x="0" y="0"/>
          <a:chExt cx="0" cy="0"/>
        </a:xfrm>
      </p:grpSpPr>
      <p:sp>
        <p:nvSpPr>
          <p:cNvPr id="1048609" name="Slide Image Placeholder 1"/>
          <p:cNvSpPr/>
          <p:nvPr>
            <p:ph type="sldImg" sz="full" idx="0"/>
          </p:nvPr>
        </p:nvSpPr>
        <p:spPr bwMode="auto">
          <a:xfrm rot="0">
            <a:off x="1371600" y="1143000"/>
            <a:ext cx="4114800" cy="30861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10" name="Notes Placeholder 2"/>
          <p:cNvSpPr/>
          <p:nvPr>
            <p:ph type="body" sz="full" idx="1"/>
          </p:nvPr>
        </p:nvSpPr>
        <p:spPr bwMode="auto">
          <a:xfrm rot="0">
            <a:off x="685800" y="4400550"/>
            <a:ext cx="5486400" cy="3600450"/>
          </a:xfrm>
          <a:prstGeom prst="rect"/>
          <a:noFill/>
          <a:ln>
            <a:noFill/>
          </a:ln>
        </p:spPr>
        <p:txBody>
          <a:bodyPr anchor="t" bIns="45720" lIns="91440" rIns="91440" tIns="45720" vert="horz"/>
          <a:p>
            <a:pPr eaLnBrk="1" hangingPunct="1" latinLnBrk="1" lvl="0">
              <a:spcBef>
                <a:spcPct val="0"/>
              </a:spcBef>
            </a:pPr>
            <a:endParaRPr altLang="en-US" lang="en-US"/>
          </a:p>
        </p:txBody>
      </p:sp>
      <p:sp>
        <p:nvSpPr>
          <p:cNvPr id="1048611" name="Slide Number Placeholder 3"/>
          <p:cNvSpPr txBox="1"/>
          <p:nvPr/>
        </p:nvSpPr>
        <p:spPr>
          <a:xfrm rot="0">
            <a:off x="3884612" y="8685212"/>
            <a:ext cx="2971800" cy="458787"/>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Calibri" pitchFamily="34" charset="0"/>
              </a:rPr>
              <a:pPr algn="r" eaLnBrk="1" hangingPunct="1" latinLnBrk="1" lvl="0"/>
            </a:fld>
            <a:endParaRPr altLang="en-US" sz="1200"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rot="0">
          <a:off x="0" y="0"/>
          <a:ext cx="0" cy="0"/>
          <a:chOff x="0" y="0"/>
          <a:chExt cx="0" cy="0"/>
        </a:xfrm>
      </p:grpSpPr>
      <p:sp>
        <p:nvSpPr>
          <p:cNvPr id="1048615" name="Slide Image Placeholder 1"/>
          <p:cNvSpPr/>
          <p:nvPr>
            <p:ph type="sldImg" sz="full" idx="0"/>
          </p:nvPr>
        </p:nvSpPr>
        <p:spPr bwMode="auto">
          <a:xfrm rot="0">
            <a:off x="1371600" y="1143000"/>
            <a:ext cx="4114800" cy="30861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16" name="Notes Placeholder 2"/>
          <p:cNvSpPr/>
          <p:nvPr>
            <p:ph type="body" sz="full" idx="1"/>
          </p:nvPr>
        </p:nvSpPr>
        <p:spPr bwMode="auto">
          <a:xfrm rot="0">
            <a:off x="685800" y="4400550"/>
            <a:ext cx="5486400" cy="3600450"/>
          </a:xfrm>
          <a:prstGeom prst="rect"/>
          <a:noFill/>
          <a:ln>
            <a:noFill/>
          </a:ln>
        </p:spPr>
        <p:txBody>
          <a:bodyPr anchor="t" bIns="45720" lIns="91440" rIns="91440" tIns="45720" vert="horz"/>
          <a:p>
            <a:pPr eaLnBrk="1" hangingPunct="1" latinLnBrk="1" lvl="0">
              <a:spcBef>
                <a:spcPct val="0"/>
              </a:spcBef>
            </a:pPr>
            <a:endParaRPr altLang="en-US" lang="en-US"/>
          </a:p>
        </p:txBody>
      </p:sp>
      <p:sp>
        <p:nvSpPr>
          <p:cNvPr id="1048617" name="Slide Number Placeholder 3"/>
          <p:cNvSpPr txBox="1"/>
          <p:nvPr/>
        </p:nvSpPr>
        <p:spPr>
          <a:xfrm rot="0">
            <a:off x="3884612" y="8685212"/>
            <a:ext cx="2971800" cy="458787"/>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Calibri" pitchFamily="34" charset="0"/>
              </a:rPr>
              <a:pPr algn="r" eaLnBrk="1" hangingPunct="1" latinLnBrk="1" lvl="0"/>
            </a:fld>
            <a:endParaRPr altLang="en-US" sz="1200"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2" name=""/>
        <p:cNvGrpSpPr/>
        <p:nvPr/>
      </p:nvGrpSpPr>
      <p:grpSpPr>
        <a:xfrm>
          <a:off x="0" y="0"/>
          <a:ext cx="0" cy="0"/>
          <a:chOff x="0" y="0"/>
          <a:chExt cx="0" cy="0"/>
        </a:xfrm>
      </p:grpSpPr>
      <p:sp>
        <p:nvSpPr>
          <p:cNvPr id="1048618"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19"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20"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621"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22"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641"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42"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27"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9"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63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31"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92"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93"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43"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4"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5"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646"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47"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48" name="Title 1"/>
          <p:cNvSpPr>
            <a:spLocks noGrp="1"/>
          </p:cNvSpPr>
          <p:nvPr>
            <p:ph type="title"/>
          </p:nvPr>
        </p:nvSpPr>
        <p:spPr/>
        <p:txBody>
          <a:bodyPr/>
          <a:p>
            <a:r>
              <a:rPr lang="en-US" smtClean="0"/>
              <a:t>Click to edit Master title style</a:t>
            </a:r>
            <a:endParaRPr lang="en-US"/>
          </a:p>
        </p:txBody>
      </p:sp>
      <p:sp>
        <p:nvSpPr>
          <p:cNvPr id="104864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652"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53"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4" name="Title 1"/>
          <p:cNvSpPr>
            <a:spLocks noGrp="1"/>
          </p:cNvSpPr>
          <p:nvPr>
            <p:ph type="title"/>
          </p:nvPr>
        </p:nvSpPr>
        <p:spPr/>
        <p:txBody>
          <a:bodyPr/>
          <a:p>
            <a:r>
              <a:rPr lang="en-US" smtClean="0"/>
              <a:t>Click to edit Master title style</a:t>
            </a:r>
            <a:endParaRPr lang="en-US"/>
          </a:p>
        </p:txBody>
      </p:sp>
      <p:sp>
        <p:nvSpPr>
          <p:cNvPr id="104865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66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61"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US"/>
          </a:p>
        </p:txBody>
      </p:sp>
      <p:sp>
        <p:nvSpPr>
          <p:cNvPr id="1048624"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625"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26"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 name=""/>
        <p:cNvGrpSpPr/>
        <p:nvPr/>
      </p:nvGrpSpPr>
      <p:grpSpPr>
        <a:xfrm>
          <a:off x="0" y="0"/>
          <a:ext cx="0" cy="0"/>
          <a:chOff x="0" y="0"/>
          <a:chExt cx="0" cy="0"/>
        </a:xfrm>
      </p:grpSpPr>
      <p:sp>
        <p:nvSpPr>
          <p:cNvPr id="1048581"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2"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83"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6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5"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666"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67"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3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3" name="Picture Placeholder 2"/>
          <p:cNvSpPr>
            <a:spLocks noGrp="1"/>
          </p:cNvSpPr>
          <p:nvPr>
            <p:ph type="pic" idx="1"/>
          </p:nvPr>
        </p:nvSpPr>
        <p:spPr>
          <a:xfrm>
            <a:off x="1792288" y="612775"/>
            <a:ext cx="5486400" cy="4114800"/>
          </a:xfrm>
        </p:spPr>
        <p:txBody>
          <a:bodyPr anchor="t" anchorCtr="0" bIns="45720" compatLnSpc="1" lIns="91440" numCol="1" rIns="91440" rtlCol="0" tIns="45720" vert="horz" wrap="square">
            <a:prstTxWarp prst="textNoShape"/>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 typeface="Arial" charset="0"/>
              <a:buNone/>
            </a:pPr>
            <a:endParaRPr baseline="0" b="0" cap="none" dirty="0" sz="3200" i="0" kern="1200" kumimoji="0" lang="en-US" noProof="0" normalizeH="0" spc="0" strike="noStrike" u="none">
              <a:ln>
                <a:noFill/>
              </a:ln>
              <a:solidFill>
                <a:schemeClr val="tx1"/>
              </a:solidFill>
              <a:effectLst/>
              <a:uLnTx/>
              <a:uFillTx/>
              <a:latin typeface="+mn-lt"/>
              <a:ea typeface="+mn-ea"/>
              <a:cs typeface="+mn-cs"/>
            </a:endParaRPr>
          </a:p>
        </p:txBody>
      </p:sp>
      <p:sp>
        <p:nvSpPr>
          <p:cNvPr id="104863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5"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636"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637"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0" name=""/>
        <p:cNvGrpSpPr/>
        <p:nvPr/>
      </p:nvGrpSpPr>
      <p:grpSpPr>
        <a:xfrm rot="0">
          <a:off x="0" y="0"/>
          <a:ext cx="0" cy="0"/>
          <a:chOff x="0" y="0"/>
          <a:chExt cx="0" cy="0"/>
        </a:xfrm>
      </p:grpSpPr>
      <p:sp>
        <p:nvSpPr>
          <p:cNvPr id="1048576" name="Title Placeholder 1"/>
          <p:cNvSpPr/>
          <p:nvPr>
            <p:ph type="title" sz="full" idx="0"/>
          </p:nvPr>
        </p:nvSpPr>
        <p:spPr>
          <a:xfrm rot="0">
            <a:off x="457200" y="274637"/>
            <a:ext cx="8229600" cy="1143000"/>
          </a:xfrm>
          <a:prstGeom prst="rect"/>
          <a:noFill/>
          <a:ln>
            <a:noFill/>
          </a:ln>
        </p:spPr>
        <p:txBody>
          <a:bodyPr anchor="ctr" bIns="45720" lIns="91440" rIns="91440" tIns="45720" vert="horz"/>
          <a:p>
            <a:pPr lvl="0"/>
            <a:r>
              <a:rPr altLang="en-US" lang="en-US"/>
              <a:t>Click to edit Master title style</a:t>
            </a:r>
          </a:p>
        </p:txBody>
      </p:sp>
      <p:sp>
        <p:nvSpPr>
          <p:cNvPr id="1048577" name="Text Placeholder 2"/>
          <p:cNvSpPr/>
          <p:nvPr>
            <p:ph type="body" sz="full" idx="1"/>
          </p:nvPr>
        </p:nvSpPr>
        <p:spPr>
          <a:xfrm rot="0">
            <a:off x="457200" y="1600200"/>
            <a:ext cx="8229600" cy="4525962"/>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1" sldNum="0"/>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3" name=""/>
        <p:cNvGrpSpPr/>
        <p:nvPr/>
      </p:nvGrpSpPr>
      <p:grpSpPr>
        <a:xfrm rot="0">
          <a:off x="0" y="0"/>
          <a:ext cx="0" cy="0"/>
          <a:chOff x="0" y="0"/>
          <a:chExt cx="0" cy="0"/>
        </a:xfrm>
      </p:grpSpPr>
      <p:sp>
        <p:nvSpPr>
          <p:cNvPr id="1048584" name="Title 1"/>
          <p:cNvSpPr>
            <a:spLocks noGrp="1"/>
          </p:cNvSpPr>
          <p:nvPr/>
        </p:nvSpPr>
        <p:spPr>
          <a:xfrm>
            <a:off x="380999" y="247312"/>
            <a:ext cx="8382000" cy="1470025"/>
          </a:xfrm>
          <a:prstGeom prst="rect"/>
        </p:spPr>
        <p:txBody>
          <a:bodyPr anchor="ctr" bIns="45720" lIns="91440" rIns="91440" rtlCol="0" tIns="45720" vert="horz">
            <a:noAutofit/>
          </a:bodyPr>
          <a:lstStyle>
            <a:lvl1pPr algn="ctr" defTabSz="914400" eaLnBrk="1" hangingPunct="1" latinLnBrk="0" rtl="0">
              <a:spcBef>
                <a:spcPct val="0"/>
              </a:spcBef>
              <a:buNone/>
              <a:defRPr sz="4400" kern="1200">
                <a:solidFill>
                  <a:srgbClr val="000000"/>
                </a:solidFill>
                <a:latin typeface="+mj-lt"/>
                <a:ea typeface="+mj-ea"/>
                <a:cs typeface="+mj-cs"/>
              </a:defRPr>
            </a:lvl1pPr>
          </a:lstStyle>
          <a:p>
            <a:r>
              <a:rPr dirty="0" sz="2800" lang="en-US" smtClean="0">
                <a:solidFill>
                  <a:srgbClr val="7030A0"/>
                </a:solidFill>
                <a:latin typeface="Times New Roman" pitchFamily="18" charset="0"/>
                <a:cs typeface="Times New Roman" pitchFamily="18" charset="0"/>
              </a:rPr>
              <a:t>VIVEKANANDHA COLLEGE OF ENGINEERING </a:t>
            </a:r>
            <a:br>
              <a:rPr dirty="0" sz="2800" lang="en-US" smtClean="0">
                <a:solidFill>
                  <a:srgbClr val="7030A0"/>
                </a:solidFill>
                <a:latin typeface="Times New Roman" pitchFamily="18" charset="0"/>
                <a:cs typeface="Times New Roman" pitchFamily="18" charset="0"/>
              </a:rPr>
            </a:br>
            <a:r>
              <a:rPr dirty="0" sz="2800" lang="en-US" smtClean="0">
                <a:solidFill>
                  <a:srgbClr val="7030A0"/>
                </a:solidFill>
                <a:latin typeface="Times New Roman" pitchFamily="18" charset="0"/>
                <a:cs typeface="Times New Roman" pitchFamily="18" charset="0"/>
              </a:rPr>
              <a:t>FOR WOMEN</a:t>
            </a:r>
            <a:br>
              <a:rPr dirty="0" sz="2800" lang="en-US" smtClean="0">
                <a:solidFill>
                  <a:srgbClr val="7030A0"/>
                </a:solidFill>
                <a:latin typeface="Times New Roman" pitchFamily="18" charset="0"/>
                <a:cs typeface="Times New Roman" pitchFamily="18" charset="0"/>
              </a:rPr>
            </a:br>
            <a:r>
              <a:rPr dirty="0" sz="2800" lang="en-US" smtClean="0">
                <a:solidFill>
                  <a:srgbClr val="7030A0"/>
                </a:solidFill>
                <a:latin typeface="Times New Roman" pitchFamily="18" charset="0"/>
                <a:cs typeface="Times New Roman" pitchFamily="18" charset="0"/>
              </a:rPr>
              <a:t>     </a:t>
            </a:r>
            <a:r>
              <a:rPr dirty="0" sz="2800" lang="en-US" err="1" smtClean="0">
                <a:solidFill>
                  <a:srgbClr val="7030A0"/>
                </a:solidFill>
                <a:latin typeface="Times New Roman" pitchFamily="18" charset="0"/>
                <a:cs typeface="Times New Roman" pitchFamily="18" charset="0"/>
              </a:rPr>
              <a:t>Elayampalayam</a:t>
            </a:r>
            <a:r>
              <a:rPr dirty="0" sz="2800" lang="en-US" smtClean="0">
                <a:solidFill>
                  <a:srgbClr val="7030A0"/>
                </a:solidFill>
                <a:latin typeface="Times New Roman" pitchFamily="18" charset="0"/>
                <a:cs typeface="Times New Roman" pitchFamily="18" charset="0"/>
              </a:rPr>
              <a:t> – 637205, </a:t>
            </a:r>
            <a:r>
              <a:rPr dirty="0" sz="2800" lang="en-US" err="1" smtClean="0">
                <a:solidFill>
                  <a:srgbClr val="7030A0"/>
                </a:solidFill>
                <a:latin typeface="Times New Roman" pitchFamily="18" charset="0"/>
                <a:cs typeface="Times New Roman" pitchFamily="18" charset="0"/>
              </a:rPr>
              <a:t>Tiruchengode</a:t>
            </a:r>
            <a:r>
              <a:rPr dirty="0" sz="2800" lang="en-US" smtClean="0">
                <a:solidFill>
                  <a:srgbClr val="7030A0"/>
                </a:solidFill>
                <a:latin typeface="Times New Roman" pitchFamily="18" charset="0"/>
                <a:cs typeface="Times New Roman" pitchFamily="18" charset="0"/>
              </a:rPr>
              <a:t>, </a:t>
            </a:r>
            <a:r>
              <a:rPr dirty="0" sz="2800" lang="en-US" err="1" smtClean="0">
                <a:solidFill>
                  <a:srgbClr val="7030A0"/>
                </a:solidFill>
                <a:latin typeface="Times New Roman" pitchFamily="18" charset="0"/>
                <a:cs typeface="Times New Roman" pitchFamily="18" charset="0"/>
              </a:rPr>
              <a:t>Namakkal</a:t>
            </a:r>
            <a:r>
              <a:rPr dirty="0" sz="2800" lang="en-US" smtClean="0">
                <a:solidFill>
                  <a:srgbClr val="7030A0"/>
                </a:solidFill>
                <a:latin typeface="Times New Roman" pitchFamily="18" charset="0"/>
                <a:cs typeface="Times New Roman" pitchFamily="18" charset="0"/>
              </a:rPr>
              <a:t> Dt., </a:t>
            </a:r>
            <a:br>
              <a:rPr dirty="0" sz="2800" lang="en-US" smtClean="0">
                <a:solidFill>
                  <a:srgbClr val="7030A0"/>
                </a:solidFill>
                <a:latin typeface="Times New Roman" pitchFamily="18" charset="0"/>
                <a:cs typeface="Times New Roman" pitchFamily="18" charset="0"/>
              </a:rPr>
            </a:br>
            <a:r>
              <a:rPr dirty="0" sz="2800" lang="en-US" smtClean="0">
                <a:solidFill>
                  <a:srgbClr val="7030A0"/>
                </a:solidFill>
                <a:latin typeface="Times New Roman" pitchFamily="18" charset="0"/>
                <a:cs typeface="Times New Roman" pitchFamily="18" charset="0"/>
              </a:rPr>
              <a:t>Tamil Nadu.</a:t>
            </a:r>
            <a:endParaRPr dirty="0" sz="2400" lang="en-US">
              <a:solidFill>
                <a:srgbClr val="7030A0"/>
              </a:solidFill>
              <a:latin typeface="Times New Roman" pitchFamily="18" charset="0"/>
              <a:cs typeface="Times New Roman" pitchFamily="18" charset="0"/>
            </a:endParaRPr>
          </a:p>
        </p:txBody>
      </p:sp>
      <p:sp>
        <p:nvSpPr>
          <p:cNvPr id="1048585" name="Subtitle 2"/>
          <p:cNvSpPr>
            <a:spLocks noGrp="1"/>
          </p:cNvSpPr>
          <p:nvPr/>
        </p:nvSpPr>
        <p:spPr>
          <a:xfrm>
            <a:off x="533400" y="2286000"/>
            <a:ext cx="8001000" cy="4016477"/>
          </a:xfrm>
          <a:prstGeom prst="rect"/>
        </p:spPr>
        <p:txBody>
          <a:bodyPr bIns="45720" lIns="91440" rIns="91440" rtlCol="0" tIns="45720" vert="horz">
            <a:normAutofit fontScale="82143" lnSpcReduction="20000"/>
          </a:bodyPr>
          <a:lstStyle>
            <a:lvl1pPr algn="ctr" defTabSz="914400" indent="0" marL="0">
              <a:spcBef>
                <a:spcPct val="20000"/>
              </a:spcBef>
              <a:buNone/>
              <a:defRPr sz="3200" kern="1200">
                <a:solidFill>
                  <a:srgbClr val="898989"/>
                </a:solidFill>
                <a:latin typeface="+mn-lt"/>
                <a:ea typeface="+mn-ea"/>
                <a:cs typeface="+mn-cs"/>
              </a:defRPr>
            </a:lvl1pPr>
            <a:lvl2pPr algn="ctr" defTabSz="914400" indent="0" marL="457200">
              <a:spcBef>
                <a:spcPct val="20000"/>
              </a:spcBef>
              <a:buNone/>
              <a:defRPr sz="2800" kern="1200">
                <a:solidFill>
                  <a:srgbClr val="898989"/>
                </a:solidFill>
                <a:latin typeface="+mn-lt"/>
                <a:ea typeface="+mn-ea"/>
                <a:cs typeface="+mn-cs"/>
              </a:defRPr>
            </a:lvl2pPr>
            <a:lvl3pPr algn="ctr" defTabSz="914400" indent="0" marL="914400">
              <a:spcBef>
                <a:spcPct val="20000"/>
              </a:spcBef>
              <a:buNone/>
              <a:defRPr sz="2400" kern="1200">
                <a:solidFill>
                  <a:srgbClr val="898989"/>
                </a:solidFill>
                <a:latin typeface="+mn-lt"/>
                <a:ea typeface="+mn-ea"/>
                <a:cs typeface="+mn-cs"/>
              </a:defRPr>
            </a:lvl3pPr>
            <a:lvl4pPr algn="ctr" defTabSz="914400" indent="0" marL="1371600">
              <a:spcBef>
                <a:spcPct val="20000"/>
              </a:spcBef>
              <a:buNone/>
              <a:defRPr sz="2000" kern="1200">
                <a:solidFill>
                  <a:srgbClr val="898989"/>
                </a:solidFill>
                <a:latin typeface="+mn-lt"/>
                <a:ea typeface="+mn-ea"/>
                <a:cs typeface="+mn-cs"/>
              </a:defRPr>
            </a:lvl4pPr>
            <a:lvl5pPr algn="ctr" defTabSz="914400" indent="0" marL="1828800">
              <a:spcBef>
                <a:spcPct val="20000"/>
              </a:spcBef>
              <a:buNone/>
              <a:defRPr sz="2000" kern="1200">
                <a:solidFill>
                  <a:srgbClr val="898989"/>
                </a:solidFill>
                <a:latin typeface="+mn-lt"/>
                <a:ea typeface="+mn-ea"/>
                <a:cs typeface="+mn-cs"/>
              </a:defRPr>
            </a:lvl5pPr>
            <a:lvl6pPr algn="ctr" defTabSz="914400" indent="0" marL="2286000">
              <a:spcBef>
                <a:spcPct val="20000"/>
              </a:spcBef>
              <a:buNone/>
              <a:defRPr sz="2000" kern="1200">
                <a:solidFill>
                  <a:srgbClr val="898989"/>
                </a:solidFill>
                <a:latin typeface="+mn-lt"/>
                <a:ea typeface="+mn-ea"/>
                <a:cs typeface="+mn-cs"/>
              </a:defRPr>
            </a:lvl6pPr>
            <a:lvl7pPr algn="ctr" defTabSz="914400" indent="0" marL="2743200">
              <a:spcBef>
                <a:spcPct val="20000"/>
              </a:spcBef>
              <a:buNone/>
              <a:defRPr sz="2000" kern="1200">
                <a:solidFill>
                  <a:srgbClr val="898989"/>
                </a:solidFill>
                <a:latin typeface="+mn-lt"/>
                <a:ea typeface="+mn-ea"/>
                <a:cs typeface="+mn-cs"/>
              </a:defRPr>
            </a:lvl7pPr>
            <a:lvl8pPr algn="ctr" defTabSz="914400" indent="0" marL="3200400">
              <a:spcBef>
                <a:spcPct val="20000"/>
              </a:spcBef>
              <a:buNone/>
              <a:defRPr sz="2000" kern="1200">
                <a:solidFill>
                  <a:srgbClr val="898989"/>
                </a:solidFill>
                <a:latin typeface="+mn-lt"/>
                <a:ea typeface="+mn-ea"/>
                <a:cs typeface="+mn-cs"/>
              </a:defRPr>
            </a:lvl8pPr>
            <a:lvl9pPr algn="ctr" defTabSz="914400" indent="0" marL="3657600">
              <a:spcBef>
                <a:spcPct val="20000"/>
              </a:spcBef>
              <a:buNone/>
              <a:defRPr sz="2000" kern="1200">
                <a:solidFill>
                  <a:srgbClr val="898989"/>
                </a:solidFill>
                <a:latin typeface="+mn-lt"/>
                <a:ea typeface="+mn-ea"/>
                <a:cs typeface="+mn-cs"/>
              </a:defRPr>
            </a:lvl9pPr>
          </a:lstStyle>
          <a:p>
            <a:r>
              <a:rPr dirty="0" sz="2800" lang="en-US" smtClean="0">
                <a:solidFill>
                  <a:srgbClr val="000000"/>
                </a:solidFill>
                <a:latin typeface="Times New Roman" pitchFamily="18" charset="0"/>
                <a:cs typeface="Times New Roman" pitchFamily="18" charset="0"/>
              </a:rPr>
              <a:t>Department of Electronics</a:t>
            </a:r>
            <a:r>
              <a:rPr dirty="0" sz="2800" lang="en-US" smtClean="0">
                <a:solidFill>
                  <a:srgbClr val="000000"/>
                </a:solidFill>
                <a:latin typeface="Times New Roman" pitchFamily="18" charset="0"/>
                <a:cs typeface="Times New Roman" pitchFamily="18" charset="0"/>
              </a:rPr>
              <a:t> </a:t>
            </a:r>
            <a:r>
              <a:rPr dirty="0" sz="2800" lang="en-US" smtClean="0">
                <a:solidFill>
                  <a:srgbClr val="000000"/>
                </a:solidFill>
                <a:latin typeface="Times New Roman" pitchFamily="18" charset="0"/>
                <a:cs typeface="Times New Roman" pitchFamily="18" charset="0"/>
              </a:rPr>
              <a:t>a</a:t>
            </a:r>
            <a:r>
              <a:rPr dirty="0" sz="2800" lang="en-US" smtClean="0">
                <a:solidFill>
                  <a:srgbClr val="000000"/>
                </a:solidFill>
                <a:latin typeface="Times New Roman" pitchFamily="18" charset="0"/>
                <a:cs typeface="Times New Roman" pitchFamily="18" charset="0"/>
              </a:rPr>
              <a:t>n</a:t>
            </a:r>
            <a:r>
              <a:rPr dirty="0" sz="2800" lang="en-US" smtClean="0">
                <a:solidFill>
                  <a:srgbClr val="000000"/>
                </a:solidFill>
                <a:latin typeface="Times New Roman" pitchFamily="18" charset="0"/>
                <a:cs typeface="Times New Roman" pitchFamily="18" charset="0"/>
              </a:rPr>
              <a:t>d</a:t>
            </a:r>
            <a:r>
              <a:rPr dirty="0" sz="2800" lang="en-US" smtClean="0">
                <a:solidFill>
                  <a:srgbClr val="000000"/>
                </a:solidFill>
                <a:latin typeface="Times New Roman" pitchFamily="18" charset="0"/>
                <a:cs typeface="Times New Roman" pitchFamily="18" charset="0"/>
              </a:rPr>
              <a:t> </a:t>
            </a:r>
            <a:r>
              <a:rPr dirty="0" sz="2800" lang="en-US" smtClean="0">
                <a:solidFill>
                  <a:srgbClr val="000000"/>
                </a:solidFill>
                <a:latin typeface="Times New Roman" pitchFamily="18" charset="0"/>
                <a:cs typeface="Times New Roman" pitchFamily="18" charset="0"/>
              </a:rPr>
              <a:t>C</a:t>
            </a:r>
            <a:r>
              <a:rPr dirty="0" sz="2800" lang="en-US" smtClean="0">
                <a:solidFill>
                  <a:srgbClr val="000000"/>
                </a:solidFill>
                <a:latin typeface="Times New Roman" pitchFamily="18" charset="0"/>
                <a:cs typeface="Times New Roman" pitchFamily="18" charset="0"/>
              </a:rPr>
              <a:t>o</a:t>
            </a:r>
            <a:r>
              <a:rPr dirty="0" sz="2800" lang="en-US" smtClean="0">
                <a:solidFill>
                  <a:srgbClr val="000000"/>
                </a:solidFill>
                <a:latin typeface="Times New Roman" pitchFamily="18" charset="0"/>
                <a:cs typeface="Times New Roman" pitchFamily="18" charset="0"/>
              </a:rPr>
              <a:t>m</a:t>
            </a:r>
            <a:r>
              <a:rPr dirty="0" sz="2800" lang="en-US" smtClean="0">
                <a:solidFill>
                  <a:srgbClr val="000000"/>
                </a:solidFill>
                <a:latin typeface="Times New Roman" pitchFamily="18" charset="0"/>
                <a:cs typeface="Times New Roman" pitchFamily="18" charset="0"/>
              </a:rPr>
              <a:t>m</a:t>
            </a:r>
            <a:r>
              <a:rPr dirty="0" sz="2800" lang="en-US" smtClean="0">
                <a:solidFill>
                  <a:srgbClr val="000000"/>
                </a:solidFill>
                <a:latin typeface="Times New Roman" pitchFamily="18" charset="0"/>
                <a:cs typeface="Times New Roman" pitchFamily="18" charset="0"/>
              </a:rPr>
              <a:t>u</a:t>
            </a:r>
            <a:r>
              <a:rPr dirty="0" sz="2800" lang="en-US" smtClean="0">
                <a:solidFill>
                  <a:srgbClr val="000000"/>
                </a:solidFill>
                <a:latin typeface="Times New Roman" pitchFamily="18" charset="0"/>
                <a:cs typeface="Times New Roman" pitchFamily="18" charset="0"/>
              </a:rPr>
              <a:t>n</a:t>
            </a:r>
            <a:r>
              <a:rPr dirty="0" sz="2800" lang="en-US" smtClean="0">
                <a:solidFill>
                  <a:srgbClr val="000000"/>
                </a:solidFill>
                <a:latin typeface="Times New Roman" pitchFamily="18" charset="0"/>
                <a:cs typeface="Times New Roman" pitchFamily="18" charset="0"/>
              </a:rPr>
              <a:t>i</a:t>
            </a:r>
            <a:r>
              <a:rPr dirty="0" sz="2800" lang="en-US" smtClean="0">
                <a:solidFill>
                  <a:srgbClr val="000000"/>
                </a:solidFill>
                <a:latin typeface="Times New Roman" pitchFamily="18" charset="0"/>
                <a:cs typeface="Times New Roman" pitchFamily="18" charset="0"/>
              </a:rPr>
              <a:t>c</a:t>
            </a:r>
            <a:r>
              <a:rPr dirty="0" sz="2800" lang="en-US" smtClean="0">
                <a:solidFill>
                  <a:srgbClr val="000000"/>
                </a:solidFill>
                <a:latin typeface="Times New Roman" pitchFamily="18" charset="0"/>
                <a:cs typeface="Times New Roman" pitchFamily="18" charset="0"/>
              </a:rPr>
              <a:t>a</a:t>
            </a:r>
            <a:r>
              <a:rPr dirty="0" sz="2800" lang="en-US" smtClean="0">
                <a:solidFill>
                  <a:srgbClr val="000000"/>
                </a:solidFill>
                <a:latin typeface="Times New Roman" pitchFamily="18" charset="0"/>
                <a:cs typeface="Times New Roman" pitchFamily="18" charset="0"/>
              </a:rPr>
              <a:t>t</a:t>
            </a:r>
            <a:r>
              <a:rPr dirty="0" sz="2800" lang="en-US" smtClean="0">
                <a:solidFill>
                  <a:srgbClr val="000000"/>
                </a:solidFill>
                <a:latin typeface="Times New Roman" pitchFamily="18" charset="0"/>
                <a:cs typeface="Times New Roman" pitchFamily="18" charset="0"/>
              </a:rPr>
              <a:t>i</a:t>
            </a:r>
            <a:r>
              <a:rPr dirty="0" sz="2800" lang="en-US" smtClean="0">
                <a:solidFill>
                  <a:srgbClr val="000000"/>
                </a:solidFill>
                <a:latin typeface="Times New Roman" pitchFamily="18" charset="0"/>
                <a:cs typeface="Times New Roman" pitchFamily="18" charset="0"/>
              </a:rPr>
              <a:t>o</a:t>
            </a:r>
            <a:r>
              <a:rPr dirty="0" sz="2800" lang="en-US" smtClean="0">
                <a:solidFill>
                  <a:srgbClr val="000000"/>
                </a:solidFill>
                <a:latin typeface="Times New Roman" pitchFamily="18" charset="0"/>
                <a:cs typeface="Times New Roman" pitchFamily="18" charset="0"/>
              </a:rPr>
              <a:t>n</a:t>
            </a:r>
            <a:r>
              <a:rPr dirty="0" sz="2800" lang="en-US" smtClean="0">
                <a:solidFill>
                  <a:srgbClr val="000000"/>
                </a:solidFill>
                <a:latin typeface="Times New Roman" pitchFamily="18" charset="0"/>
                <a:cs typeface="Times New Roman" pitchFamily="18" charset="0"/>
              </a:rPr>
              <a:t> </a:t>
            </a:r>
            <a:r>
              <a:rPr dirty="0" sz="2800" lang="en-US" smtClean="0">
                <a:solidFill>
                  <a:srgbClr val="000000"/>
                </a:solidFill>
                <a:latin typeface="Times New Roman" pitchFamily="18" charset="0"/>
                <a:cs typeface="Times New Roman" pitchFamily="18" charset="0"/>
              </a:rPr>
              <a:t>Engine</a:t>
            </a:r>
            <a:r>
              <a:rPr dirty="0" sz="2800" lang="en-US" smtClean="0">
                <a:solidFill>
                  <a:srgbClr val="000000"/>
                </a:solidFill>
                <a:latin typeface="Times New Roman" pitchFamily="18" charset="0"/>
                <a:cs typeface="Times New Roman" pitchFamily="18" charset="0"/>
              </a:rPr>
              <a:t>e</a:t>
            </a:r>
            <a:r>
              <a:rPr dirty="0" sz="2800" lang="en-US" smtClean="0">
                <a:solidFill>
                  <a:srgbClr val="000000"/>
                </a:solidFill>
                <a:latin typeface="Times New Roman" pitchFamily="18" charset="0"/>
                <a:cs typeface="Times New Roman" pitchFamily="18" charset="0"/>
              </a:rPr>
              <a:t>r</a:t>
            </a:r>
            <a:r>
              <a:rPr dirty="0" sz="2800" lang="en-US" smtClean="0">
                <a:solidFill>
                  <a:srgbClr val="000000"/>
                </a:solidFill>
                <a:latin typeface="Times New Roman" pitchFamily="18" charset="0"/>
                <a:cs typeface="Times New Roman" pitchFamily="18" charset="0"/>
              </a:rPr>
              <a:t>i</a:t>
            </a:r>
            <a:r>
              <a:rPr dirty="0" sz="2800" lang="en-US" smtClean="0">
                <a:solidFill>
                  <a:srgbClr val="000000"/>
                </a:solidFill>
                <a:latin typeface="Times New Roman" pitchFamily="18" charset="0"/>
                <a:cs typeface="Times New Roman" pitchFamily="18" charset="0"/>
              </a:rPr>
              <a:t>n</a:t>
            </a:r>
            <a:r>
              <a:rPr dirty="0" sz="2800" lang="en-US" smtClean="0">
                <a:solidFill>
                  <a:srgbClr val="000000"/>
                </a:solidFill>
                <a:latin typeface="Times New Roman" pitchFamily="18" charset="0"/>
                <a:cs typeface="Times New Roman" pitchFamily="18" charset="0"/>
              </a:rPr>
              <a:t>g</a:t>
            </a:r>
            <a:endParaRPr altLang="en-US" lang="zh-CN"/>
          </a:p>
          <a:p>
            <a:endParaRPr altLang="en-US" lang="zh-CN"/>
          </a:p>
          <a:p>
            <a:r>
              <a:rPr dirty="0" sz="2800" lang="en-US" smtClean="0">
                <a:solidFill>
                  <a:srgbClr val="0000FF"/>
                </a:solidFill>
                <a:latin typeface="Times New Roman" pitchFamily="18" charset="0"/>
                <a:cs typeface="Times New Roman" pitchFamily="18" charset="0"/>
              </a:rPr>
              <a:t>Raspberry Pi Based Smallest Touchscreen Laptop  With E- Ink Display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endParaRPr altLang="en-US" lang="zh-CN">
              <a:solidFill>
                <a:srgbClr val="0000FF"/>
              </a:solidFill>
            </a:endParaRPr>
          </a:p>
          <a:p>
            <a:pPr algn="l"/>
            <a:r>
              <a:rPr dirty="0" sz="2800" lang="en-US">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r>
              <a:rPr dirty="0" sz="2800" lang="en-US" smtClean="0">
                <a:solidFill>
                  <a:srgbClr val="0000FF"/>
                </a:solidFill>
                <a:latin typeface="Times New Roman" pitchFamily="18" charset="0"/>
                <a:cs typeface="Times New Roman" pitchFamily="18" charset="0"/>
              </a:rPr>
              <a:t> </a:t>
            </a:r>
            <a:endParaRPr altLang="en-US" lang="zh-CN">
              <a:solidFill>
                <a:srgbClr val="0000FF"/>
              </a:solidFill>
            </a:endParaRPr>
          </a:p>
          <a:p>
            <a:pPr algn="l"/>
            <a:r>
              <a:rPr dirty="0" sz="2800" lang="en-US">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PRESENTED BY</a:t>
            </a:r>
            <a:endParaRPr dirty="0" sz="2800" lang="en-US">
              <a:solidFill>
                <a:srgbClr val="D66565"/>
              </a:solidFill>
              <a:latin typeface="Times New Roman" pitchFamily="18" charset="0"/>
              <a:cs typeface="Times New Roman" pitchFamily="18" charset="0"/>
            </a:endParaRPr>
          </a:p>
          <a:p>
            <a:pPr algn="l"/>
            <a:r>
              <a:rPr dirty="0" sz="2800" lang="en-US" smtClean="0">
                <a:solidFill>
                  <a:srgbClr val="D66565"/>
                </a:solidFill>
                <a:latin typeface="Times New Roman" pitchFamily="18" charset="0"/>
                <a:cs typeface="Times New Roman" pitchFamily="18" charset="0"/>
              </a:rPr>
              <a:t>GUIDED BY</a:t>
            </a:r>
            <a:endParaRPr dirty="0" sz="2800" lang="en-US">
              <a:solidFill>
                <a:srgbClr val="D66565"/>
              </a:solidFill>
              <a:latin typeface="Times New Roman" pitchFamily="18" charset="0"/>
              <a:cs typeface="Times New Roman" pitchFamily="18" charset="0"/>
            </a:endParaRPr>
          </a:p>
          <a:p>
            <a:pPr algn="l"/>
            <a:endParaRPr dirty="0" sz="2800" lang="en-US">
              <a:solidFill>
                <a:srgbClr val="D66565"/>
              </a:solidFill>
              <a:latin typeface="Times New Roman" pitchFamily="18" charset="0"/>
              <a:cs typeface="Times New Roman" pitchFamily="18" charset="0"/>
            </a:endParaRPr>
          </a:p>
          <a:p>
            <a:pPr algn="l"/>
            <a:r>
              <a:rPr dirty="0" sz="2800" lang="en-US" smtClean="0">
                <a:solidFill>
                  <a:srgbClr val="D66565"/>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MRS Dr.S. KOKILA</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AMI</a:t>
            </a:r>
            <a:r>
              <a:rPr dirty="0" sz="2800" lang="en-US" smtClean="0">
                <a:solidFill>
                  <a:srgbClr val="D66565"/>
                </a:solidFill>
                <a:latin typeface="Times New Roman" pitchFamily="18" charset="0"/>
                <a:cs typeface="Times New Roman" pitchFamily="18" charset="0"/>
              </a:rPr>
              <a:t>G</a:t>
            </a:r>
            <a:r>
              <a:rPr dirty="0" sz="2800" lang="en-US" smtClean="0">
                <a:solidFill>
                  <a:srgbClr val="D66565"/>
                </a:solidFill>
                <a:latin typeface="Times New Roman" pitchFamily="18" charset="0"/>
                <a:cs typeface="Times New Roman" pitchFamily="18" charset="0"/>
              </a:rPr>
              <a:t>O</a:t>
            </a:r>
            <a:r>
              <a:rPr dirty="0" sz="2800" lang="en-US" smtClean="0">
                <a:solidFill>
                  <a:srgbClr val="D66565"/>
                </a:solidFill>
                <a:latin typeface="Times New Roman" pitchFamily="18" charset="0"/>
                <a:cs typeface="Times New Roman" pitchFamily="18" charset="0"/>
              </a:rPr>
              <a:t>S</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endParaRPr dirty="0" sz="2800" lang="en-US">
              <a:solidFill>
                <a:srgbClr val="330066"/>
              </a:solidFill>
              <a:latin typeface="Times New Roman" pitchFamily="18" charset="0"/>
              <a:cs typeface="Times New Roman" pitchFamily="18" charset="0"/>
            </a:endParaRPr>
          </a:p>
          <a:p>
            <a:pPr algn="l"/>
            <a:r>
              <a:rPr dirty="0" sz="2800" lang="en-US" smtClean="0">
                <a:solidFill>
                  <a:srgbClr val="330066"/>
                </a:solidFill>
                <a:latin typeface="Times New Roman" pitchFamily="18" charset="0"/>
                <a:cs typeface="Times New Roman" pitchFamily="18" charset="0"/>
              </a:rPr>
              <a:t>Ap/ECE</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endParaRPr dirty="0" sz="2800" lang="en-US">
              <a:solidFill>
                <a:srgbClr val="330066"/>
              </a:solidFill>
              <a:latin typeface="Times New Roman" pitchFamily="18" charset="0"/>
              <a:cs typeface="Times New Roman" pitchFamily="18" charset="0"/>
            </a:endParaRPr>
          </a:p>
          <a:p>
            <a:pPr algn="l"/>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N.Sowmiya</a:t>
            </a:r>
            <a:endParaRPr dirty="0" sz="2800" lang="en-US">
              <a:solidFill>
                <a:srgbClr val="330066"/>
              </a:solidFill>
              <a:latin typeface="Times New Roman" pitchFamily="18" charset="0"/>
              <a:cs typeface="Times New Roman" pitchFamily="18" charset="0"/>
            </a:endParaRPr>
          </a:p>
          <a:p>
            <a:pPr algn="l"/>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T.Pavithra</a:t>
            </a:r>
            <a:endParaRPr dirty="0" sz="2800" lang="en-US">
              <a:solidFill>
                <a:srgbClr val="330066"/>
              </a:solidFill>
              <a:latin typeface="Times New Roman" pitchFamily="18" charset="0"/>
              <a:cs typeface="Times New Roman" pitchFamily="18" charset="0"/>
            </a:endParaRPr>
          </a:p>
          <a:p>
            <a:pPr algn="l"/>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R.Sowmiya</a:t>
            </a:r>
            <a:endParaRPr dirty="0" sz="2800" lang="en-US">
              <a:solidFill>
                <a:srgbClr val="330066"/>
              </a:solidFill>
              <a:latin typeface="Times New Roman" pitchFamily="18" charset="0"/>
              <a:cs typeface="Times New Roman" pitchFamily="18" charset="0"/>
            </a:endParaRPr>
          </a:p>
          <a:p>
            <a:pPr algn="l"/>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 </a:t>
            </a:r>
            <a:r>
              <a:rPr dirty="0" sz="2800" lang="en-US" smtClean="0">
                <a:solidFill>
                  <a:srgbClr val="330066"/>
                </a:solidFill>
                <a:latin typeface="Times New Roman" pitchFamily="18" charset="0"/>
                <a:cs typeface="Times New Roman" pitchFamily="18" charset="0"/>
              </a:rPr>
              <a:t>S.Divyadharshini</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r>
              <a:rPr dirty="0" sz="2800" lang="en-US" smtClean="0">
                <a:solidFill>
                  <a:srgbClr val="D66565"/>
                </a:solidFill>
                <a:latin typeface="Times New Roman" pitchFamily="18" charset="0"/>
                <a:cs typeface="Times New Roman" pitchFamily="18" charset="0"/>
              </a:rPr>
              <a:t> </a:t>
            </a:r>
            <a:endParaRPr dirty="0" sz="2800" lang="en-US">
              <a:solidFill>
                <a:srgbClr val="D66565"/>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27" name=""/>
        <p:cNvGrpSpPr/>
        <p:nvPr/>
      </p:nvGrpSpPr>
      <p:grpSpPr>
        <a:xfrm rot="0">
          <a:off x="0" y="0"/>
          <a:ext cx="0" cy="0"/>
          <a:chOff x="0" y="0"/>
          <a:chExt cx="0" cy="0"/>
        </a:xfrm>
      </p:grpSpPr>
      <p:sp>
        <p:nvSpPr>
          <p:cNvPr id="1048594"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sym typeface="Arial" pitchFamily="0" charset="0"/>
              </a:defRPr>
            </a:lvl1pPr>
          </a:lstStyle>
          <a:p>
            <a:pPr eaLnBrk="1" hangingPunct="1" latinLnBrk="1" lvl="0"/>
            <a:r>
              <a:rPr altLang="en-US" b="1" lang="en-US">
                <a:solidFill>
                  <a:srgbClr val="FF9900"/>
                </a:solidFill>
                <a:latin typeface="Times New Roman" pitchFamily="18" charset="0"/>
                <a:ea typeface="Times New Roman" pitchFamily="18" charset="0"/>
              </a:rPr>
              <a:t>Outline</a:t>
            </a:r>
            <a:endParaRPr altLang="en-US" b="1" lang="en-US">
              <a:solidFill>
                <a:srgbClr val="FF9900"/>
              </a:solidFill>
              <a:latin typeface="Times New Roman" pitchFamily="18" charset="0"/>
              <a:ea typeface="Times New Roman" pitchFamily="18" charset="0"/>
            </a:endParaRPr>
          </a:p>
        </p:txBody>
      </p:sp>
      <p:sp>
        <p:nvSpPr>
          <p:cNvPr id="1048595" name=""/>
          <p:cNvSpPr txBox="1"/>
          <p:nvPr/>
        </p:nvSpPr>
        <p:spPr>
          <a:xfrm>
            <a:off x="879893" y="1960880"/>
            <a:ext cx="4572000" cy="2885440"/>
          </a:xfrm>
          <a:prstGeom prst="rect"/>
        </p:spPr>
        <p:txBody>
          <a:bodyPr rtlCol="0" wrap="square">
            <a:spAutoFit/>
          </a:bodyPr>
          <a:p>
            <a:r>
              <a:rPr sz="3200" lang="en-US">
                <a:solidFill>
                  <a:srgbClr val="3399FF"/>
                </a:solidFill>
              </a:rPr>
              <a:t>1.Problem 
2. Solution
3.diagram
4.Autonomus
5.Components
6.Realistic utitlity
</a:t>
            </a:r>
            <a:endParaRPr sz="2800" lang="en-US">
              <a:solidFill>
                <a:srgbClr val="3399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28" name=""/>
        <p:cNvGrpSpPr/>
        <p:nvPr/>
      </p:nvGrpSpPr>
      <p:grpSpPr>
        <a:xfrm rot="0">
          <a:off x="0" y="0"/>
          <a:ext cx="0" cy="0"/>
          <a:chOff x="0" y="0"/>
          <a:chExt cx="0" cy="0"/>
        </a:xfrm>
      </p:grpSpPr>
      <p:sp>
        <p:nvSpPr>
          <p:cNvPr id="1048596" name=""/>
          <p:cNvSpPr txBox="1"/>
          <p:nvPr/>
        </p:nvSpPr>
        <p:spPr>
          <a:xfrm>
            <a:off x="3932964" y="323104"/>
            <a:ext cx="4572000" cy="650240"/>
          </a:xfrm>
          <a:prstGeom prst="rect"/>
        </p:spPr>
        <p:txBody>
          <a:bodyPr rtlCol="0" wrap="square">
            <a:spAutoFit/>
          </a:bodyPr>
          <a:lstStyle>
            <a:lvl1pPr algn="l" fontAlgn="base" indent="0" latinLnBrk="1" marL="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r>
              <a:rPr sz="4400" lang="en-US">
                <a:solidFill>
                  <a:srgbClr val="000000"/>
                </a:solidFill>
                <a:latin typeface="Calibri"/>
              </a:rPr>
              <a:t>P</a:t>
            </a:r>
            <a:r>
              <a:rPr sz="4400" lang="en-US">
                <a:solidFill>
                  <a:srgbClr val="000000"/>
                </a:solidFill>
                <a:latin typeface="Calibri"/>
              </a:rPr>
              <a:t>r</a:t>
            </a:r>
            <a:r>
              <a:rPr sz="4400" lang="en-US">
                <a:solidFill>
                  <a:srgbClr val="000000"/>
                </a:solidFill>
                <a:latin typeface="Calibri"/>
              </a:rPr>
              <a:t>o</a:t>
            </a:r>
            <a:r>
              <a:rPr sz="4400" lang="en-US">
                <a:solidFill>
                  <a:srgbClr val="000000"/>
                </a:solidFill>
                <a:latin typeface="Calibri"/>
              </a:rPr>
              <a:t>b</a:t>
            </a:r>
            <a:r>
              <a:rPr sz="4400" lang="en-US">
                <a:solidFill>
                  <a:srgbClr val="000000"/>
                </a:solidFill>
                <a:latin typeface="Calibri"/>
              </a:rPr>
              <a:t>l</a:t>
            </a:r>
            <a:r>
              <a:rPr sz="4400" lang="en-US">
                <a:solidFill>
                  <a:srgbClr val="000000"/>
                </a:solidFill>
                <a:latin typeface="Calibri"/>
              </a:rPr>
              <a:t>e</a:t>
            </a:r>
            <a:r>
              <a:rPr sz="4400" lang="en-US">
                <a:solidFill>
                  <a:srgbClr val="000000"/>
                </a:solidFill>
                <a:latin typeface="Calibri"/>
              </a:rPr>
              <a:t>m</a:t>
            </a:r>
            <a:r>
              <a:rPr sz="4400" lang="en-US">
                <a:solidFill>
                  <a:srgbClr val="000000"/>
                </a:solidFill>
                <a:latin typeface="Calibri"/>
              </a:rPr>
              <a:t> </a:t>
            </a:r>
            <a:endParaRPr sz="2800" lang="en-US">
              <a:solidFill>
                <a:srgbClr val="000000"/>
              </a:solidFill>
            </a:endParaRPr>
          </a:p>
        </p:txBody>
      </p:sp>
      <p:sp>
        <p:nvSpPr>
          <p:cNvPr id="1048597" name=""/>
          <p:cNvSpPr txBox="1"/>
          <p:nvPr/>
        </p:nvSpPr>
        <p:spPr>
          <a:xfrm>
            <a:off x="875582" y="1579369"/>
            <a:ext cx="7392837" cy="4003040"/>
          </a:xfrm>
          <a:prstGeom prst="rect"/>
        </p:spPr>
        <p:txBody>
          <a:bodyPr rtlCol="0" wrap="square">
            <a:spAutoFit/>
          </a:bodyPr>
          <a:p>
            <a:r>
              <a:rPr sz="2800" lang="en-US">
                <a:solidFill>
                  <a:srgbClr val="3399FF"/>
                </a:solidFill>
              </a:rPr>
              <a:t>•</a:t>
            </a:r>
            <a:r>
              <a:rPr sz="2800" lang="en-US">
                <a:solidFill>
                  <a:srgbClr val="3399FF"/>
                </a:solidFill>
              </a:rPr>
              <a:t>T</a:t>
            </a:r>
            <a:r>
              <a:rPr sz="2800" lang="en-US">
                <a:solidFill>
                  <a:srgbClr val="3399FF"/>
                </a:solidFill>
              </a:rPr>
              <a:t>h</a:t>
            </a:r>
            <a:r>
              <a:rPr sz="2800" lang="en-US">
                <a:solidFill>
                  <a:srgbClr val="3399FF"/>
                </a:solidFill>
              </a:rPr>
              <a:t>e</a:t>
            </a:r>
            <a:r>
              <a:rPr sz="2800" lang="en-US">
                <a:solidFill>
                  <a:srgbClr val="3399FF"/>
                </a:solidFill>
              </a:rPr>
              <a:t> </a:t>
            </a:r>
            <a:r>
              <a:rPr sz="2800" lang="en-US">
                <a:solidFill>
                  <a:srgbClr val="3399FF"/>
                </a:solidFill>
              </a:rPr>
              <a:t>r</a:t>
            </a:r>
            <a:r>
              <a:rPr sz="2800" lang="en-US">
                <a:solidFill>
                  <a:srgbClr val="3399FF"/>
                </a:solidFill>
              </a:rPr>
              <a:t>e</a:t>
            </a:r>
            <a:r>
              <a:rPr sz="2800" lang="en-US">
                <a:solidFill>
                  <a:srgbClr val="3399FF"/>
                </a:solidFill>
              </a:rPr>
              <a:t>s</a:t>
            </a:r>
            <a:r>
              <a:rPr sz="2800" lang="en-US">
                <a:solidFill>
                  <a:srgbClr val="3399FF"/>
                </a:solidFill>
              </a:rPr>
              <a:t>u</a:t>
            </a:r>
            <a:r>
              <a:rPr sz="2800" lang="en-US">
                <a:solidFill>
                  <a:srgbClr val="3399FF"/>
                </a:solidFill>
              </a:rPr>
              <a:t>l</a:t>
            </a:r>
            <a:r>
              <a:rPr sz="2800" lang="en-US">
                <a:solidFill>
                  <a:srgbClr val="3399FF"/>
                </a:solidFill>
              </a:rPr>
              <a:t>t</a:t>
            </a:r>
            <a:r>
              <a:rPr sz="2800" lang="en-US">
                <a:solidFill>
                  <a:srgbClr val="3399FF"/>
                </a:solidFill>
              </a:rPr>
              <a:t>s</a:t>
            </a:r>
            <a:r>
              <a:rPr sz="2800" lang="en-US">
                <a:solidFill>
                  <a:srgbClr val="3399FF"/>
                </a:solidFill>
              </a:rPr>
              <a:t> </a:t>
            </a:r>
            <a:r>
              <a:rPr sz="2800" lang="en-US">
                <a:solidFill>
                  <a:srgbClr val="3399FF"/>
                </a:solidFill>
              </a:rPr>
              <a:t>is a minimalist mobile computing platform which probably has a much longer battery life and higher reliability than portable Pi solutions using LCD displays, and certainly takes up less space than many others.
 </a:t>
            </a:r>
            <a:r>
              <a:rPr sz="2800" lang="en-US">
                <a:solidFill>
                  <a:srgbClr val="3399FF"/>
                </a:solidFill>
              </a:rPr>
              <a:t>•</a:t>
            </a:r>
            <a:r>
              <a:rPr sz="2800" lang="en-US">
                <a:solidFill>
                  <a:srgbClr val="3399FF"/>
                </a:solidFill>
              </a:rPr>
              <a:t>S</a:t>
            </a:r>
            <a:r>
              <a:rPr sz="2800" lang="en-US">
                <a:solidFill>
                  <a:srgbClr val="3399FF"/>
                </a:solidFill>
              </a:rPr>
              <a:t>o</a:t>
            </a:r>
            <a:r>
              <a:rPr sz="2800" lang="en-US">
                <a:solidFill>
                  <a:srgbClr val="3399FF"/>
                </a:solidFill>
              </a:rPr>
              <a:t>m</a:t>
            </a:r>
            <a:r>
              <a:rPr sz="2800" lang="en-US">
                <a:solidFill>
                  <a:srgbClr val="3399FF"/>
                </a:solidFill>
              </a:rPr>
              <a:t>e</a:t>
            </a:r>
            <a:r>
              <a:rPr sz="2800" lang="en-US">
                <a:solidFill>
                  <a:srgbClr val="3399FF"/>
                </a:solidFill>
              </a:rPr>
              <a:t> </a:t>
            </a:r>
            <a:r>
              <a:rPr sz="2800" lang="en-US">
                <a:solidFill>
                  <a:srgbClr val="3399FF"/>
                </a:solidFill>
              </a:rPr>
              <a:t>might complain that there’s no hack in wirelessly connecting such devices, but we’d argue that spotting the possibility when so many others embark on complex builds has an elegance all of its own. 
</a:t>
            </a:r>
            <a:endParaRPr sz="2800" lang="en-US">
              <a:solidFill>
                <a:srgbClr val="3399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29" name=""/>
        <p:cNvGrpSpPr/>
        <p:nvPr/>
      </p:nvGrpSpPr>
      <p:grpSpPr>
        <a:xfrm rot="0">
          <a:off x="0" y="0"/>
          <a:ext cx="0" cy="0"/>
          <a:chOff x="0" y="0"/>
          <a:chExt cx="0" cy="0"/>
        </a:xfrm>
      </p:grpSpPr>
      <p:sp>
        <p:nvSpPr>
          <p:cNvPr id="1048598" name=""/>
          <p:cNvSpPr txBox="1"/>
          <p:nvPr/>
        </p:nvSpPr>
        <p:spPr>
          <a:xfrm>
            <a:off x="3746363" y="135946"/>
            <a:ext cx="4572000" cy="701039"/>
          </a:xfrm>
          <a:prstGeom prst="rect"/>
        </p:spPr>
        <p:txBody>
          <a:bodyPr rtlCol="0" wrap="square">
            <a:spAutoFit/>
          </a:bodyPr>
          <a:lstStyle>
            <a:lvl1pPr algn="l" fontAlgn="base" indent="0" latinLnBrk="1" marL="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r>
              <a:rPr sz="4800" lang="en-US">
                <a:solidFill>
                  <a:srgbClr val="000000"/>
                </a:solidFill>
                <a:latin typeface="Calibri"/>
              </a:rPr>
              <a:t>S</a:t>
            </a:r>
            <a:r>
              <a:rPr sz="4800" lang="en-US">
                <a:solidFill>
                  <a:srgbClr val="000000"/>
                </a:solidFill>
                <a:latin typeface="Calibri"/>
              </a:rPr>
              <a:t>o</a:t>
            </a:r>
            <a:r>
              <a:rPr sz="4800" lang="en-US">
                <a:solidFill>
                  <a:srgbClr val="000000"/>
                </a:solidFill>
                <a:latin typeface="Calibri"/>
              </a:rPr>
              <a:t>l</a:t>
            </a:r>
            <a:r>
              <a:rPr sz="4800" lang="en-US">
                <a:solidFill>
                  <a:srgbClr val="000000"/>
                </a:solidFill>
                <a:latin typeface="Calibri"/>
              </a:rPr>
              <a:t>u</a:t>
            </a:r>
            <a:r>
              <a:rPr sz="4800" lang="en-US">
                <a:solidFill>
                  <a:srgbClr val="000000"/>
                </a:solidFill>
                <a:latin typeface="Calibri"/>
              </a:rPr>
              <a:t>t</a:t>
            </a:r>
            <a:r>
              <a:rPr sz="4800" lang="en-US">
                <a:solidFill>
                  <a:srgbClr val="000000"/>
                </a:solidFill>
                <a:latin typeface="Calibri"/>
              </a:rPr>
              <a:t>i</a:t>
            </a:r>
            <a:r>
              <a:rPr sz="4800" lang="en-US">
                <a:solidFill>
                  <a:srgbClr val="000000"/>
                </a:solidFill>
                <a:latin typeface="Calibri"/>
              </a:rPr>
              <a:t>o</a:t>
            </a:r>
            <a:r>
              <a:rPr sz="4800" lang="en-US">
                <a:solidFill>
                  <a:srgbClr val="000000"/>
                </a:solidFill>
                <a:latin typeface="Calibri"/>
              </a:rPr>
              <a:t>n </a:t>
            </a:r>
            <a:endParaRPr sz="2800" lang="en-US">
              <a:solidFill>
                <a:srgbClr val="000000"/>
              </a:solidFill>
            </a:endParaRPr>
          </a:p>
        </p:txBody>
      </p:sp>
      <p:sp>
        <p:nvSpPr>
          <p:cNvPr id="1048599" name=""/>
          <p:cNvSpPr txBox="1"/>
          <p:nvPr/>
        </p:nvSpPr>
        <p:spPr>
          <a:xfrm>
            <a:off x="890924" y="1519291"/>
            <a:ext cx="7362151" cy="3291840"/>
          </a:xfrm>
          <a:prstGeom prst="rect"/>
        </p:spPr>
        <p:txBody>
          <a:bodyPr rtlCol="0" wrap="square">
            <a:spAutoFit/>
          </a:bodyPr>
          <a:p>
            <a:r>
              <a:rPr sz="2800" lang="en-US">
                <a:solidFill>
                  <a:srgbClr val="3399FF"/>
                </a:solidFill>
              </a:rPr>
              <a:t>•</a:t>
            </a:r>
            <a:r>
              <a:rPr sz="2800" lang="en-US">
                <a:solidFill>
                  <a:srgbClr val="3399FF"/>
                </a:solidFill>
              </a:rPr>
              <a:t> </a:t>
            </a:r>
            <a:r>
              <a:rPr sz="2800" lang="en-US">
                <a:solidFill>
                  <a:srgbClr val="3399FF"/>
                </a:solidFill>
              </a:rPr>
              <a:t>I</a:t>
            </a:r>
            <a:r>
              <a:rPr sz="2800" lang="en-US">
                <a:solidFill>
                  <a:srgbClr val="3399FF"/>
                </a:solidFill>
              </a:rPr>
              <a:t>n</a:t>
            </a:r>
            <a:r>
              <a:rPr sz="2800" lang="en-US">
                <a:solidFill>
                  <a:srgbClr val="3399FF"/>
                </a:solidFill>
              </a:rPr>
              <a:t> </a:t>
            </a:r>
            <a:r>
              <a:rPr sz="2800" lang="en-US">
                <a:solidFill>
                  <a:srgbClr val="3399FF"/>
                </a:solidFill>
              </a:rPr>
              <a:t>t</a:t>
            </a:r>
            <a:r>
              <a:rPr sz="2800" lang="en-US">
                <a:solidFill>
                  <a:srgbClr val="3399FF"/>
                </a:solidFill>
              </a:rPr>
              <a:t>h</a:t>
            </a:r>
            <a:r>
              <a:rPr sz="2800" lang="en-US">
                <a:solidFill>
                  <a:srgbClr val="3399FF"/>
                </a:solidFill>
              </a:rPr>
              <a:t>e</a:t>
            </a:r>
            <a:r>
              <a:rPr sz="2800" lang="en-US">
                <a:solidFill>
                  <a:srgbClr val="3399FF"/>
                </a:solidFill>
              </a:rPr>
              <a:t> </a:t>
            </a:r>
            <a:r>
              <a:rPr sz="2800" lang="en-US">
                <a:solidFill>
                  <a:srgbClr val="3399FF"/>
                </a:solidFill>
              </a:rPr>
              <a:t>years since the Raspberry Pi and other similar inexpensive Linux-capable single board computers came to the market, we have shown you a huge variety of projects using them at the heart of portable computers.</a:t>
            </a:r>
            <a:endParaRPr sz="2800" lang="en-US">
              <a:solidFill>
                <a:srgbClr val="3399FF"/>
              </a:solidFill>
            </a:endParaRPr>
          </a:p>
          <a:p>
            <a:r>
              <a:rPr sz="2800" lang="en-US">
                <a:solidFill>
                  <a:srgbClr val="3399FF"/>
                </a:solidFill>
              </a:rPr>
              <a:t>
 </a:t>
            </a:r>
            <a:r>
              <a:rPr sz="2800" lang="en-US">
                <a:solidFill>
                  <a:srgbClr val="3399FF"/>
                </a:solidFill>
              </a:rPr>
              <a:t>•</a:t>
            </a:r>
            <a:r>
              <a:rPr sz="2800" lang="en-US">
                <a:solidFill>
                  <a:srgbClr val="3399FF"/>
                </a:solidFill>
              </a:rPr>
              <a:t>T</a:t>
            </a:r>
            <a:r>
              <a:rPr sz="2800" lang="en-US">
                <a:solidFill>
                  <a:srgbClr val="3399FF"/>
                </a:solidFill>
              </a:rPr>
              <a:t>h</a:t>
            </a:r>
            <a:r>
              <a:rPr sz="2800" lang="en-US">
                <a:solidFill>
                  <a:srgbClr val="3399FF"/>
                </a:solidFill>
              </a:rPr>
              <a:t>ese normally take the form of a laptop or tablet project, but today we have one that starts from a completely different perspective.</a:t>
            </a:r>
            <a:endParaRPr sz="2800" lang="en-US">
              <a:solidFill>
                <a:srgbClr val="3399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32" name=""/>
        <p:cNvGrpSpPr/>
        <p:nvPr/>
      </p:nvGrpSpPr>
      <p:grpSpPr>
        <a:xfrm rot="0">
          <a:off x="0" y="0"/>
          <a:ext cx="0" cy="0"/>
          <a:chOff x="0" y="0"/>
          <a:chExt cx="0" cy="0"/>
        </a:xfrm>
      </p:grpSpPr>
      <p:sp>
        <p:nvSpPr>
          <p:cNvPr id="1048603" name=""/>
          <p:cNvSpPr txBox="1"/>
          <p:nvPr/>
        </p:nvSpPr>
        <p:spPr>
          <a:xfrm>
            <a:off x="2568969" y="266682"/>
            <a:ext cx="4572000" cy="650240"/>
          </a:xfrm>
          <a:prstGeom prst="rect"/>
        </p:spPr>
        <p:txBody>
          <a:bodyPr rtlCol="0" wrap="square">
            <a:spAutoFit/>
          </a:bodyPr>
          <a:lstStyle>
            <a:lvl1pPr algn="l" fontAlgn="base" indent="0" latinLnBrk="1" marL="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r>
              <a:rPr sz="4400" lang="en-US">
                <a:solidFill>
                  <a:srgbClr val="000000"/>
                </a:solidFill>
                <a:latin typeface="Calibri"/>
              </a:rPr>
              <a:t> </a:t>
            </a:r>
            <a:r>
              <a:rPr sz="4400" lang="en-US">
                <a:solidFill>
                  <a:srgbClr val="000000"/>
                </a:solidFill>
                <a:latin typeface="Calibri"/>
              </a:rPr>
              <a:t> </a:t>
            </a:r>
            <a:r>
              <a:rPr sz="4400" lang="en-US">
                <a:solidFill>
                  <a:srgbClr val="000000"/>
                </a:solidFill>
                <a:latin typeface="Calibri"/>
              </a:rPr>
              <a:t> </a:t>
            </a:r>
            <a:r>
              <a:rPr sz="4400" lang="en-US">
                <a:solidFill>
                  <a:srgbClr val="000000"/>
                </a:solidFill>
                <a:latin typeface="Calibri"/>
              </a:rPr>
              <a:t> </a:t>
            </a:r>
            <a:r>
              <a:rPr sz="4400" lang="en-US">
                <a:solidFill>
                  <a:srgbClr val="000000"/>
                </a:solidFill>
                <a:latin typeface="Calibri"/>
              </a:rPr>
              <a:t> </a:t>
            </a:r>
            <a:r>
              <a:rPr sz="4400" lang="en-US">
                <a:solidFill>
                  <a:srgbClr val="000000"/>
                </a:solidFill>
                <a:latin typeface="Calibri"/>
              </a:rPr>
              <a:t> </a:t>
            </a:r>
            <a:r>
              <a:rPr sz="4400" lang="en-US">
                <a:solidFill>
                  <a:srgbClr val="000000"/>
                </a:solidFill>
                <a:latin typeface="Calibri"/>
              </a:rPr>
              <a:t> </a:t>
            </a:r>
            <a:r>
              <a:rPr sz="4400" lang="en-US">
                <a:solidFill>
                  <a:srgbClr val="000000"/>
                </a:solidFill>
                <a:latin typeface="Calibri"/>
              </a:rPr>
              <a:t> </a:t>
            </a:r>
            <a:r>
              <a:rPr sz="4400" lang="en-US">
                <a:solidFill>
                  <a:srgbClr val="000000"/>
                </a:solidFill>
                <a:latin typeface="Calibri"/>
              </a:rPr>
              <a:t>D</a:t>
            </a:r>
            <a:r>
              <a:rPr sz="4400" lang="en-US">
                <a:solidFill>
                  <a:srgbClr val="000000"/>
                </a:solidFill>
                <a:latin typeface="Calibri"/>
              </a:rPr>
              <a:t>i</a:t>
            </a:r>
            <a:r>
              <a:rPr sz="4400" lang="en-US">
                <a:solidFill>
                  <a:srgbClr val="000000"/>
                </a:solidFill>
                <a:latin typeface="Calibri"/>
              </a:rPr>
              <a:t>a</a:t>
            </a:r>
            <a:r>
              <a:rPr sz="4400" lang="en-US">
                <a:solidFill>
                  <a:srgbClr val="000000"/>
                </a:solidFill>
                <a:latin typeface="Calibri"/>
              </a:rPr>
              <a:t>g</a:t>
            </a:r>
            <a:r>
              <a:rPr sz="4400" lang="en-US">
                <a:solidFill>
                  <a:srgbClr val="000000"/>
                </a:solidFill>
                <a:latin typeface="Calibri"/>
              </a:rPr>
              <a:t>r</a:t>
            </a:r>
            <a:r>
              <a:rPr sz="4400" lang="en-US">
                <a:solidFill>
                  <a:srgbClr val="000000"/>
                </a:solidFill>
                <a:latin typeface="Calibri"/>
              </a:rPr>
              <a:t>a</a:t>
            </a:r>
            <a:r>
              <a:rPr sz="4400" lang="en-US">
                <a:solidFill>
                  <a:srgbClr val="000000"/>
                </a:solidFill>
                <a:latin typeface="Calibri"/>
              </a:rPr>
              <a:t>m</a:t>
            </a:r>
            <a:endParaRPr sz="2800" lang="en-US">
              <a:solidFill>
                <a:srgbClr val="000000"/>
              </a:solidFill>
            </a:endParaRPr>
          </a:p>
        </p:txBody>
      </p:sp>
      <p:pic>
        <p:nvPicPr>
          <p:cNvPr id="2097152" name=""/>
          <p:cNvPicPr>
            <a:picLocks/>
          </p:cNvPicPr>
          <p:nvPr/>
        </p:nvPicPr>
        <p:blipFill>
          <a:blip xmlns:r="http://schemas.openxmlformats.org/officeDocument/2006/relationships" r:embed="rId1"/>
          <a:stretch>
            <a:fillRect/>
          </a:stretch>
        </p:blipFill>
        <p:spPr>
          <a:xfrm rot="0">
            <a:off x="2003032" y="1967709"/>
            <a:ext cx="5137937" cy="41979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sp>
        <p:nvSpPr>
          <p:cNvPr id="1048607" name=""/>
          <p:cNvSpPr txBox="1"/>
          <p:nvPr/>
        </p:nvSpPr>
        <p:spPr>
          <a:xfrm>
            <a:off x="3222413" y="374853"/>
            <a:ext cx="3129511" cy="650240"/>
          </a:xfrm>
          <a:prstGeom prst="rect"/>
        </p:spPr>
        <p:txBody>
          <a:bodyPr rtlCol="0" wrap="square">
            <a:spAutoFit/>
          </a:bodyPr>
          <a:lstStyle>
            <a:lvl1pPr algn="l" fontAlgn="base" indent="0" latinLnBrk="1" marL="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r>
              <a:rPr sz="4400" lang="en-US">
                <a:solidFill>
                  <a:srgbClr val="000000"/>
                </a:solidFill>
                <a:latin typeface="Calibri"/>
              </a:rPr>
              <a:t>C</a:t>
            </a:r>
            <a:r>
              <a:rPr sz="4400" lang="en-US">
                <a:solidFill>
                  <a:srgbClr val="000000"/>
                </a:solidFill>
                <a:latin typeface="Calibri"/>
              </a:rPr>
              <a:t>o</a:t>
            </a:r>
            <a:r>
              <a:rPr sz="4400" lang="en-US">
                <a:solidFill>
                  <a:srgbClr val="000000"/>
                </a:solidFill>
                <a:latin typeface="Calibri"/>
              </a:rPr>
              <a:t>m</a:t>
            </a:r>
            <a:r>
              <a:rPr sz="4400" lang="en-US">
                <a:solidFill>
                  <a:srgbClr val="000000"/>
                </a:solidFill>
                <a:latin typeface="Calibri"/>
              </a:rPr>
              <a:t>p</a:t>
            </a:r>
            <a:r>
              <a:rPr sz="4400" lang="en-US">
                <a:solidFill>
                  <a:srgbClr val="000000"/>
                </a:solidFill>
                <a:latin typeface="Calibri"/>
              </a:rPr>
              <a:t>o</a:t>
            </a:r>
            <a:r>
              <a:rPr sz="4400" lang="en-US">
                <a:solidFill>
                  <a:srgbClr val="000000"/>
                </a:solidFill>
                <a:latin typeface="Calibri"/>
              </a:rPr>
              <a:t>n</a:t>
            </a:r>
            <a:r>
              <a:rPr sz="4400" lang="en-US">
                <a:solidFill>
                  <a:srgbClr val="000000"/>
                </a:solidFill>
                <a:latin typeface="Calibri"/>
              </a:rPr>
              <a:t>e</a:t>
            </a:r>
            <a:r>
              <a:rPr sz="4400" lang="en-US">
                <a:solidFill>
                  <a:srgbClr val="000000"/>
                </a:solidFill>
                <a:latin typeface="Calibri"/>
              </a:rPr>
              <a:t>n</a:t>
            </a:r>
            <a:r>
              <a:rPr sz="4400" lang="en-US">
                <a:solidFill>
                  <a:srgbClr val="000000"/>
                </a:solidFill>
                <a:latin typeface="Calibri"/>
              </a:rPr>
              <a:t>t</a:t>
            </a:r>
            <a:r>
              <a:rPr sz="4400" lang="en-US">
                <a:solidFill>
                  <a:srgbClr val="000000"/>
                </a:solidFill>
                <a:latin typeface="Calibri"/>
              </a:rPr>
              <a:t>s</a:t>
            </a:r>
            <a:endParaRPr sz="2800" lang="en-US">
              <a:solidFill>
                <a:srgbClr val="000000"/>
              </a:solidFill>
            </a:endParaRPr>
          </a:p>
        </p:txBody>
      </p:sp>
      <p:sp>
        <p:nvSpPr>
          <p:cNvPr id="1048608" name=""/>
          <p:cNvSpPr txBox="1"/>
          <p:nvPr/>
        </p:nvSpPr>
        <p:spPr>
          <a:xfrm>
            <a:off x="2023341" y="1715790"/>
            <a:ext cx="4572000" cy="4358640"/>
          </a:xfrm>
          <a:prstGeom prst="rect"/>
        </p:spPr>
        <p:txBody>
          <a:bodyPr rtlCol="0" wrap="square">
            <a:spAutoFit/>
          </a:bodyPr>
          <a:p>
            <a:r>
              <a:rPr sz="2800" lang="en-US">
                <a:solidFill>
                  <a:srgbClr val="3399FF"/>
                </a:solidFill>
              </a:rPr>
              <a:t>•3.3v
•5v
•NC
•GND
•TO_IRQ
•LCD_RS
•LCD_SI/TP_SI
•TP_SO
•RST
•LCD_SCK/TP_SCK
•LCD_CS
•TP_CS</a:t>
            </a:r>
            <a:endParaRPr sz="2800" lang="en-US">
              <a:solidFill>
                <a:srgbClr val="3399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38" name=""/>
        <p:cNvGrpSpPr/>
        <p:nvPr/>
      </p:nvGrpSpPr>
      <p:grpSpPr>
        <a:xfrm rot="0">
          <a:off x="0" y="0"/>
          <a:ext cx="0" cy="0"/>
          <a:chOff x="0" y="0"/>
          <a:chExt cx="0" cy="0"/>
        </a:xfrm>
      </p:grpSpPr>
      <p:sp>
        <p:nvSpPr>
          <p:cNvPr id="1048612" name=""/>
          <p:cNvSpPr txBox="1"/>
          <p:nvPr/>
        </p:nvSpPr>
        <p:spPr>
          <a:xfrm>
            <a:off x="2928668" y="472913"/>
            <a:ext cx="4572000" cy="955039"/>
          </a:xfrm>
          <a:prstGeom prst="rect"/>
        </p:spPr>
        <p:txBody>
          <a:bodyPr rtlCol="0" wrap="square">
            <a:spAutoFit/>
          </a:bodyPr>
          <a:lstStyle>
            <a:lvl1pPr algn="l" fontAlgn="base" indent="0" latinLnBrk="1" marL="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r>
              <a:rPr sz="4000" lang="en-US">
                <a:solidFill>
                  <a:srgbClr val="000000"/>
                </a:solidFill>
                <a:latin typeface="Calibri"/>
              </a:rPr>
              <a:t>R</a:t>
            </a:r>
            <a:r>
              <a:rPr sz="4000" lang="en-US">
                <a:solidFill>
                  <a:srgbClr val="000000"/>
                </a:solidFill>
                <a:latin typeface="Calibri"/>
              </a:rPr>
              <a:t>e</a:t>
            </a:r>
            <a:r>
              <a:rPr sz="4000" lang="en-US">
                <a:solidFill>
                  <a:srgbClr val="000000"/>
                </a:solidFill>
                <a:latin typeface="Calibri"/>
              </a:rPr>
              <a:t>a</a:t>
            </a:r>
            <a:r>
              <a:rPr sz="4000" lang="en-US">
                <a:solidFill>
                  <a:srgbClr val="000000"/>
                </a:solidFill>
                <a:latin typeface="Calibri"/>
              </a:rPr>
              <a:t>listic utitlity
</a:t>
            </a:r>
            <a:endParaRPr sz="2800" lang="en-US">
              <a:solidFill>
                <a:srgbClr val="000000"/>
              </a:solidFill>
            </a:endParaRPr>
          </a:p>
        </p:txBody>
      </p:sp>
      <p:sp>
        <p:nvSpPr>
          <p:cNvPr id="1048613" name=""/>
          <p:cNvSpPr txBox="1"/>
          <p:nvPr/>
        </p:nvSpPr>
        <p:spPr>
          <a:xfrm>
            <a:off x="1168879" y="1427479"/>
            <a:ext cx="6788989" cy="4003041"/>
          </a:xfrm>
          <a:prstGeom prst="rect"/>
        </p:spPr>
        <p:txBody>
          <a:bodyPr rtlCol="0" wrap="square">
            <a:spAutoFit/>
          </a:bodyPr>
          <a:p>
            <a:r>
              <a:rPr sz="2800" lang="en-US">
                <a:solidFill>
                  <a:srgbClr val="3399FF"/>
                </a:solidFill>
              </a:rPr>
              <a:t>•As small as our finger,portable, and easy to hide and carry anywhere.
•Built-in full multi-touch keyboard.
•Multi-touch display for working as a hacking tablet.
•Equipped with Wi-Fi, BLE, and Bluetooth connectivity for wireless and network-based exploitation and penetration testing.</a:t>
            </a:r>
            <a:endParaRPr sz="2800" lang="en-US">
              <a:solidFill>
                <a:srgbClr val="3399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614" name="Rectangle 3"/>
          <p:cNvSpPr/>
          <p:nvPr/>
        </p:nvSpPr>
        <p:spPr>
          <a:xfrm rot="0">
            <a:off x="2590800" y="2971800"/>
            <a:ext cx="4267200" cy="777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sym typeface="Arial" pitchFamily="0" charset="0"/>
              </a:defRPr>
            </a:lvl5pPr>
          </a:lstStyle>
          <a:p>
            <a:pPr algn="ctr" eaLnBrk="1" hangingPunct="1" latinLnBrk="1" lvl="0"/>
            <a:r>
              <a:rPr altLang="en-US" sz="5400" lang="en-US">
                <a:solidFill>
                  <a:srgbClr val="330066"/>
                </a:solidFill>
                <a:latin typeface="Times New Roman" pitchFamily="18" charset="0"/>
                <a:ea typeface="Times New Roman" pitchFamily="18" charset="0"/>
              </a:rPr>
              <a:t>Thank you </a:t>
            </a:r>
            <a:endParaRPr altLang="en-US" sz="5400" lang="en-US">
              <a:solidFill>
                <a:srgbClr val="330066"/>
              </a:solidFill>
              <a:latin typeface="Times New Roman" pitchFamily="18" charset="0"/>
              <a:ea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DBEFF9"/>
      </a:dk2>
      <a:lt2>
        <a:srgbClr val="17406D"/>
      </a:lt2>
      <a:accent1>
        <a:srgbClr val="0F6FC6"/>
      </a:accent1>
      <a:accent2>
        <a:srgbClr val="009DD9"/>
      </a:accent2>
      <a:accent3>
        <a:srgbClr val="FFFFFF"/>
      </a:accent3>
      <a:accent4>
        <a:srgbClr val="000000"/>
      </a:accent4>
      <a:accent5>
        <a:srgbClr val="AABBDF"/>
      </a:accent5>
      <a:accent6>
        <a:srgbClr val="008CC2"/>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DBEFF9"/>
        </a:dk2>
        <a:lt2>
          <a:srgbClr val="17406D"/>
        </a:lt2>
        <a:accent1>
          <a:srgbClr val="0F6FC6"/>
        </a:accent1>
        <a:accent2>
          <a:srgbClr val="009DD9"/>
        </a:accent2>
        <a:accent3>
          <a:srgbClr val="FFFFFF"/>
        </a:accent3>
        <a:accent4>
          <a:srgbClr val="000000"/>
        </a:accent4>
        <a:accent5>
          <a:srgbClr val="AABBDF"/>
        </a:accent5>
        <a:accent6>
          <a:srgbClr val="008CC2"/>
        </a:accent6>
        <a:hlink>
          <a:srgbClr val="F49100"/>
        </a:hlink>
        <a:folHlink>
          <a:srgbClr val="85DFD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STRUCTURAL HEALTH MONITORING OF RAILWAY BRIDGES IN INDIA.</dc:title>
  <dc:creator>CSELAB</dc:creator>
  <cp:lastModifiedBy>ADMIN</cp:lastModifiedBy>
  <dcterms:created xsi:type="dcterms:W3CDTF">2006-08-15T07:30:00Z</dcterms:created>
  <dcterms:modified xsi:type="dcterms:W3CDTF">2022-11-11T04:06:15Z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9d583a6b75224f06b980e15ea692752a</vt:lpwstr>
  </property>
</Properties>
</file>