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2" r:id="rId6"/>
    <p:sldId id="263" r:id="rId7"/>
    <p:sldId id="259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04A7-1478-41CD-B34E-40899E49F31C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D334A53-E101-498F-BE74-B83B7A91B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04A7-1478-41CD-B34E-40899E49F31C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A53-E101-498F-BE74-B83B7A9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04A7-1478-41CD-B34E-40899E49F31C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A53-E101-498F-BE74-B83B7A9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04A7-1478-41CD-B34E-40899E49F31C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A53-E101-498F-BE74-B83B7A91B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04A7-1478-41CD-B34E-40899E49F31C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D334A53-E101-498F-BE74-B83B7A9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04A7-1478-41CD-B34E-40899E49F31C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A53-E101-498F-BE74-B83B7A91B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04A7-1478-41CD-B34E-40899E49F31C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A53-E101-498F-BE74-B83B7A91B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04A7-1478-41CD-B34E-40899E49F31C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A53-E101-498F-BE74-B83B7A9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04A7-1478-41CD-B34E-40899E49F31C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A53-E101-498F-BE74-B83B7A9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04A7-1478-41CD-B34E-40899E49F31C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4A53-E101-498F-BE74-B83B7A91B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04A7-1478-41CD-B34E-40899E49F31C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D334A53-E101-498F-BE74-B83B7A91B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4104A7-1478-41CD-B34E-40899E49F31C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D334A53-E101-498F-BE74-B83B7A9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Vision Based Road Sign Detection and Recognition using Support Vector Machine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Abstract 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82000" cy="4572000"/>
          </a:xfrm>
        </p:spPr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work proposes a novel system for the automatic detection and recognition of traffic signs.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new method for the detection of road signs is proposed based on HSV color space detection, in order to locate Regions of Interest (ROI).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canny edge detection is applied from the extracted road image and HOG feature is extracted.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extracted feature is fed to the Support Vector Machine Classifier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recogniting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road signs.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Modules 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Road Sign Detection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Road Sign Recognition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Road Sign Detection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detec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828800"/>
            <a:ext cx="8619978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610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Road Sign Segmentation using HSV Color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 descr="d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109673"/>
            <a:ext cx="6172200" cy="55959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Road Sign Detection using ROI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 descr="roi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4940" y="1162893"/>
            <a:ext cx="8231860" cy="55427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Featur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524000"/>
            <a:ext cx="8839199" cy="2363806"/>
          </a:xfrm>
        </p:spPr>
      </p:pic>
      <p:pic>
        <p:nvPicPr>
          <p:cNvPr id="5" name="Picture 4" descr="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62400"/>
            <a:ext cx="2293409" cy="2514600"/>
          </a:xfrm>
          <a:prstGeom prst="rect">
            <a:avLst/>
          </a:prstGeom>
        </p:spPr>
      </p:pic>
      <p:pic>
        <p:nvPicPr>
          <p:cNvPr id="7" name="Picture 6" descr="cann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038600"/>
            <a:ext cx="2286000" cy="256449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4953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50292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934200" y="4953000"/>
            <a:ext cx="20459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HOG Feature 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Extraction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HOG Feature Extraction </a:t>
            </a:r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 X 3 win size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 bin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</TotalTime>
  <Words>129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Vision Based Road Sign Detection and Recognition using Support Vector Machine</vt:lpstr>
      <vt:lpstr>Abstract </vt:lpstr>
      <vt:lpstr>Modules </vt:lpstr>
      <vt:lpstr>Road Sign Detection</vt:lpstr>
      <vt:lpstr>Road Sign Segmentation using HSV Color</vt:lpstr>
      <vt:lpstr>Road Sign Detection using ROI</vt:lpstr>
      <vt:lpstr>Feature Extraction</vt:lpstr>
      <vt:lpstr>HOG Feature Extraction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Based Road Sign Detection and Recognition using Support Vector Machine</dc:title>
  <dc:creator>Sathya</dc:creator>
  <cp:lastModifiedBy>Sathya</cp:lastModifiedBy>
  <cp:revision>11</cp:revision>
  <dcterms:created xsi:type="dcterms:W3CDTF">2016-03-15T07:50:06Z</dcterms:created>
  <dcterms:modified xsi:type="dcterms:W3CDTF">2016-03-15T09:33:22Z</dcterms:modified>
</cp:coreProperties>
</file>