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theme/theme2.xml" ContentType="application/vnd.openxmlformats-officedocument.theme+xml"/>
  <Override PartName="/ppt/media/image1.jpeg" ContentType="image/jpeg"/>
  <Override PartName="/ppt/media/image2.jpeg" ContentType="image/jpeg"/>
  <Override PartName="/ppt/charts/chart8.xml" ContentType="application/vnd.openxmlformats-officedocument.drawingml.chart+xml"/>
  <Override PartName="/ppt/charts/chart9.xml" ContentType="application/vnd.openxmlformats-officedocument.drawingml.chart+xml"/>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Relationships xmlns="http://schemas.openxmlformats.org/package/2006/relationships"><Relationship Id="rId1" Type="http://schemas.openxmlformats.org/officeDocument/2006/relationships/package" Target="../embeddings/Microsoft_Excel_Sheet8.xlsx"/><Relationship Id="rId2" Type="http://schemas.openxmlformats.org/officeDocument/2006/relationships/image" Target="../media/image25.png"/><Relationship Id="rId3" Type="http://schemas.openxmlformats.org/officeDocument/2006/relationships/image" Target="../media/image26.png"/></Relationships>

</file>

<file path=ppt/charts/_rels/chart9.xml.rels><?xml version="1.0" encoding="UTF-8"?>
<Relationships xmlns="http://schemas.openxmlformats.org/package/2006/relationships"><Relationship Id="rId1" Type="http://schemas.openxmlformats.org/officeDocument/2006/relationships/package" Target="../embeddings/Microsoft_Excel_Sheet9.xlsx"/><Relationship Id="rId2" Type="http://schemas.openxmlformats.org/officeDocument/2006/relationships/image" Target="../media/image27.png"/><Relationship Id="rId3" Type="http://schemas.openxmlformats.org/officeDocument/2006/relationships/image" Target="../media/image28.png"/></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Region 1</c:v>
                </c:pt>
              </c:strCache>
            </c:strRef>
          </c:tx>
          <c:spPr>
            <a:solidFill>
              <a:srgbClr val="AC98B2"/>
            </a:solidFill>
            <a:ln w="12700" cap="flat">
              <a:noFill/>
              <a:miter lim="400000"/>
            </a:ln>
            <a:effectLst/>
          </c:spPr>
          <c:explosion val="0"/>
          <c:dPt>
            <c:idx val="0"/>
            <c:explosion val="0"/>
            <c:spPr>
              <a:solidFill>
                <a:srgbClr val="AC98B2"/>
              </a:solidFill>
              <a:ln w="12700" cap="flat">
                <a:noFill/>
                <a:miter lim="400000"/>
              </a:ln>
              <a:effectLst/>
            </c:spPr>
          </c:dPt>
          <c:dPt>
            <c:idx val="1"/>
            <c:explosion val="0"/>
            <c:spPr>
              <a:solidFill>
                <a:srgbClr val="7D81AF"/>
              </a:solidFill>
              <a:ln w="12700" cap="flat">
                <a:noFill/>
                <a:miter lim="400000"/>
              </a:ln>
              <a:effectLst/>
            </c:spPr>
          </c:dPt>
          <c:dPt>
            <c:idx val="2"/>
            <c:explosion val="0"/>
            <c:spPr>
              <a:solidFill>
                <a:srgbClr val="B0B8C6"/>
              </a:solidFill>
              <a:ln w="12700" cap="flat">
                <a:noFill/>
                <a:miter lim="400000"/>
              </a:ln>
              <a:effectLst/>
            </c:spPr>
          </c:dPt>
          <c:dPt>
            <c:idx val="3"/>
            <c:explosion val="0"/>
            <c:spPr>
              <a:solidFill>
                <a:srgbClr val="FDCDBE"/>
              </a:solidFill>
              <a:ln w="12700" cap="flat">
                <a:noFill/>
                <a:miter lim="400000"/>
              </a:ln>
              <a:effectLst/>
            </c:spPr>
          </c:dPt>
          <c:dPt>
            <c:idx val="4"/>
            <c:explosion val="0"/>
            <c:spPr>
              <a:solidFill>
                <a:srgbClr val="DFB3B5"/>
              </a:solidFill>
              <a:ln w="12700" cap="flat">
                <a:noFill/>
                <a:miter lim="400000"/>
              </a:ln>
              <a:effectLst/>
            </c:spPr>
          </c:dPt>
          <c:dLbls>
            <c:dLbl>
              <c:idx val="0"/>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dLbl>
              <c:idx val="1"/>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dLbl>
              <c:idx val="2"/>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dLbl>
              <c:idx val="3"/>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dLbl>
              <c:idx val="4"/>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showLeaderLines val="0"/>
            <c:leaderLines>
              <c:spPr>
                <a:noFill/>
                <a:ln w="6350" cap="flat">
                  <a:solidFill>
                    <a:srgbClr val="000000"/>
                  </a:solidFill>
                  <a:prstDash val="solid"/>
                  <a:miter lim="400000"/>
                </a:ln>
                <a:effectLst/>
              </c:spPr>
            </c:leaderLines>
          </c:dLbls>
          <c:cat>
            <c:strRef>
              <c:f>Sheet1!$B$1:$F$1</c:f>
              <c:strCache>
                <c:ptCount val="5"/>
                <c:pt idx="0">
                  <c:v>May</c:v>
                </c:pt>
                <c:pt idx="1">
                  <c:v>June</c:v>
                </c:pt>
                <c:pt idx="2">
                  <c:v>July</c:v>
                </c:pt>
                <c:pt idx="3">
                  <c:v>August</c:v>
                </c:pt>
                <c:pt idx="4">
                  <c:v>September</c:v>
                </c:pt>
              </c:strCache>
            </c:strRef>
          </c:cat>
          <c:val>
            <c:numRef>
              <c:f>Sheet1!$B$2:$F$2</c:f>
              <c:numCache>
                <c:ptCount val="5"/>
                <c:pt idx="0">
                  <c:v>76.000000</c:v>
                </c:pt>
                <c:pt idx="1">
                  <c:v>28.000000</c:v>
                </c:pt>
                <c:pt idx="2">
                  <c:v>26.000000</c:v>
                </c:pt>
                <c:pt idx="3">
                  <c:v>21.000000</c:v>
                </c:pt>
                <c:pt idx="4">
                  <c:v>18.000000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65621"/>
          <c:y val="0.0959526"/>
          <c:w val="0.911944"/>
          <c:h val="0.75381"/>
        </c:manualLayout>
      </c:layout>
      <c:areaChart>
        <c:grouping val="standard"/>
        <c:varyColors val="0"/>
        <c:ser>
          <c:idx val="1"/>
          <c:order val="0"/>
          <c:tx>
            <c:strRef>
              <c:f>Sheet1!$A$3</c:f>
              <c:strCache>
                <c:ptCount val="1"/>
                <c:pt idx="0">
                  <c:v>Region 2</c:v>
                </c:pt>
              </c:strCache>
            </c:strRef>
          </c:tx>
          <c:spPr>
            <a:noFill/>
            <a:ln w="25400" cap="flat">
              <a:solidFill>
                <a:srgbClr val="AC98B2"/>
              </a:solidFill>
              <a:prstDash val="solid"/>
              <a:miter lim="400000"/>
            </a:ln>
            <a:effectLst/>
          </c:spPr>
          <c:dLbls>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showLegendKey val="0"/>
            <c:showVal val="0"/>
            <c:showCatName val="0"/>
            <c:showSerName val="0"/>
            <c:showPercent val="0"/>
            <c:showBubbleSize val="0"/>
            <c:showLeaderLines val="0"/>
          </c:dLbls>
          <c:cat>
            <c:strRef>
              <c:f>Sheet1!$B$1:$E$1</c:f>
              <c:strCache>
                <c:ptCount val="4"/>
                <c:pt idx="0">
                  <c:v>April</c:v>
                </c:pt>
                <c:pt idx="1">
                  <c:v>May</c:v>
                </c:pt>
                <c:pt idx="2">
                  <c:v>June</c:v>
                </c:pt>
                <c:pt idx="3">
                  <c:v>July</c:v>
                </c:pt>
              </c:strCache>
            </c:strRef>
          </c:cat>
          <c:val>
            <c:numRef>
              <c:f>Sheet1!$B$3:$E$3</c:f>
              <c:numCache>
                <c:ptCount val="4"/>
                <c:pt idx="0">
                  <c:v>55.000000</c:v>
                </c:pt>
                <c:pt idx="1">
                  <c:v>43.000000</c:v>
                </c:pt>
                <c:pt idx="2">
                  <c:v>70.000000</c:v>
                </c:pt>
                <c:pt idx="3">
                  <c:v>58.000000</c:v>
                </c:pt>
              </c:numCache>
            </c:numRef>
          </c:val>
        </c:ser>
        <c:ser>
          <c:idx val="0"/>
          <c:order val="1"/>
          <c:tx>
            <c:strRef>
              <c:f>Sheet1!$A$2</c:f>
              <c:strCache>
                <c:ptCount val="1"/>
                <c:pt idx="0">
                  <c:v>Region 1</c:v>
                </c:pt>
              </c:strCache>
            </c:strRef>
          </c:tx>
          <c:spPr>
            <a:noFill/>
            <a:ln w="25400" cap="flat">
              <a:solidFill>
                <a:srgbClr val="DFB3B5"/>
              </a:solidFill>
              <a:prstDash val="solid"/>
              <a:miter lim="400000"/>
            </a:ln>
            <a:effectLst/>
          </c:spPr>
          <c:dLbls>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showLegendKey val="0"/>
            <c:showVal val="0"/>
            <c:showCatName val="0"/>
            <c:showSerName val="0"/>
            <c:showPercent val="0"/>
            <c:showBubbleSize val="0"/>
            <c:showLeaderLines val="0"/>
          </c:dLbls>
          <c:cat>
            <c:strRef>
              <c:f>Sheet1!$B$1:$E$1</c:f>
              <c:strCache>
                <c:ptCount val="4"/>
                <c:pt idx="0">
                  <c:v>April</c:v>
                </c:pt>
                <c:pt idx="1">
                  <c:v>May</c:v>
                </c:pt>
                <c:pt idx="2">
                  <c:v>June</c:v>
                </c:pt>
                <c:pt idx="3">
                  <c:v>July</c:v>
                </c:pt>
              </c:strCache>
            </c:strRef>
          </c:cat>
          <c:val>
            <c:numRef>
              <c:f>Sheet1!$B$2:$E$2</c:f>
              <c:numCache>
                <c:ptCount val="4"/>
                <c:pt idx="0">
                  <c:v>17.000000</c:v>
                </c:pt>
                <c:pt idx="1">
                  <c:v>26.000000</c:v>
                </c:pt>
                <c:pt idx="2">
                  <c:v>53.000000</c:v>
                </c:pt>
                <c:pt idx="3">
                  <c:v>96.000000</c:v>
                </c:pt>
              </c:numCache>
            </c:numRef>
          </c:val>
        </c:ser>
        <c:axId val="2094734552"/>
        <c:axId val="2094734553"/>
      </c:area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2200" u="none">
                <a:solidFill>
                  <a:srgbClr val="000000"/>
                </a:solidFill>
                <a:latin typeface="Helvetica Neue Light"/>
              </a:defRPr>
            </a:pPr>
          </a:p>
        </c:txPr>
        <c:crossAx val="2094734553"/>
        <c:crosses val="autoZero"/>
        <c:auto val="1"/>
        <c:lblAlgn val="ctr"/>
        <c:noMultiLvlLbl val="1"/>
      </c:catAx>
      <c:valAx>
        <c:axId val="2094734553"/>
        <c:scaling>
          <c:orientation val="minMax"/>
        </c:scaling>
        <c:delete val="0"/>
        <c:axPos val="l"/>
        <c:numFmt formatCode="General" sourceLinked="0"/>
        <c:majorTickMark val="none"/>
        <c:minorTickMark val="none"/>
        <c:tickLblPos val="nextTo"/>
        <c:spPr>
          <a:ln w="12700" cap="flat">
            <a:noFill/>
            <a:prstDash val="solid"/>
            <a:miter lim="400000"/>
          </a:ln>
        </c:spPr>
        <c:txPr>
          <a:bodyPr rot="0"/>
          <a:lstStyle/>
          <a:p>
            <a:pPr>
              <a:defRPr b="0" i="0" strike="noStrike" sz="2200" u="none">
                <a:solidFill>
                  <a:srgbClr val="000000"/>
                </a:solidFill>
                <a:latin typeface="Helvetica Neue Light"/>
              </a:defRPr>
            </a:pPr>
          </a:p>
        </c:txPr>
        <c:crossAx val="2094734552"/>
        <c:crosses val="autoZero"/>
        <c:crossBetween val="midCat"/>
        <c:majorUnit val="25"/>
        <c:minorUnit val="12.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Region 1</c:v>
                </c:pt>
              </c:strCache>
            </c:strRef>
          </c:tx>
          <c:spPr>
            <a:solidFill>
              <a:srgbClr val="FDCDBE"/>
            </a:solidFill>
            <a:ln w="12700" cap="flat">
              <a:noFill/>
              <a:miter lim="400000"/>
            </a:ln>
            <a:effectLst/>
          </c:spPr>
          <c:explosion val="0"/>
          <c:dPt>
            <c:idx val="0"/>
            <c:explosion val="0"/>
            <c:spPr>
              <a:solidFill>
                <a:srgbClr val="FDCDBE"/>
              </a:solidFill>
              <a:ln w="12700" cap="flat">
                <a:noFill/>
                <a:miter lim="400000"/>
              </a:ln>
              <a:effectLst/>
            </c:spPr>
          </c:dPt>
          <c:dPt>
            <c:idx val="1"/>
            <c:explosion val="0"/>
            <c:spPr>
              <a:solidFill>
                <a:srgbClr val="C4CCDB"/>
              </a:solidFill>
              <a:ln w="12700" cap="flat">
                <a:noFill/>
                <a:miter lim="400000"/>
              </a:ln>
              <a:effectLst/>
            </c:spPr>
          </c:dPt>
          <c:dLbls>
            <c:dLbl>
              <c:idx val="0"/>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dLbl>
              <c:idx val="1"/>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showLeaderLines val="0"/>
            <c:leaderLines>
              <c:spPr>
                <a:noFill/>
                <a:ln w="6350" cap="flat">
                  <a:solidFill>
                    <a:srgbClr val="000000"/>
                  </a:solidFill>
                  <a:prstDash val="solid"/>
                  <a:miter lim="400000"/>
                </a:ln>
                <a:effectLst/>
              </c:spPr>
            </c:leaderLines>
          </c:dLbls>
          <c:cat>
            <c:strRef>
              <c:f>Sheet1!$B$1:$C$1</c:f>
              <c:strCache>
                <c:ptCount val="2"/>
                <c:pt idx="0">
                  <c:v>April</c:v>
                </c:pt>
                <c:pt idx="1">
                  <c:v>May</c:v>
                </c:pt>
              </c:strCache>
            </c:strRef>
          </c:cat>
          <c:val>
            <c:numRef>
              <c:f>Sheet1!$B$2:$C$2</c:f>
              <c:numCache>
                <c:ptCount val="2"/>
                <c:pt idx="0">
                  <c:v>91.000000</c:v>
                </c:pt>
                <c:pt idx="1">
                  <c:v>76.000000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Region 1</c:v>
                </c:pt>
              </c:strCache>
            </c:strRef>
          </c:tx>
          <c:spPr>
            <a:solidFill>
              <a:srgbClr val="7D81AF"/>
            </a:solidFill>
            <a:ln w="12700" cap="flat">
              <a:noFill/>
              <a:miter lim="400000"/>
            </a:ln>
            <a:effectLst/>
          </c:spPr>
          <c:explosion val="0"/>
          <c:dPt>
            <c:idx val="0"/>
            <c:explosion val="0"/>
            <c:spPr>
              <a:solidFill>
                <a:srgbClr val="7D81AF"/>
              </a:solidFill>
              <a:ln w="12700" cap="flat">
                <a:noFill/>
                <a:miter lim="400000"/>
              </a:ln>
              <a:effectLst/>
            </c:spPr>
          </c:dPt>
          <c:dPt>
            <c:idx val="1"/>
            <c:explosion val="0"/>
            <c:spPr>
              <a:solidFill>
                <a:srgbClr val="FDCDBE"/>
              </a:solidFill>
              <a:ln w="12700" cap="flat">
                <a:noFill/>
                <a:miter lim="400000"/>
              </a:ln>
              <a:effectLst/>
            </c:spPr>
          </c:dPt>
          <c:dPt>
            <c:idx val="2"/>
            <c:explosion val="0"/>
            <c:spPr>
              <a:solidFill>
                <a:srgbClr val="EEDBD5"/>
              </a:solidFill>
              <a:ln w="12700" cap="flat">
                <a:noFill/>
                <a:miter lim="400000"/>
              </a:ln>
              <a:effectLst/>
            </c:spPr>
          </c:dPt>
          <c:dLbls>
            <c:dLbl>
              <c:idx val="0"/>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dLbl>
              <c:idx val="1"/>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dLbl>
              <c:idx val="2"/>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showLeaderLines val="0"/>
            <c:leaderLines>
              <c:spPr>
                <a:noFill/>
                <a:ln w="6350" cap="flat">
                  <a:solidFill>
                    <a:srgbClr val="000000"/>
                  </a:solidFill>
                  <a:prstDash val="solid"/>
                  <a:miter lim="400000"/>
                </a:ln>
                <a:effectLst/>
              </c:spPr>
            </c:leaderLines>
          </c:dLbls>
          <c:cat>
            <c:strRef>
              <c:f>Sheet1!$B$1:$D$1</c:f>
              <c:strCache>
                <c:ptCount val="3"/>
                <c:pt idx="0">
                  <c:v>April</c:v>
                </c:pt>
                <c:pt idx="1">
                  <c:v>May</c:v>
                </c:pt>
                <c:pt idx="2">
                  <c:v>June</c:v>
                </c:pt>
              </c:strCache>
            </c:strRef>
          </c:cat>
          <c:val>
            <c:numRef>
              <c:f>Sheet1!$B$2:$D$2</c:f>
              <c:numCache>
                <c:ptCount val="3"/>
                <c:pt idx="0">
                  <c:v>91.000000</c:v>
                </c:pt>
                <c:pt idx="1">
                  <c:v>76.000000</c:v>
                </c:pt>
                <c:pt idx="2">
                  <c:v>28.000000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Region 1</c:v>
                </c:pt>
              </c:strCache>
            </c:strRef>
          </c:tx>
          <c:spPr>
            <a:solidFill>
              <a:srgbClr val="AC98B2"/>
            </a:solidFill>
            <a:ln w="12700" cap="flat">
              <a:noFill/>
              <a:miter lim="400000"/>
            </a:ln>
            <a:effectLst/>
          </c:spPr>
          <c:explosion val="0"/>
          <c:dPt>
            <c:idx val="0"/>
            <c:explosion val="0"/>
            <c:spPr>
              <a:solidFill>
                <a:srgbClr val="AC98B2"/>
              </a:solidFill>
              <a:ln w="12700" cap="flat">
                <a:noFill/>
                <a:miter lim="400000"/>
              </a:ln>
              <a:effectLst/>
            </c:spPr>
          </c:dPt>
          <c:dPt>
            <c:idx val="1"/>
            <c:explosion val="0"/>
            <c:spPr>
              <a:solidFill>
                <a:srgbClr val="C4CCDA"/>
              </a:solidFill>
              <a:ln w="12700" cap="flat">
                <a:noFill/>
                <a:miter lim="400000"/>
              </a:ln>
              <a:effectLst/>
            </c:spPr>
          </c:dPt>
          <c:dPt>
            <c:idx val="2"/>
            <c:explosion val="0"/>
            <c:spPr>
              <a:solidFill>
                <a:srgbClr val="EEDBD5"/>
              </a:solidFill>
              <a:ln w="12700" cap="flat">
                <a:noFill/>
                <a:miter lim="400000"/>
              </a:ln>
              <a:effectLst/>
            </c:spPr>
          </c:dPt>
          <c:dPt>
            <c:idx val="3"/>
            <c:explosion val="0"/>
            <c:spPr>
              <a:solidFill>
                <a:srgbClr val="DFB3B5"/>
              </a:solidFill>
              <a:ln w="12700" cap="flat">
                <a:noFill/>
                <a:miter lim="400000"/>
              </a:ln>
              <a:effectLst/>
            </c:spPr>
          </c:dPt>
          <c:dLbls>
            <c:dLbl>
              <c:idx val="0"/>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dLbl>
              <c:idx val="1"/>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dLbl>
              <c:idx val="2"/>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dLbl>
              <c:idx val="3"/>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showLeaderLines val="0"/>
            <c:leaderLines>
              <c:spPr>
                <a:noFill/>
                <a:ln w="6350" cap="flat">
                  <a:solidFill>
                    <a:srgbClr val="000000"/>
                  </a:solidFill>
                  <a:prstDash val="solid"/>
                  <a:miter lim="400000"/>
                </a:ln>
                <a:effectLst/>
              </c:spPr>
            </c:leaderLines>
          </c:dLbls>
          <c:cat>
            <c:strRef>
              <c:f>Sheet1!$B$1:$E$1</c:f>
              <c:strCache>
                <c:ptCount val="4"/>
                <c:pt idx="0">
                  <c:v>April</c:v>
                </c:pt>
                <c:pt idx="1">
                  <c:v>May</c:v>
                </c:pt>
                <c:pt idx="2">
                  <c:v>June</c:v>
                </c:pt>
                <c:pt idx="3">
                  <c:v>September</c:v>
                </c:pt>
              </c:strCache>
            </c:strRef>
          </c:cat>
          <c:val>
            <c:numRef>
              <c:f>Sheet1!$B$2:$E$2</c:f>
              <c:numCache>
                <c:ptCount val="4"/>
                <c:pt idx="0">
                  <c:v>91.000000</c:v>
                </c:pt>
                <c:pt idx="1">
                  <c:v>76.000000</c:v>
                </c:pt>
                <c:pt idx="2">
                  <c:v>28.000000</c:v>
                </c:pt>
                <c:pt idx="3">
                  <c:v>18.000000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957894"/>
          <c:y val="0.0691105"/>
          <c:w val="0.871461"/>
          <c:h val="0.819183"/>
        </c:manualLayout>
      </c:layout>
      <c:areaChart>
        <c:grouping val="standard"/>
        <c:varyColors val="0"/>
        <c:ser>
          <c:idx val="1"/>
          <c:order val="0"/>
          <c:tx>
            <c:strRef>
              <c:f>Sheet1!$A$3</c:f>
              <c:strCache>
                <c:ptCount val="1"/>
                <c:pt idx="0">
                  <c:v>Region 2</c:v>
                </c:pt>
              </c:strCache>
            </c:strRef>
          </c:tx>
          <c:spPr>
            <a:solidFill>
              <a:srgbClr val="DFB3B5">
                <a:alpha val="61000"/>
              </a:srgbClr>
            </a:solidFill>
            <a:ln w="76200" cap="flat">
              <a:noFill/>
              <a:miter lim="400000"/>
            </a:ln>
            <a:effectLst/>
          </c:spPr>
          <c:dLbls>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showLegendKey val="0"/>
            <c:showVal val="0"/>
            <c:showCatName val="0"/>
            <c:showSerName val="0"/>
            <c:showPercent val="0"/>
            <c:showBubbleSize val="0"/>
            <c:showLeaderLines val="0"/>
          </c:dLbls>
          <c:cat>
            <c:strRef>
              <c:f>Sheet1!$B$1:$E$1</c:f>
              <c:strCache>
                <c:ptCount val="4"/>
                <c:pt idx="0">
                  <c:v>April</c:v>
                </c:pt>
                <c:pt idx="1">
                  <c:v>May</c:v>
                </c:pt>
                <c:pt idx="2">
                  <c:v>June</c:v>
                </c:pt>
                <c:pt idx="3">
                  <c:v>July</c:v>
                </c:pt>
              </c:strCache>
            </c:strRef>
          </c:cat>
          <c:val>
            <c:numRef>
              <c:f>Sheet1!$B$3:$E$3</c:f>
              <c:numCache>
                <c:ptCount val="4"/>
                <c:pt idx="0">
                  <c:v>55.000000</c:v>
                </c:pt>
                <c:pt idx="1">
                  <c:v>43.000000</c:v>
                </c:pt>
                <c:pt idx="2">
                  <c:v>70.000000</c:v>
                </c:pt>
                <c:pt idx="3">
                  <c:v>58.000000</c:v>
                </c:pt>
              </c:numCache>
            </c:numRef>
          </c:val>
        </c:ser>
        <c:ser>
          <c:idx val="0"/>
          <c:order val="1"/>
          <c:tx>
            <c:strRef>
              <c:f>Sheet1!$A$2</c:f>
              <c:strCache>
                <c:ptCount val="1"/>
                <c:pt idx="0">
                  <c:v>Region 1</c:v>
                </c:pt>
              </c:strCache>
            </c:strRef>
          </c:tx>
          <c:spPr>
            <a:solidFill>
              <a:srgbClr val="7D81AF">
                <a:alpha val="64000"/>
              </a:srgbClr>
            </a:solidFill>
            <a:ln w="76200" cap="flat">
              <a:noFill/>
              <a:miter lim="400000"/>
            </a:ln>
            <a:effectLst/>
          </c:spPr>
          <c:dLbls>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showLegendKey val="0"/>
            <c:showVal val="0"/>
            <c:showCatName val="0"/>
            <c:showSerName val="0"/>
            <c:showPercent val="0"/>
            <c:showBubbleSize val="0"/>
            <c:showLeaderLines val="0"/>
          </c:dLbls>
          <c:cat>
            <c:strRef>
              <c:f>Sheet1!$B$1:$E$1</c:f>
              <c:strCache>
                <c:ptCount val="4"/>
                <c:pt idx="0">
                  <c:v>April</c:v>
                </c:pt>
                <c:pt idx="1">
                  <c:v>May</c:v>
                </c:pt>
                <c:pt idx="2">
                  <c:v>June</c:v>
                </c:pt>
                <c:pt idx="3">
                  <c:v>July</c:v>
                </c:pt>
              </c:strCache>
            </c:strRef>
          </c:cat>
          <c:val>
            <c:numRef>
              <c:f>Sheet1!$B$2:$E$2</c:f>
              <c:numCache>
                <c:ptCount val="4"/>
                <c:pt idx="0">
                  <c:v>17.000000</c:v>
                </c:pt>
                <c:pt idx="1">
                  <c:v>26.000000</c:v>
                </c:pt>
                <c:pt idx="2">
                  <c:v>53.000000</c:v>
                </c:pt>
                <c:pt idx="3">
                  <c:v>96.000000</c:v>
                </c:pt>
              </c:numCache>
            </c:numRef>
          </c:val>
        </c:ser>
        <c:axId val="2094734552"/>
        <c:axId val="2094734553"/>
      </c:area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2200" u="none">
                <a:solidFill>
                  <a:srgbClr val="000000"/>
                </a:solidFill>
                <a:latin typeface="Helvetica Neue Light"/>
              </a:defRPr>
            </a:pPr>
          </a:p>
        </c:txPr>
        <c:crossAx val="2094734553"/>
        <c:crosses val="autoZero"/>
        <c:auto val="1"/>
        <c:lblAlgn val="ctr"/>
        <c:noMultiLvlLbl val="1"/>
      </c:catAx>
      <c:valAx>
        <c:axId val="2094734553"/>
        <c:scaling>
          <c:orientation val="minMax"/>
        </c:scaling>
        <c:delete val="0"/>
        <c:axPos val="l"/>
        <c:numFmt formatCode="General" sourceLinked="0"/>
        <c:majorTickMark val="none"/>
        <c:minorTickMark val="none"/>
        <c:tickLblPos val="nextTo"/>
        <c:spPr>
          <a:ln w="12700" cap="flat">
            <a:noFill/>
            <a:prstDash val="solid"/>
            <a:miter lim="400000"/>
          </a:ln>
        </c:spPr>
        <c:txPr>
          <a:bodyPr rot="0"/>
          <a:lstStyle/>
          <a:p>
            <a:pPr>
              <a:defRPr b="0" i="0" strike="noStrike" sz="2200" u="none">
                <a:solidFill>
                  <a:srgbClr val="000000"/>
                </a:solidFill>
                <a:latin typeface="Helvetica Neue Light"/>
              </a:defRPr>
            </a:pPr>
          </a:p>
        </c:txPr>
        <c:crossAx val="2094734552"/>
        <c:crosses val="autoZero"/>
        <c:crossBetween val="midCat"/>
        <c:majorUnit val="25"/>
        <c:minorUnit val="12.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Region 1</c:v>
                </c:pt>
              </c:strCache>
            </c:strRef>
          </c:tx>
          <c:spPr>
            <a:solidFill>
              <a:srgbClr val="7D81AF"/>
            </a:solidFill>
            <a:ln w="12700" cap="flat">
              <a:noFill/>
              <a:miter lim="400000"/>
            </a:ln>
            <a:effectLst/>
          </c:spPr>
          <c:explosion val="0"/>
          <c:dPt>
            <c:idx val="0"/>
            <c:explosion val="0"/>
            <c:spPr>
              <a:solidFill>
                <a:srgbClr val="7D81AF"/>
              </a:solidFill>
              <a:ln w="12700" cap="flat">
                <a:noFill/>
                <a:miter lim="400000"/>
              </a:ln>
              <a:effectLst/>
            </c:spPr>
          </c:dPt>
          <c:dPt>
            <c:idx val="1"/>
            <c:explosion val="0"/>
            <c:spPr>
              <a:solidFill>
                <a:srgbClr val="C4CCDB"/>
              </a:solidFill>
              <a:ln w="12700" cap="flat">
                <a:noFill/>
                <a:miter lim="400000"/>
              </a:ln>
              <a:effectLst/>
            </c:spPr>
          </c:dPt>
          <c:dLbls>
            <c:dLbl>
              <c:idx val="0"/>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dLbl>
              <c:idx val="1"/>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showLeaderLines val="0"/>
            <c:leaderLines>
              <c:spPr>
                <a:noFill/>
                <a:ln w="6350" cap="flat">
                  <a:solidFill>
                    <a:srgbClr val="000000"/>
                  </a:solidFill>
                  <a:prstDash val="solid"/>
                  <a:miter lim="400000"/>
                </a:ln>
                <a:effectLst/>
              </c:spPr>
            </c:leaderLines>
          </c:dLbls>
          <c:cat>
            <c:strRef>
              <c:f>Sheet1!$B$1:$C$1</c:f>
              <c:strCache>
                <c:ptCount val="2"/>
                <c:pt idx="0">
                  <c:v>April</c:v>
                </c:pt>
                <c:pt idx="1">
                  <c:v>May</c:v>
                </c:pt>
              </c:strCache>
            </c:strRef>
          </c:cat>
          <c:val>
            <c:numRef>
              <c:f>Sheet1!$B$2:$C$2</c:f>
              <c:numCache>
                <c:ptCount val="2"/>
                <c:pt idx="0">
                  <c:v>91.000000</c:v>
                </c:pt>
                <c:pt idx="1">
                  <c:v>76.000000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27657"/>
          <c:y val="0.127657"/>
          <c:w val="0.744685"/>
          <c:h val="0.732185"/>
        </c:manualLayout>
      </c:layout>
      <c:doughnutChart>
        <c:varyColors val="0"/>
        <c:ser>
          <c:idx val="0"/>
          <c:order val="0"/>
          <c:tx>
            <c:strRef>
              <c:f>Sheet1!$A$2</c:f>
              <c:strCache>
                <c:ptCount val="1"/>
                <c:pt idx="0">
                  <c:v>Region 1</c:v>
                </c:pt>
              </c:strCache>
            </c:strRef>
          </c:tx>
          <c:spPr>
            <a:blipFill rotWithShape="1">
              <a:blip r:embed="rId2"/>
              <a:srcRect l="0" t="0" r="0" b="0"/>
              <a:stretch>
                <a:fillRect/>
              </a:stretch>
            </a:blipFill>
            <a:ln w="12700" cap="flat">
              <a:noFill/>
              <a:miter lim="400000"/>
            </a:ln>
            <a:effectLst/>
          </c:spPr>
          <c:explosion val="0"/>
          <c:dPt>
            <c:idx val="0"/>
            <c:explosion val="0"/>
            <c:spPr>
              <a:blipFill rotWithShape="1">
                <a:blip r:embed="rId2"/>
                <a:srcRect l="0" t="0" r="0" b="0"/>
                <a:stretch>
                  <a:fillRect/>
                </a:stretch>
              </a:blipFill>
              <a:ln w="12700" cap="flat">
                <a:noFill/>
                <a:miter lim="400000"/>
              </a:ln>
              <a:effectLst/>
            </c:spPr>
          </c:dPt>
          <c:dPt>
            <c:idx val="1"/>
            <c:explosion val="0"/>
            <c:spPr>
              <a:blipFill rotWithShape="1">
                <a:blip r:embed="rId3"/>
                <a:srcRect l="0" t="0" r="0" b="0"/>
                <a:stretch>
                  <a:fillRect/>
                </a:stretch>
              </a:blipFill>
              <a:ln w="12700" cap="flat">
                <a:noFill/>
                <a:miter lim="400000"/>
              </a:ln>
              <a:effectLst/>
            </c:spPr>
          </c:dPt>
          <c:dLbls>
            <c:dLbl>
              <c:idx val="0"/>
              <c:numFmt formatCode="#,##0%" sourceLinked="0"/>
              <c:txPr>
                <a:bodyPr/>
                <a:lstStyle/>
                <a:p>
                  <a:pPr>
                    <a:defRPr b="0" i="0" strike="noStrike" sz="3600" u="none">
                      <a:solidFill>
                        <a:srgbClr val="000000"/>
                      </a:solidFill>
                      <a:effectLst>
                        <a:outerShdw sx="100000" sy="100000" kx="0" ky="0" algn="tl" rotWithShape="1" blurRad="127000" dist="50800" dir="5400000">
                          <a:srgbClr val="000000">
                            <a:alpha val="60000"/>
                          </a:srgbClr>
                        </a:outerShdw>
                      </a:effectLst>
                      <a:latin typeface="Helvetica Light"/>
                    </a:defRPr>
                  </a:pPr>
                </a:p>
              </c:txPr>
              <c:showLegendKey val="0"/>
              <c:showVal val="0"/>
              <c:showCatName val="0"/>
              <c:showSerName val="0"/>
              <c:showPercent val="1"/>
              <c:showBubbleSize val="0"/>
            </c:dLbl>
            <c:dLbl>
              <c:idx val="1"/>
              <c:numFmt formatCode="#,##0%" sourceLinked="0"/>
              <c:txPr>
                <a:bodyPr/>
                <a:lstStyle/>
                <a:p>
                  <a:pPr>
                    <a:defRPr b="0" i="0" strike="noStrike" sz="3600" u="none">
                      <a:solidFill>
                        <a:srgbClr val="000000"/>
                      </a:solidFill>
                      <a:effectLst>
                        <a:outerShdw sx="100000" sy="100000" kx="0" ky="0" algn="tl" rotWithShape="1" blurRad="127000" dist="50800" dir="5400000">
                          <a:srgbClr val="000000">
                            <a:alpha val="60000"/>
                          </a:srgbClr>
                        </a:outerShdw>
                      </a:effectLst>
                      <a:latin typeface="Helvetica Light"/>
                    </a:defRPr>
                  </a:pPr>
                </a:p>
              </c:txPr>
              <c:showLegendKey val="0"/>
              <c:showVal val="0"/>
              <c:showCatName val="0"/>
              <c:showSerName val="0"/>
              <c:showPercent val="1"/>
              <c:showBubbleSize val="0"/>
            </c:dLbl>
            <c:numFmt formatCode="#,##0%" sourceLinked="0"/>
            <c:txPr>
              <a:bodyPr/>
              <a:lstStyle/>
              <a:p>
                <a:pPr>
                  <a:defRPr b="0" i="0" strike="noStrike" sz="3600" u="none">
                    <a:solidFill>
                      <a:srgbClr val="000000"/>
                    </a:solidFill>
                    <a:effectLst>
                      <a:outerShdw sx="100000" sy="100000" kx="0" ky="0" algn="tl" rotWithShape="1" blurRad="127000" dist="50800" dir="5400000">
                        <a:srgbClr val="000000">
                          <a:alpha val="60000"/>
                        </a:srgbClr>
                      </a:outerShdw>
                    </a:effectLst>
                    <a:latin typeface="Helvetica Light"/>
                  </a:defRPr>
                </a:pPr>
              </a:p>
            </c:txPr>
            <c:showLegendKey val="0"/>
            <c:showVal val="0"/>
            <c:showCatName val="0"/>
            <c:showSerName val="0"/>
            <c:showPercent val="1"/>
            <c:showBubbleSize val="0"/>
            <c:showLeaderLines val="1"/>
            <c:leaderLines>
              <c:spPr>
                <a:noFill/>
                <a:ln w="6350" cap="flat">
                  <a:solidFill>
                    <a:srgbClr val="000000"/>
                  </a:solidFill>
                  <a:prstDash val="solid"/>
                  <a:miter lim="400000"/>
                </a:ln>
                <a:effectLst/>
              </c:spPr>
            </c:leaderLines>
          </c:dLbls>
          <c:cat>
            <c:strRef>
              <c:f>Sheet1!$B$1:$C$1</c:f>
              <c:strCache>
                <c:ptCount val="2"/>
                <c:pt idx="0">
                  <c:v>Delayed</c:v>
                </c:pt>
                <c:pt idx="1">
                  <c:v>Non-delayed</c:v>
                </c:pt>
              </c:strCache>
            </c:strRef>
          </c:cat>
          <c:val>
            <c:numRef>
              <c:f>Sheet1!$B$2:$C$2</c:f>
              <c:numCache>
                <c:ptCount val="2"/>
                <c:pt idx="0">
                  <c:v>20.700000</c:v>
                </c:pt>
                <c:pt idx="1">
                  <c:v>79.300000</c:v>
                </c:pt>
              </c:numCache>
            </c:numRef>
          </c:val>
        </c:ser>
        <c:firstSliceAng val="0"/>
        <c:holeSize val="75"/>
      </c:doughnut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view3D>
      <c:rotX val="18"/>
      <c:hPercent val="74"/>
      <c:rotY val="18"/>
      <c:depthPercent val="31"/>
      <c:rAngAx val="0"/>
      <c:perspective val="30"/>
    </c:view3D>
    <c:floor>
      <c:spPr>
        <a:noFill/>
        <a:ln>
          <a:noFill/>
        </a:ln>
        <a:effectLst/>
        <a:sp3d/>
      </c:spPr>
    </c:floor>
    <c:sideWall>
      <c:spPr>
        <a:noFill/>
        <a:ln>
          <a:noFill/>
        </a:ln>
        <a:effectLst/>
        <a:sp3d/>
      </c:spPr>
    </c:sideWall>
    <c:backWall>
      <c:spPr>
        <a:noFill/>
        <a:ln>
          <a:noFill/>
        </a:ln>
        <a:effectLst/>
        <a:sp3d/>
      </c:spPr>
    </c:backWall>
    <c:plotArea>
      <c:layout>
        <c:manualLayout>
          <c:layoutTarget val="inner"/>
          <c:xMode val="edge"/>
          <c:yMode val="edge"/>
          <c:x val="0.005"/>
          <c:y val="0.005"/>
          <c:w val="0.99"/>
          <c:h val="0.9875"/>
        </c:manualLayout>
      </c:layout>
      <c:bar3DChart>
        <c:barDir val="col"/>
        <c:grouping val="clustered"/>
        <c:varyColors val="0"/>
        <c:ser>
          <c:idx val="0"/>
          <c:order val="0"/>
          <c:tx>
            <c:strRef>
              <c:f>Sheet1!$A$2</c:f>
              <c:strCache>
                <c:ptCount val="1"/>
                <c:pt idx="0">
                  <c:v>Positive</c:v>
                </c:pt>
              </c:strCache>
            </c:strRef>
          </c:tx>
          <c:spPr>
            <a:blipFill rotWithShape="1">
              <a:blip r:embed="rId2"/>
              <a:srcRect l="0" t="0" r="0" b="0"/>
              <a:stretch>
                <a:fillRect/>
              </a:stretch>
            </a:blipFill>
            <a:ln w="12700" cap="flat">
              <a:noFill/>
              <a:miter lim="400000"/>
            </a:ln>
            <a:effectLst>
              <a:outerShdw sx="100000" sy="100000" kx="0" ky="0" algn="tl" rotWithShape="1" blurRad="127000" dist="0" dir="7800000">
                <a:srgbClr val="000000">
                  <a:alpha val="50000"/>
                </a:srgbClr>
              </a:outerShdw>
            </a:effectLst>
            <a:sp3d prstMaterial="matte"/>
          </c:spPr>
          <c:invertIfNegative val="0"/>
          <c:pictureOptions>
            <c:pictureFormat val="stretch"/>
          </c:pictureOptions>
          <c:dLbls>
            <c:numFmt formatCode="#,##0" sourceLinked="0"/>
            <c:txPr>
              <a:bodyPr/>
              <a:lstStyle/>
              <a:p>
                <a:pPr>
                  <a:defRPr b="0" i="0" strike="noStrike" sz="3600" u="none">
                    <a:solidFill>
                      <a:srgbClr val="FFFFFF"/>
                    </a:solidFill>
                    <a:effectLst>
                      <a:outerShdw sx="100000" sy="100000" kx="0" ky="0" algn="tl" rotWithShape="1" blurRad="127000" dist="45484" dir="5400000">
                        <a:srgbClr val="000000">
                          <a:alpha val="60000"/>
                        </a:srgbClr>
                      </a:outerShdw>
                    </a:effectLst>
                    <a:latin typeface="Helvetica Light"/>
                  </a:defRPr>
                </a:pPr>
              </a:p>
            </c:txPr>
            <c:showLegendKey val="0"/>
            <c:showVal val="0"/>
            <c:showCatName val="0"/>
            <c:showSerName val="0"/>
            <c:showPercent val="0"/>
            <c:showBubbleSize val="0"/>
            <c:showLeaderLines val="0"/>
          </c:dLbls>
          <c:cat>
            <c:strRef>
              <c:f>Sheet1!$B$1:$B$1</c:f>
              <c:strCache>
                <c:ptCount val="1"/>
                <c:pt idx="0">
                  <c:v/>
                </c:pt>
              </c:strCache>
            </c:strRef>
          </c:cat>
          <c:val>
            <c:numRef>
              <c:f>Sheet1!$B$2:$B$2</c:f>
              <c:numCache>
                <c:ptCount val="1"/>
                <c:pt idx="0">
                  <c:v>21.000000</c:v>
                </c:pt>
              </c:numCache>
            </c:numRef>
          </c:val>
          <c:shape val="box"/>
        </c:ser>
        <c:ser>
          <c:idx val="1"/>
          <c:order val="1"/>
          <c:tx>
            <c:strRef>
              <c:f>Sheet1!$A$3</c:f>
              <c:strCache>
                <c:ptCount val="1"/>
                <c:pt idx="0">
                  <c:v>Negative</c:v>
                </c:pt>
              </c:strCache>
            </c:strRef>
          </c:tx>
          <c:spPr>
            <a:blipFill rotWithShape="1">
              <a:blip r:embed="rId3"/>
              <a:srcRect l="0" t="0" r="0" b="0"/>
              <a:stretch>
                <a:fillRect/>
              </a:stretch>
            </a:blipFill>
            <a:ln w="12700" cap="flat">
              <a:noFill/>
              <a:miter lim="400000"/>
            </a:ln>
            <a:effectLst>
              <a:outerShdw sx="100000" sy="100000" kx="0" ky="0" algn="tl" rotWithShape="1" blurRad="127000" dist="0" dir="7800000">
                <a:srgbClr val="000000">
                  <a:alpha val="50000"/>
                </a:srgbClr>
              </a:outerShdw>
            </a:effectLst>
            <a:sp3d prstMaterial="matte"/>
          </c:spPr>
          <c:invertIfNegative val="0"/>
          <c:pictureOptions>
            <c:pictureFormat val="stretch"/>
          </c:pictureOptions>
          <c:dLbls>
            <c:numFmt formatCode="#,##0" sourceLinked="0"/>
            <c:txPr>
              <a:bodyPr/>
              <a:lstStyle/>
              <a:p>
                <a:pPr>
                  <a:defRPr b="0" i="0" strike="noStrike" sz="3600" u="none">
                    <a:solidFill>
                      <a:srgbClr val="FFFFFF"/>
                    </a:solidFill>
                    <a:effectLst>
                      <a:outerShdw sx="100000" sy="100000" kx="0" ky="0" algn="tl" rotWithShape="1" blurRad="127000" dist="45484" dir="5400000">
                        <a:srgbClr val="000000">
                          <a:alpha val="60000"/>
                        </a:srgbClr>
                      </a:outerShdw>
                    </a:effectLst>
                    <a:latin typeface="Helvetica Light"/>
                  </a:defRPr>
                </a:pPr>
              </a:p>
            </c:txPr>
            <c:showLegendKey val="0"/>
            <c:showVal val="0"/>
            <c:showCatName val="0"/>
            <c:showSerName val="0"/>
            <c:showPercent val="0"/>
            <c:showBubbleSize val="0"/>
            <c:showLeaderLines val="0"/>
          </c:dLbls>
          <c:cat>
            <c:strRef>
              <c:f>Sheet1!$B$1:$B$1</c:f>
              <c:strCache>
                <c:ptCount val="1"/>
                <c:pt idx="0">
                  <c:v/>
                </c:pt>
              </c:strCache>
            </c:strRef>
          </c:cat>
          <c:val>
            <c:numRef>
              <c:f>Sheet1!$B$3:$B$3</c:f>
              <c:numCache>
                <c:ptCount val="1"/>
                <c:pt idx="0">
                  <c:v>79.000000</c:v>
                </c:pt>
              </c:numCache>
            </c:numRef>
          </c:val>
          <c:shape val="box"/>
        </c:ser>
        <c:gapWidth val="40"/>
        <c:gapDepth val="150"/>
        <c:shape val="box"/>
        <c:axId val="2094734552"/>
        <c:axId val="2094734553"/>
        <c:axId val="2094734554"/>
      </c:bar3DChart>
      <c:catAx>
        <c:axId val="2094734552"/>
        <c:scaling>
          <c:orientation val="minMax"/>
        </c:scaling>
        <c:delete val="0"/>
        <c:axPos val="b"/>
        <c:numFmt formatCode="General" sourceLinked="0"/>
        <c:majorTickMark val="none"/>
        <c:minorTickMark val="none"/>
        <c:tickLblPos val="low"/>
        <c:spPr>
          <a:ln w="12700" cap="flat">
            <a:noFill/>
            <a:prstDash val="solid"/>
            <a:miter lim="400000"/>
          </a:ln>
        </c:spPr>
        <c:txPr>
          <a:bodyPr rot="0"/>
          <a:lstStyle/>
          <a:p>
            <a:pPr>
              <a:defRPr b="0" i="0" strike="noStrike" sz="2800" u="none">
                <a:solidFill>
                  <a:srgbClr val="000000"/>
                </a:solidFill>
                <a:latin typeface="Helvetica Light"/>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b="0" i="0" strike="noStrike" sz="2800" u="none">
                <a:solidFill>
                  <a:srgbClr val="000000"/>
                </a:solidFill>
                <a:latin typeface="Helvetica Light"/>
              </a:defRPr>
            </a:pPr>
          </a:p>
        </c:txPr>
        <c:crossAx val="2094734552"/>
        <c:crosses val="autoZero"/>
        <c:crossBetween val="between"/>
        <c:majorUnit val="20"/>
        <c:minorUnit val="10"/>
      </c:valAx>
      <c:serAx>
        <c:axId val="2094734554"/>
        <c:scaling>
          <c:orientation val="minMax"/>
        </c:scaling>
        <c:delete val="0"/>
        <c:axPos val="b"/>
        <c:majorTickMark val="out"/>
        <c:minorTickMark val="none"/>
        <c:tickLblPos val="none"/>
        <c:spPr>
          <a:ln w="12700" cap="flat">
            <a:noFill/>
            <a:prstDash val="solid"/>
            <a:miter lim="400000"/>
          </a:ln>
        </c:spPr>
        <c:crossAx val="2094734553"/>
        <c:crosses val="autoZero"/>
        <c:tickLblSkip val="1"/>
      </c:serAx>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627" name="Shape 627"/>
          <p:cNvSpPr/>
          <p:nvPr>
            <p:ph type="sldImg"/>
          </p:nvPr>
        </p:nvSpPr>
        <p:spPr>
          <a:xfrm>
            <a:off x="1143000" y="685800"/>
            <a:ext cx="4572000" cy="3429000"/>
          </a:xfrm>
          <a:prstGeom prst="rect">
            <a:avLst/>
          </a:prstGeom>
        </p:spPr>
        <p:txBody>
          <a:bodyPr/>
          <a:lstStyle/>
          <a:p>
            <a:pPr/>
          </a:p>
        </p:txBody>
      </p:sp>
      <p:sp>
        <p:nvSpPr>
          <p:cNvPr id="628" name="Shape 62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2.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3.xml"/><Relationship Id="rId3" Type="http://schemas.openxmlformats.org/officeDocument/2006/relationships/chart" Target="../charts/chart4.xml"/><Relationship Id="rId4" Type="http://schemas.openxmlformats.org/officeDocument/2006/relationships/chart" Target="../charts/chart5.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6.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7.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mailto:youremail@myemail.com?subject=" TargetMode="Externa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sp>
        <p:nvSpPr>
          <p:cNvPr id="18" name="Rectangle"/>
          <p:cNvSpPr/>
          <p:nvPr/>
        </p:nvSpPr>
        <p:spPr>
          <a:xfrm>
            <a:off x="9673" y="0"/>
            <a:ext cx="24364656" cy="13716001"/>
          </a:xfrm>
          <a:prstGeom prst="rect">
            <a:avLst/>
          </a:prstGeom>
          <a:gradFill>
            <a:gsLst>
              <a:gs pos="0">
                <a:srgbClr val="EE48AD"/>
              </a:gs>
              <a:gs pos="48919">
                <a:srgbClr val="FF6561"/>
              </a:gs>
              <a:gs pos="100000">
                <a:srgbClr val="60B7F0"/>
              </a:gs>
            </a:gsLst>
            <a:lin ang="20419"/>
          </a:gradFill>
          <a:ln w="12700">
            <a:miter lim="400000"/>
          </a:ln>
        </p:spPr>
        <p:txBody>
          <a:bodyPr lIns="71437" tIns="71437" rIns="71437" bIns="71437" anchor="ctr"/>
          <a:lstStyle/>
          <a:p>
            <a:pPr>
              <a:defRPr sz="3200">
                <a:solidFill>
                  <a:srgbClr val="FFFFFF"/>
                </a:solidFill>
              </a:defRPr>
            </a:pPr>
          </a:p>
        </p:txBody>
      </p:sp>
      <p:sp>
        <p:nvSpPr>
          <p:cNvPr id="19" name="tryh.jpg"/>
          <p:cNvSpPr/>
          <p:nvPr>
            <p:ph type="pic" idx="21"/>
          </p:nvPr>
        </p:nvSpPr>
        <p:spPr>
          <a:xfrm>
            <a:off x="-13015" y="-1241065"/>
            <a:ext cx="24394776" cy="16198130"/>
          </a:xfrm>
          <a:prstGeom prst="rect">
            <a:avLst/>
          </a:prstGeom>
        </p:spPr>
        <p:txBody>
          <a:bodyPr lIns="91439" tIns="45719" rIns="91439" bIns="45719" anchor="t">
            <a:noAutofit/>
          </a:bodyPr>
          <a:lstStyle/>
          <a:p>
            <a:pPr/>
          </a:p>
        </p:txBody>
      </p:sp>
      <p:sp>
        <p:nvSpPr>
          <p:cNvPr id="20" name="quam nunc putamus parum claram, anteposuerit litterarum"/>
          <p:cNvSpPr txBox="1"/>
          <p:nvPr>
            <p:ph type="body" sz="quarter" idx="22"/>
          </p:nvPr>
        </p:nvSpPr>
        <p:spPr>
          <a:xfrm>
            <a:off x="8502967" y="9200554"/>
            <a:ext cx="7378066" cy="904876"/>
          </a:xfrm>
          <a:prstGeom prst="rect">
            <a:avLst/>
          </a:prstGeom>
        </p:spPr>
        <p:txBody>
          <a:bodyPr>
            <a:spAutoFit/>
          </a:bodyPr>
          <a:lstStyle>
            <a:lvl1pPr marL="0" indent="0" algn="ctr">
              <a:spcBef>
                <a:spcPts val="0"/>
              </a:spcBef>
              <a:buSzTx/>
              <a:buNone/>
              <a:defRPr cap="all" spc="286" sz="2200">
                <a:solidFill>
                  <a:srgbClr val="FFFFFF"/>
                </a:solidFill>
                <a:latin typeface="Avenir Next Regular"/>
                <a:ea typeface="Avenir Next Regular"/>
                <a:cs typeface="Avenir Next Regular"/>
                <a:sym typeface="Avenir Next Regular"/>
              </a:defRPr>
            </a:lvl1pPr>
          </a:lstStyle>
          <a:p>
            <a:pPr/>
            <a:r>
              <a:t>quam nunc putamus parum claram, anteposuerit litterarum </a:t>
            </a:r>
          </a:p>
        </p:txBody>
      </p:sp>
      <p:sp>
        <p:nvSpPr>
          <p:cNvPr id="21" name="Q"/>
          <p:cNvSpPr txBox="1"/>
          <p:nvPr>
            <p:ph type="body" sz="quarter" idx="23"/>
          </p:nvPr>
        </p:nvSpPr>
        <p:spPr>
          <a:xfrm>
            <a:off x="10731227" y="1783556"/>
            <a:ext cx="2921546" cy="4410076"/>
          </a:xfrm>
          <a:prstGeom prst="rect">
            <a:avLst/>
          </a:prstGeom>
        </p:spPr>
        <p:txBody>
          <a:bodyPr wrap="none">
            <a:spAutoFit/>
          </a:bodyPr>
          <a:lstStyle>
            <a:lvl1pPr marL="0" indent="0" algn="ctr">
              <a:spcBef>
                <a:spcPts val="0"/>
              </a:spcBef>
              <a:buSzTx/>
              <a:buNone/>
              <a:defRPr sz="28000">
                <a:solidFill>
                  <a:srgbClr val="FFFFFF"/>
                </a:solidFill>
                <a:latin typeface="Goudy Old Style"/>
                <a:ea typeface="Goudy Old Style"/>
                <a:cs typeface="Goudy Old Style"/>
                <a:sym typeface="Goudy Old Style"/>
              </a:defRPr>
            </a:lvl1pPr>
          </a:lstStyle>
          <a:p>
            <a:pPr/>
            <a:r>
              <a:t>Q</a:t>
            </a:r>
          </a:p>
        </p:txBody>
      </p:sp>
      <p:sp>
        <p:nvSpPr>
          <p:cNvPr id="22" name="sollemnes in 2020"/>
          <p:cNvSpPr txBox="1"/>
          <p:nvPr>
            <p:ph type="body" sz="quarter" idx="24"/>
          </p:nvPr>
        </p:nvSpPr>
        <p:spPr>
          <a:xfrm>
            <a:off x="4943437" y="6676283"/>
            <a:ext cx="14497127" cy="1917153"/>
          </a:xfrm>
          <a:prstGeom prst="rect">
            <a:avLst/>
          </a:prstGeom>
        </p:spPr>
        <p:txBody>
          <a:bodyPr>
            <a:spAutoFit/>
          </a:bodyPr>
          <a:lstStyle>
            <a:lvl1pPr marL="0" indent="0" algn="ctr">
              <a:spcBef>
                <a:spcPts val="0"/>
              </a:spcBef>
              <a:buSzTx/>
              <a:buNone/>
              <a:defRPr cap="all" sz="12200">
                <a:solidFill>
                  <a:srgbClr val="FFFFFF"/>
                </a:solidFill>
                <a:latin typeface="Helvetica Neue UltraLight"/>
                <a:ea typeface="Helvetica Neue UltraLight"/>
                <a:cs typeface="Helvetica Neue UltraLight"/>
                <a:sym typeface="Helvetica Neue UltraLight"/>
              </a:defRPr>
            </a:lvl1pPr>
          </a:lstStyle>
          <a:p>
            <a:pPr/>
            <a:r>
              <a:t>sollemnes in 2020</a:t>
            </a:r>
          </a:p>
        </p:txBody>
      </p:sp>
      <p:sp>
        <p:nvSpPr>
          <p:cNvPr id="23" name="Line"/>
          <p:cNvSpPr/>
          <p:nvPr/>
        </p:nvSpPr>
        <p:spPr>
          <a:xfrm flipH="1" flipV="1">
            <a:off x="7073150" y="1603693"/>
            <a:ext cx="10618702" cy="7746364"/>
          </a:xfrm>
          <a:prstGeom prst="line">
            <a:avLst/>
          </a:prstGeom>
          <a:ln w="12700">
            <a:solidFill>
              <a:srgbClr val="FFFFFF"/>
            </a:solidFill>
            <a:miter lim="400000"/>
          </a:ln>
        </p:spPr>
        <p:txBody>
          <a:bodyPr lIns="71437" tIns="71437" rIns="71437" bIns="71437" anchor="ctr"/>
          <a:lstStyle/>
          <a:p>
            <a:pPr>
              <a:defRPr sz="3200"/>
            </a:pP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ny Team 2">
    <p:spTree>
      <p:nvGrpSpPr>
        <p:cNvPr id="1" name=""/>
        <p:cNvGrpSpPr/>
        <p:nvPr/>
      </p:nvGrpSpPr>
      <p:grpSpPr>
        <a:xfrm>
          <a:off x="0" y="0"/>
          <a:ext cx="0" cy="0"/>
          <a:chOff x="0" y="0"/>
          <a:chExt cx="0" cy="0"/>
        </a:xfrm>
      </p:grpSpPr>
      <p:sp>
        <p:nvSpPr>
          <p:cNvPr id="196" name="Rectangle"/>
          <p:cNvSpPr/>
          <p:nvPr/>
        </p:nvSpPr>
        <p:spPr>
          <a:xfrm>
            <a:off x="-559" y="-26324"/>
            <a:ext cx="24385118" cy="13768648"/>
          </a:xfrm>
          <a:prstGeom prst="rect">
            <a:avLst/>
          </a:prstGeom>
          <a:solidFill>
            <a:srgbClr val="FFF3E8"/>
          </a:solidFill>
          <a:ln w="12700">
            <a:miter lim="400000"/>
          </a:ln>
        </p:spPr>
        <p:txBody>
          <a:bodyPr lIns="71437" tIns="71437" rIns="71437" bIns="71437" anchor="ctr"/>
          <a:lstStyle/>
          <a:p>
            <a:pPr>
              <a:defRPr sz="3200">
                <a:solidFill>
                  <a:srgbClr val="FFFFFF"/>
                </a:solidFill>
              </a:defRPr>
            </a:pPr>
          </a:p>
        </p:txBody>
      </p:sp>
      <p:sp>
        <p:nvSpPr>
          <p:cNvPr id="197" name="Feugait nulla facillisi"/>
          <p:cNvSpPr txBox="1"/>
          <p:nvPr>
            <p:ph type="body" sz="quarter" idx="21"/>
          </p:nvPr>
        </p:nvSpPr>
        <p:spPr>
          <a:xfrm>
            <a:off x="7664799" y="1291829"/>
            <a:ext cx="9055985" cy="1284537"/>
          </a:xfrm>
          <a:prstGeom prst="rect">
            <a:avLst/>
          </a:prstGeom>
        </p:spPr>
        <p:txBody>
          <a:bodyPr>
            <a:spAutoFit/>
          </a:bodyPr>
          <a:lstStyle>
            <a:lvl1pPr marL="0" indent="0" algn="ctr">
              <a:spcBef>
                <a:spcPts val="0"/>
              </a:spcBef>
              <a:buSzTx/>
              <a:buNone/>
              <a:defRPr spc="0" sz="7800">
                <a:latin typeface="Helvetica Neue UltraLight"/>
                <a:ea typeface="Helvetica Neue UltraLight"/>
                <a:cs typeface="Helvetica Neue UltraLight"/>
                <a:sym typeface="Helvetica Neue UltraLight"/>
              </a:defRPr>
            </a:lvl1pPr>
          </a:lstStyle>
          <a:p>
            <a:pPr/>
            <a:r>
              <a:t>Feugait nulla facillisi</a:t>
            </a:r>
          </a:p>
        </p:txBody>
      </p:sp>
      <p:sp>
        <p:nvSpPr>
          <p:cNvPr id="198" name="Typi non habent claritatem insitam; est usus legentis in iis qui facit eorum claritatem."/>
          <p:cNvSpPr txBox="1"/>
          <p:nvPr>
            <p:ph type="body" sz="quarter" idx="22"/>
          </p:nvPr>
        </p:nvSpPr>
        <p:spPr>
          <a:xfrm>
            <a:off x="8837617" y="2869001"/>
            <a:ext cx="6710348" cy="996161"/>
          </a:xfrm>
          <a:prstGeom prst="rect">
            <a:avLst/>
          </a:prstGeom>
        </p:spPr>
        <p:txBody>
          <a:bodyPr>
            <a:spAutoFit/>
          </a:bodyPr>
          <a:lstStyle>
            <a:lvl1pPr marL="0" indent="0" algn="ctr">
              <a:spcBef>
                <a:spcPts val="0"/>
              </a:spcBef>
              <a:buSzTx/>
              <a:buNone/>
              <a:defRPr i="1" sz="2800">
                <a:latin typeface="Helvetica Neue Thin"/>
                <a:ea typeface="Helvetica Neue Thin"/>
                <a:cs typeface="Helvetica Neue Thin"/>
                <a:sym typeface="Helvetica Neue Thin"/>
              </a:defRPr>
            </a:lvl1pPr>
          </a:lstStyle>
          <a:p>
            <a:pPr/>
            <a:r>
              <a:t>Typi non habent claritatem insitam; est usus legentis in iis qui facit eorum claritatem.</a:t>
            </a:r>
          </a:p>
        </p:txBody>
      </p:sp>
      <p:sp>
        <p:nvSpPr>
          <p:cNvPr id="199" name="Image"/>
          <p:cNvSpPr/>
          <p:nvPr>
            <p:ph type="pic" sz="quarter" idx="23"/>
          </p:nvPr>
        </p:nvSpPr>
        <p:spPr>
          <a:xfrm>
            <a:off x="4919875" y="4990228"/>
            <a:ext cx="3048556" cy="3066847"/>
          </a:xfrm>
          <a:prstGeom prst="rect">
            <a:avLst/>
          </a:prstGeom>
          <a:ln w="63500">
            <a:solidFill>
              <a:srgbClr val="FFFFFF"/>
            </a:solidFill>
          </a:ln>
          <a:effectLst>
            <a:outerShdw sx="100000" sy="100000" kx="0" ky="0" algn="b" rotWithShape="0" blurRad="50800" dist="25400" dir="5400000">
              <a:srgbClr val="9A938D">
                <a:alpha val="50000"/>
              </a:srgbClr>
            </a:outerShdw>
          </a:effectLst>
        </p:spPr>
        <p:txBody>
          <a:bodyPr lIns="91439" tIns="45719" rIns="91439" bIns="45719" anchor="t">
            <a:noAutofit/>
          </a:bodyPr>
          <a:lstStyle/>
          <a:p>
            <a:pPr/>
          </a:p>
        </p:txBody>
      </p:sp>
      <p:sp>
        <p:nvSpPr>
          <p:cNvPr id="200" name="Image"/>
          <p:cNvSpPr/>
          <p:nvPr>
            <p:ph type="pic" sz="quarter" idx="24"/>
          </p:nvPr>
        </p:nvSpPr>
        <p:spPr>
          <a:xfrm>
            <a:off x="16139822" y="4694530"/>
            <a:ext cx="3600625" cy="3658235"/>
          </a:xfrm>
          <a:prstGeom prst="rect">
            <a:avLst/>
          </a:prstGeom>
          <a:ln w="63500">
            <a:solidFill>
              <a:srgbClr val="FFFFFF"/>
            </a:solidFill>
          </a:ln>
          <a:effectLst>
            <a:outerShdw sx="100000" sy="100000" kx="0" ky="0" algn="b" rotWithShape="0" blurRad="50800" dist="25400" dir="5400000">
              <a:srgbClr val="9A938D">
                <a:alpha val="50000"/>
              </a:srgbClr>
            </a:outerShdw>
          </a:effectLst>
        </p:spPr>
        <p:txBody>
          <a:bodyPr lIns="91439" tIns="45719" rIns="91439" bIns="45719" anchor="t">
            <a:noAutofit/>
          </a:bodyPr>
          <a:lstStyle/>
          <a:p>
            <a:pPr/>
          </a:p>
        </p:txBody>
      </p:sp>
      <p:sp>
        <p:nvSpPr>
          <p:cNvPr id="201" name="Image"/>
          <p:cNvSpPr/>
          <p:nvPr>
            <p:ph type="pic" sz="quarter" idx="25"/>
          </p:nvPr>
        </p:nvSpPr>
        <p:spPr>
          <a:xfrm>
            <a:off x="12293484" y="4697593"/>
            <a:ext cx="3637350" cy="3695548"/>
          </a:xfrm>
          <a:prstGeom prst="rect">
            <a:avLst/>
          </a:prstGeom>
          <a:ln w="63500">
            <a:solidFill>
              <a:srgbClr val="FFFFFF"/>
            </a:solidFill>
          </a:ln>
          <a:effectLst>
            <a:outerShdw sx="100000" sy="100000" kx="0" ky="0" algn="b" rotWithShape="0" blurRad="50800" dist="25400" dir="5400000">
              <a:srgbClr val="9A938D">
                <a:alpha val="50000"/>
              </a:srgbClr>
            </a:outerShdw>
          </a:effectLst>
        </p:spPr>
        <p:txBody>
          <a:bodyPr lIns="91439" tIns="45719" rIns="91439" bIns="45719" anchor="t">
            <a:noAutofit/>
          </a:bodyPr>
          <a:lstStyle/>
          <a:p>
            <a:pPr/>
          </a:p>
        </p:txBody>
      </p:sp>
      <p:sp>
        <p:nvSpPr>
          <p:cNvPr id="202" name="Image"/>
          <p:cNvSpPr/>
          <p:nvPr>
            <p:ph type="pic" sz="quarter" idx="26"/>
          </p:nvPr>
        </p:nvSpPr>
        <p:spPr>
          <a:xfrm>
            <a:off x="8450394" y="4664966"/>
            <a:ext cx="3637350" cy="3717371"/>
          </a:xfrm>
          <a:prstGeom prst="rect">
            <a:avLst/>
          </a:prstGeom>
          <a:ln w="63500">
            <a:solidFill>
              <a:srgbClr val="FFFFFF"/>
            </a:solidFill>
          </a:ln>
          <a:effectLst>
            <a:outerShdw sx="100000" sy="100000" kx="0" ky="0" algn="b" rotWithShape="0" blurRad="50800" dist="25400" dir="5400000">
              <a:srgbClr val="9A938D">
                <a:alpha val="50000"/>
              </a:srgbClr>
            </a:outerShdw>
          </a:effectLst>
        </p:spPr>
        <p:txBody>
          <a:bodyPr lIns="91439" tIns="45719" rIns="91439" bIns="45719" anchor="t">
            <a:noAutofit/>
          </a:bodyPr>
          <a:lstStyle/>
          <a:p>
            <a:pPr/>
          </a:p>
        </p:txBody>
      </p:sp>
      <p:sp>
        <p:nvSpPr>
          <p:cNvPr id="203" name="Delenit augue duis dolore te feugait nulla facilisi."/>
          <p:cNvSpPr txBox="1"/>
          <p:nvPr>
            <p:ph type="body" sz="quarter" idx="27"/>
          </p:nvPr>
        </p:nvSpPr>
        <p:spPr>
          <a:xfrm>
            <a:off x="4785113" y="8347615"/>
            <a:ext cx="3317989" cy="1012545"/>
          </a:xfrm>
          <a:prstGeom prst="rect">
            <a:avLst/>
          </a:prstGeom>
        </p:spPr>
        <p:txBody>
          <a:bodyPr>
            <a:spAutoFit/>
          </a:bodyPr>
          <a:lstStyle>
            <a:lvl1pPr marL="0" indent="0" algn="ctr">
              <a:spcBef>
                <a:spcPts val="0"/>
              </a:spcBef>
              <a:buSzTx/>
              <a:buNone/>
              <a:defRPr cap="all" sz="1800">
                <a:solidFill>
                  <a:srgbClr val="AC98B2"/>
                </a:solidFill>
                <a:latin typeface="Helvetica Neue Medium"/>
                <a:ea typeface="Helvetica Neue Medium"/>
                <a:cs typeface="Helvetica Neue Medium"/>
                <a:sym typeface="Helvetica Neue Medium"/>
              </a:defRPr>
            </a:lvl1pPr>
          </a:lstStyle>
          <a:p>
            <a:pPr/>
            <a:r>
              <a:t>Delenit augue duis dolore te feugait nulla facilisi. </a:t>
            </a:r>
          </a:p>
        </p:txBody>
      </p:sp>
      <p:sp>
        <p:nvSpPr>
          <p:cNvPr id="204" name="Mirum est notare quam littera gothica, quam nunc putamus parum claram, anteposuerit litterarum formas humanitatis per seacula quarta decima et quinta"/>
          <p:cNvSpPr txBox="1"/>
          <p:nvPr>
            <p:ph type="body" sz="quarter" idx="28"/>
          </p:nvPr>
        </p:nvSpPr>
        <p:spPr>
          <a:xfrm>
            <a:off x="4990635" y="9529431"/>
            <a:ext cx="2906945" cy="2092045"/>
          </a:xfrm>
          <a:prstGeom prst="rect">
            <a:avLst/>
          </a:prstGeom>
        </p:spPr>
        <p:txBody>
          <a:bodyPr>
            <a:spAutoFit/>
          </a:bodyPr>
          <a:lstStyle>
            <a:lvl1pPr marL="0" indent="0" algn="ctr">
              <a:spcBef>
                <a:spcPts val="0"/>
              </a:spcBef>
              <a:buSzTx/>
              <a:buNone/>
              <a:defRPr sz="1800">
                <a:latin typeface="Helvetica Neue Light"/>
                <a:ea typeface="Helvetica Neue Light"/>
                <a:cs typeface="Helvetica Neue Light"/>
                <a:sym typeface="Helvetica Neue Light"/>
              </a:defRPr>
            </a:lvl1pPr>
          </a:lstStyle>
          <a:p>
            <a:pPr/>
            <a:r>
              <a:t>Mirum est notare quam littera gothica, quam nunc putamus parum claram, anteposuerit litterarum formas humanitatis per seacula quarta decima et quinta </a:t>
            </a:r>
          </a:p>
        </p:txBody>
      </p:sp>
      <p:sp>
        <p:nvSpPr>
          <p:cNvPr id="205" name="Delenit augue duis dolore te feugait nulla facilisi."/>
          <p:cNvSpPr txBox="1"/>
          <p:nvPr>
            <p:ph type="body" sz="quarter" idx="29"/>
          </p:nvPr>
        </p:nvSpPr>
        <p:spPr>
          <a:xfrm>
            <a:off x="8610015" y="8347615"/>
            <a:ext cx="3317989" cy="1012545"/>
          </a:xfrm>
          <a:prstGeom prst="rect">
            <a:avLst/>
          </a:prstGeom>
        </p:spPr>
        <p:txBody>
          <a:bodyPr>
            <a:spAutoFit/>
          </a:bodyPr>
          <a:lstStyle>
            <a:lvl1pPr marL="0" indent="0" algn="ctr">
              <a:spcBef>
                <a:spcPts val="0"/>
              </a:spcBef>
              <a:buSzTx/>
              <a:buNone/>
              <a:defRPr cap="all" sz="1800">
                <a:solidFill>
                  <a:srgbClr val="DFB3B5"/>
                </a:solidFill>
                <a:latin typeface="Helvetica Neue Medium"/>
                <a:ea typeface="Helvetica Neue Medium"/>
                <a:cs typeface="Helvetica Neue Medium"/>
                <a:sym typeface="Helvetica Neue Medium"/>
              </a:defRPr>
            </a:lvl1pPr>
          </a:lstStyle>
          <a:p>
            <a:pPr/>
            <a:r>
              <a:t>Delenit augue duis dolore te feugait nulla facilisi. </a:t>
            </a:r>
          </a:p>
        </p:txBody>
      </p:sp>
      <p:sp>
        <p:nvSpPr>
          <p:cNvPr id="206" name="Delenit augue duis dolore te feugait nulla facilisi."/>
          <p:cNvSpPr txBox="1"/>
          <p:nvPr>
            <p:ph type="body" sz="quarter" idx="30"/>
          </p:nvPr>
        </p:nvSpPr>
        <p:spPr>
          <a:xfrm>
            <a:off x="12453107" y="8347615"/>
            <a:ext cx="3317989" cy="1012545"/>
          </a:xfrm>
          <a:prstGeom prst="rect">
            <a:avLst/>
          </a:prstGeom>
        </p:spPr>
        <p:txBody>
          <a:bodyPr>
            <a:spAutoFit/>
          </a:bodyPr>
          <a:lstStyle>
            <a:lvl1pPr marL="0" indent="0" algn="ctr">
              <a:spcBef>
                <a:spcPts val="0"/>
              </a:spcBef>
              <a:buSzTx/>
              <a:buNone/>
              <a:defRPr cap="all" sz="1800">
                <a:solidFill>
                  <a:srgbClr val="A5ADBA"/>
                </a:solidFill>
                <a:latin typeface="Helvetica Neue Medium"/>
                <a:ea typeface="Helvetica Neue Medium"/>
                <a:cs typeface="Helvetica Neue Medium"/>
                <a:sym typeface="Helvetica Neue Medium"/>
              </a:defRPr>
            </a:lvl1pPr>
          </a:lstStyle>
          <a:p>
            <a:pPr/>
            <a:r>
              <a:t>Delenit augue duis dolore te feugait nulla facilisi. </a:t>
            </a:r>
          </a:p>
        </p:txBody>
      </p:sp>
      <p:sp>
        <p:nvSpPr>
          <p:cNvPr id="207" name="Delenit augue duis dolore te feugait nulla facilisi."/>
          <p:cNvSpPr txBox="1"/>
          <p:nvPr>
            <p:ph type="body" sz="quarter" idx="31"/>
          </p:nvPr>
        </p:nvSpPr>
        <p:spPr>
          <a:xfrm>
            <a:off x="16280899" y="8347614"/>
            <a:ext cx="3317989" cy="1012545"/>
          </a:xfrm>
          <a:prstGeom prst="rect">
            <a:avLst/>
          </a:prstGeom>
        </p:spPr>
        <p:txBody>
          <a:bodyPr>
            <a:spAutoFit/>
          </a:bodyPr>
          <a:lstStyle>
            <a:lvl1pPr marL="0" indent="0" algn="ctr">
              <a:spcBef>
                <a:spcPts val="0"/>
              </a:spcBef>
              <a:buSzTx/>
              <a:buNone/>
              <a:defRPr cap="all" sz="1800">
                <a:solidFill>
                  <a:srgbClr val="EDC0B3"/>
                </a:solidFill>
                <a:latin typeface="Helvetica Neue Medium"/>
                <a:ea typeface="Helvetica Neue Medium"/>
                <a:cs typeface="Helvetica Neue Medium"/>
                <a:sym typeface="Helvetica Neue Medium"/>
              </a:defRPr>
            </a:lvl1pPr>
          </a:lstStyle>
          <a:p>
            <a:pPr/>
            <a:r>
              <a:t>Delenit augue duis dolore te feugait nulla facilisi. </a:t>
            </a:r>
          </a:p>
        </p:txBody>
      </p:sp>
      <p:sp>
        <p:nvSpPr>
          <p:cNvPr id="208" name="Mirum est notare quam littera gothica, quam nunc putamus parum claram, anteposuerit litterarum formas humanitatis per seacula quarta decima et quinta"/>
          <p:cNvSpPr txBox="1"/>
          <p:nvPr>
            <p:ph type="body" sz="quarter" idx="32"/>
          </p:nvPr>
        </p:nvSpPr>
        <p:spPr>
          <a:xfrm>
            <a:off x="8815537" y="9529431"/>
            <a:ext cx="2906945" cy="2092045"/>
          </a:xfrm>
          <a:prstGeom prst="rect">
            <a:avLst/>
          </a:prstGeom>
        </p:spPr>
        <p:txBody>
          <a:bodyPr>
            <a:spAutoFit/>
          </a:bodyPr>
          <a:lstStyle>
            <a:lvl1pPr marL="0" indent="0" algn="ctr">
              <a:spcBef>
                <a:spcPts val="0"/>
              </a:spcBef>
              <a:buSzTx/>
              <a:buNone/>
              <a:defRPr sz="1800">
                <a:latin typeface="Helvetica Neue Light"/>
                <a:ea typeface="Helvetica Neue Light"/>
                <a:cs typeface="Helvetica Neue Light"/>
                <a:sym typeface="Helvetica Neue Light"/>
              </a:defRPr>
            </a:lvl1pPr>
          </a:lstStyle>
          <a:p>
            <a:pPr/>
            <a:r>
              <a:t>Mirum est notare quam littera gothica, quam nunc putamus parum claram, anteposuerit litterarum formas humanitatis per seacula quarta decima et quinta </a:t>
            </a:r>
          </a:p>
        </p:txBody>
      </p:sp>
      <p:sp>
        <p:nvSpPr>
          <p:cNvPr id="209" name="Mirum est notare quam littera gothica, quam nunc putamus parum claram, anteposuerit litterarum formas humanitatis per seacula quarta decima et quinta"/>
          <p:cNvSpPr txBox="1"/>
          <p:nvPr>
            <p:ph type="body" sz="quarter" idx="33"/>
          </p:nvPr>
        </p:nvSpPr>
        <p:spPr>
          <a:xfrm>
            <a:off x="12658628" y="9529431"/>
            <a:ext cx="2906945" cy="2092045"/>
          </a:xfrm>
          <a:prstGeom prst="rect">
            <a:avLst/>
          </a:prstGeom>
        </p:spPr>
        <p:txBody>
          <a:bodyPr>
            <a:spAutoFit/>
          </a:bodyPr>
          <a:lstStyle>
            <a:lvl1pPr marL="0" indent="0" algn="ctr">
              <a:spcBef>
                <a:spcPts val="0"/>
              </a:spcBef>
              <a:buSzTx/>
              <a:buNone/>
              <a:defRPr sz="1800">
                <a:latin typeface="Helvetica Neue Light"/>
                <a:ea typeface="Helvetica Neue Light"/>
                <a:cs typeface="Helvetica Neue Light"/>
                <a:sym typeface="Helvetica Neue Light"/>
              </a:defRPr>
            </a:lvl1pPr>
          </a:lstStyle>
          <a:p>
            <a:pPr/>
            <a:r>
              <a:t>Mirum est notare quam littera gothica, quam nunc putamus parum claram, anteposuerit litterarum formas humanitatis per seacula quarta decima et quinta </a:t>
            </a:r>
          </a:p>
        </p:txBody>
      </p:sp>
      <p:sp>
        <p:nvSpPr>
          <p:cNvPr id="210" name="Mirum est notare quam littera gothica, quam nunc putamus parum claram, anteposuerit litterarum formas humanitatis per seacula quarta decima et quinta"/>
          <p:cNvSpPr txBox="1"/>
          <p:nvPr>
            <p:ph type="body" sz="quarter" idx="34"/>
          </p:nvPr>
        </p:nvSpPr>
        <p:spPr>
          <a:xfrm>
            <a:off x="16486421" y="9529431"/>
            <a:ext cx="2906945" cy="2092045"/>
          </a:xfrm>
          <a:prstGeom prst="rect">
            <a:avLst/>
          </a:prstGeom>
        </p:spPr>
        <p:txBody>
          <a:bodyPr>
            <a:spAutoFit/>
          </a:bodyPr>
          <a:lstStyle>
            <a:lvl1pPr marL="0" indent="0" algn="ctr">
              <a:spcBef>
                <a:spcPts val="0"/>
              </a:spcBef>
              <a:buSzTx/>
              <a:buNone/>
              <a:defRPr sz="1800">
                <a:latin typeface="Helvetica Neue Light"/>
                <a:ea typeface="Helvetica Neue Light"/>
                <a:cs typeface="Helvetica Neue Light"/>
                <a:sym typeface="Helvetica Neue Light"/>
              </a:defRPr>
            </a:lvl1pPr>
          </a:lstStyle>
          <a:p>
            <a:pPr/>
            <a:r>
              <a:t>Mirum est notare quam littera gothica, quam nunc putamus parum claram, anteposuerit litterarum formas humanitatis per seacula quarta decima et quinta </a:t>
            </a:r>
          </a:p>
        </p:txBody>
      </p:sp>
      <p:sp>
        <p:nvSpPr>
          <p:cNvPr id="2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ny Team 2 copy">
    <p:spTree>
      <p:nvGrpSpPr>
        <p:cNvPr id="1" name=""/>
        <p:cNvGrpSpPr/>
        <p:nvPr/>
      </p:nvGrpSpPr>
      <p:grpSpPr>
        <a:xfrm>
          <a:off x="0" y="0"/>
          <a:ext cx="0" cy="0"/>
          <a:chOff x="0" y="0"/>
          <a:chExt cx="0" cy="0"/>
        </a:xfrm>
      </p:grpSpPr>
      <p:sp>
        <p:nvSpPr>
          <p:cNvPr id="218" name="Rectangle"/>
          <p:cNvSpPr/>
          <p:nvPr/>
        </p:nvSpPr>
        <p:spPr>
          <a:xfrm>
            <a:off x="-14139" y="-26324"/>
            <a:ext cx="24412278" cy="13768648"/>
          </a:xfrm>
          <a:prstGeom prst="rect">
            <a:avLst/>
          </a:prstGeom>
          <a:solidFill>
            <a:srgbClr val="FFF3E8"/>
          </a:solidFill>
          <a:ln w="12700">
            <a:miter lim="400000"/>
          </a:ln>
        </p:spPr>
        <p:txBody>
          <a:bodyPr lIns="71437" tIns="71437" rIns="71437" bIns="71437" anchor="ctr"/>
          <a:lstStyle/>
          <a:p>
            <a:pPr>
              <a:defRPr sz="3200">
                <a:solidFill>
                  <a:srgbClr val="FFFFFF"/>
                </a:solidFill>
              </a:defRPr>
            </a:pPr>
          </a:p>
        </p:txBody>
      </p:sp>
      <p:sp>
        <p:nvSpPr>
          <p:cNvPr id="219" name="Module 1…"/>
          <p:cNvSpPr txBox="1"/>
          <p:nvPr>
            <p:ph type="body" sz="quarter" idx="21"/>
          </p:nvPr>
        </p:nvSpPr>
        <p:spPr>
          <a:xfrm>
            <a:off x="1292688" y="1522798"/>
            <a:ext cx="10795413" cy="2489042"/>
          </a:xfrm>
          <a:prstGeom prst="rect">
            <a:avLst/>
          </a:prstGeom>
        </p:spPr>
        <p:txBody>
          <a:bodyPr>
            <a:spAutoFit/>
          </a:bodyPr>
          <a:lstStyle/>
          <a:p>
            <a:pPr marL="0" indent="0" algn="ctr">
              <a:spcBef>
                <a:spcPts val="0"/>
              </a:spcBef>
              <a:buSzTx/>
              <a:buNone/>
              <a:defRPr spc="0" sz="7800">
                <a:latin typeface="Helvetica Neue UltraLight"/>
                <a:ea typeface="Helvetica Neue UltraLight"/>
                <a:cs typeface="Helvetica Neue UltraLight"/>
                <a:sym typeface="Helvetica Neue UltraLight"/>
              </a:defRPr>
            </a:pPr>
            <a:r>
              <a:t>Module 1</a:t>
            </a:r>
          </a:p>
          <a:p>
            <a:pPr marL="0" indent="0" algn="ctr">
              <a:spcBef>
                <a:spcPts val="0"/>
              </a:spcBef>
              <a:buSzTx/>
              <a:buNone/>
              <a:defRPr b="1" spc="0" sz="7800">
                <a:latin typeface="Helvetica Neue"/>
                <a:ea typeface="Helvetica Neue"/>
                <a:cs typeface="Helvetica Neue"/>
                <a:sym typeface="Helvetica Neue"/>
              </a:defRPr>
            </a:pPr>
            <a:r>
              <a:t>Data pre-processing</a:t>
            </a:r>
          </a:p>
        </p:txBody>
      </p:sp>
      <p:sp>
        <p:nvSpPr>
          <p:cNvPr id="220" name="Line"/>
          <p:cNvSpPr/>
          <p:nvPr/>
        </p:nvSpPr>
        <p:spPr>
          <a:xfrm flipV="1">
            <a:off x="4964870" y="5548040"/>
            <a:ext cx="13855991" cy="6303704"/>
          </a:xfrm>
          <a:prstGeom prst="line">
            <a:avLst/>
          </a:prstGeom>
          <a:ln w="114300" cap="rnd">
            <a:solidFill>
              <a:srgbClr val="B5ADA5"/>
            </a:solidFill>
            <a:custDash>
              <a:ds d="100000" sp="200000"/>
            </a:custDash>
            <a:tailEnd type="stealth"/>
          </a:ln>
        </p:spPr>
        <p:txBody>
          <a:bodyPr lIns="71437" tIns="71437" rIns="71437" bIns="71437" anchor="ctr"/>
          <a:lstStyle/>
          <a:p>
            <a:pPr>
              <a:defRPr sz="3200"/>
            </a:pPr>
          </a:p>
        </p:txBody>
      </p:sp>
      <p:sp>
        <p:nvSpPr>
          <p:cNvPr id="221" name="Callout"/>
          <p:cNvSpPr/>
          <p:nvPr/>
        </p:nvSpPr>
        <p:spPr>
          <a:xfrm>
            <a:off x="4265041" y="8071449"/>
            <a:ext cx="3971529" cy="22213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2" y="0"/>
                </a:moveTo>
                <a:cubicBezTo>
                  <a:pt x="233" y="0"/>
                  <a:pt x="0" y="417"/>
                  <a:pt x="0" y="934"/>
                </a:cubicBezTo>
                <a:lnTo>
                  <a:pt x="0" y="17930"/>
                </a:lnTo>
                <a:cubicBezTo>
                  <a:pt x="0" y="18447"/>
                  <a:pt x="233" y="18864"/>
                  <a:pt x="522" y="18864"/>
                </a:cubicBezTo>
                <a:lnTo>
                  <a:pt x="17454" y="18864"/>
                </a:lnTo>
                <a:lnTo>
                  <a:pt x="18500" y="21600"/>
                </a:lnTo>
                <a:lnTo>
                  <a:pt x="19547" y="18864"/>
                </a:lnTo>
                <a:lnTo>
                  <a:pt x="21075" y="18864"/>
                </a:lnTo>
                <a:cubicBezTo>
                  <a:pt x="21364" y="18864"/>
                  <a:pt x="21600" y="18447"/>
                  <a:pt x="21600" y="17930"/>
                </a:cubicBezTo>
                <a:lnTo>
                  <a:pt x="21600" y="934"/>
                </a:lnTo>
                <a:cubicBezTo>
                  <a:pt x="21600" y="417"/>
                  <a:pt x="21364" y="0"/>
                  <a:pt x="21075" y="0"/>
                </a:cubicBezTo>
                <a:lnTo>
                  <a:pt x="522" y="0"/>
                </a:lnTo>
                <a:close/>
              </a:path>
            </a:pathLst>
          </a:custGeom>
          <a:solidFill>
            <a:srgbClr val="FDCDBE"/>
          </a:solidFill>
          <a:ln w="88900">
            <a:solidFill>
              <a:srgbClr val="FFFFFF"/>
            </a:solidFill>
            <a:miter lim="400000"/>
          </a:ln>
          <a:effectLst>
            <a:outerShdw sx="100000" sy="100000" kx="0" ky="0" algn="b" rotWithShape="0" blurRad="50800" dist="25400" dir="5400000">
              <a:srgbClr val="A19A92">
                <a:alpha val="50000"/>
              </a:srgbClr>
            </a:outerShdw>
          </a:effectLst>
        </p:spPr>
        <p:txBody>
          <a:bodyPr lIns="71437" tIns="71437" rIns="71437" bIns="71437" anchor="ctr"/>
          <a:lstStyle/>
          <a:p>
            <a:pPr>
              <a:defRPr sz="3200">
                <a:solidFill>
                  <a:srgbClr val="FFFFFF"/>
                </a:solidFill>
              </a:defRPr>
            </a:pPr>
          </a:p>
        </p:txBody>
      </p:sp>
      <p:sp>
        <p:nvSpPr>
          <p:cNvPr id="222" name="Data pre-processing"/>
          <p:cNvSpPr txBox="1"/>
          <p:nvPr>
            <p:ph type="body" sz="quarter" idx="22"/>
          </p:nvPr>
        </p:nvSpPr>
        <p:spPr>
          <a:xfrm>
            <a:off x="4358061" y="8349415"/>
            <a:ext cx="3785439" cy="502335"/>
          </a:xfrm>
          <a:prstGeom prst="rect">
            <a:avLst/>
          </a:prstGeom>
        </p:spPr>
        <p:txBody>
          <a:bodyPr wrap="none">
            <a:spAutoFit/>
          </a:bodyPr>
          <a:lstStyle>
            <a:lvl1pPr marL="0" indent="0" algn="ctr">
              <a:spcBef>
                <a:spcPts val="0"/>
              </a:spcBef>
              <a:buSzTx/>
              <a:buNone/>
              <a:defRPr b="1" cap="all" sz="2400">
                <a:latin typeface="Helvetica Neue"/>
                <a:ea typeface="Helvetica Neue"/>
                <a:cs typeface="Helvetica Neue"/>
                <a:sym typeface="Helvetica Neue"/>
              </a:defRPr>
            </a:lvl1pPr>
          </a:lstStyle>
          <a:p>
            <a:pPr/>
            <a:r>
              <a:t>Data pre-processing</a:t>
            </a:r>
          </a:p>
        </p:txBody>
      </p:sp>
      <p:sp>
        <p:nvSpPr>
          <p:cNvPr id="2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amp; Social Icons">
    <p:spTree>
      <p:nvGrpSpPr>
        <p:cNvPr id="1" name=""/>
        <p:cNvGrpSpPr/>
        <p:nvPr/>
      </p:nvGrpSpPr>
      <p:grpSpPr>
        <a:xfrm>
          <a:off x="0" y="0"/>
          <a:ext cx="0" cy="0"/>
          <a:chOff x="0" y="0"/>
          <a:chExt cx="0" cy="0"/>
        </a:xfrm>
      </p:grpSpPr>
      <p:sp>
        <p:nvSpPr>
          <p:cNvPr id="230" name="Rectangle"/>
          <p:cNvSpPr/>
          <p:nvPr/>
        </p:nvSpPr>
        <p:spPr>
          <a:xfrm>
            <a:off x="-20049" y="-26324"/>
            <a:ext cx="24424098" cy="13768647"/>
          </a:xfrm>
          <a:prstGeom prst="rect">
            <a:avLst/>
          </a:prstGeom>
          <a:solidFill>
            <a:srgbClr val="FFF3E8"/>
          </a:solidFill>
          <a:ln w="12700">
            <a:miter lim="400000"/>
          </a:ln>
        </p:spPr>
        <p:txBody>
          <a:bodyPr lIns="71437" tIns="71437" rIns="71437" bIns="71437" anchor="ctr"/>
          <a:lstStyle/>
          <a:p>
            <a:pPr>
              <a:defRPr sz="3200">
                <a:solidFill>
                  <a:srgbClr val="FFFFFF"/>
                </a:solidFill>
              </a:defRPr>
            </a:pPr>
          </a:p>
        </p:txBody>
      </p:sp>
      <p:sp>
        <p:nvSpPr>
          <p:cNvPr id="231" name="Circle"/>
          <p:cNvSpPr/>
          <p:nvPr>
            <p:ph type="body" sz="quarter" idx="21"/>
          </p:nvPr>
        </p:nvSpPr>
        <p:spPr>
          <a:xfrm>
            <a:off x="6600922" y="5302615"/>
            <a:ext cx="2529521" cy="2529521"/>
          </a:xfrm>
          <a:prstGeom prst="ellipse">
            <a:avLst/>
          </a:prstGeom>
          <a:solidFill>
            <a:srgbClr val="AC98B2"/>
          </a:solidFill>
        </p:spPr>
        <p:txBody>
          <a:bodyPr>
            <a:noAutofit/>
          </a:bodyPr>
          <a:lstStyle/>
          <a:p>
            <a:pPr marL="0" indent="0" algn="ctr">
              <a:spcBef>
                <a:spcPts val="0"/>
              </a:spcBef>
              <a:buSzTx/>
              <a:buNone/>
              <a:defRPr sz="3200">
                <a:solidFill>
                  <a:srgbClr val="FFFFFF"/>
                </a:solidFill>
              </a:defRPr>
            </a:pPr>
          </a:p>
        </p:txBody>
      </p:sp>
      <p:sp>
        <p:nvSpPr>
          <p:cNvPr id="232" name="Image"/>
          <p:cNvSpPr/>
          <p:nvPr>
            <p:ph type="pic" sz="quarter" idx="22"/>
          </p:nvPr>
        </p:nvSpPr>
        <p:spPr>
          <a:xfrm>
            <a:off x="6953075" y="5654768"/>
            <a:ext cx="1825308" cy="1825308"/>
          </a:xfrm>
          <a:prstGeom prst="rect">
            <a:avLst/>
          </a:prstGeom>
        </p:spPr>
        <p:txBody>
          <a:bodyPr lIns="91439" tIns="45719" rIns="91439" bIns="45719" anchor="t">
            <a:noAutofit/>
          </a:bodyPr>
          <a:lstStyle/>
          <a:p>
            <a:pPr/>
          </a:p>
        </p:txBody>
      </p:sp>
      <p:sp>
        <p:nvSpPr>
          <p:cNvPr id="233" name="Lectorum decima"/>
          <p:cNvSpPr txBox="1"/>
          <p:nvPr>
            <p:ph type="body" sz="quarter" idx="23"/>
          </p:nvPr>
        </p:nvSpPr>
        <p:spPr>
          <a:xfrm>
            <a:off x="6439155" y="8454370"/>
            <a:ext cx="2853056" cy="502335"/>
          </a:xfrm>
          <a:prstGeom prst="rect">
            <a:avLst/>
          </a:prstGeom>
        </p:spPr>
        <p:txBody>
          <a:bodyPr wrap="none">
            <a:spAutoFit/>
          </a:bodyPr>
          <a:lstStyle>
            <a:lvl1pPr marL="0" indent="0" algn="ctr">
              <a:spcBef>
                <a:spcPts val="0"/>
              </a:spcBef>
              <a:buSzTx/>
              <a:buNone/>
              <a:defRPr cap="all" sz="2400">
                <a:latin typeface="Helvetica Neue Thin"/>
                <a:ea typeface="Helvetica Neue Thin"/>
                <a:cs typeface="Helvetica Neue Thin"/>
                <a:sym typeface="Helvetica Neue Thin"/>
              </a:defRPr>
            </a:lvl1pPr>
          </a:lstStyle>
          <a:p>
            <a:pPr/>
            <a:r>
              <a:t>Lectorum decima</a:t>
            </a:r>
          </a:p>
        </p:txBody>
      </p:sp>
      <p:sp>
        <p:nvSpPr>
          <p:cNvPr id="234" name="Quam littera"/>
          <p:cNvSpPr txBox="1"/>
          <p:nvPr>
            <p:ph type="body" sz="quarter" idx="24"/>
          </p:nvPr>
        </p:nvSpPr>
        <p:spPr>
          <a:xfrm>
            <a:off x="11043229" y="8454370"/>
            <a:ext cx="2158722" cy="502335"/>
          </a:xfrm>
          <a:prstGeom prst="rect">
            <a:avLst/>
          </a:prstGeom>
        </p:spPr>
        <p:txBody>
          <a:bodyPr wrap="none">
            <a:spAutoFit/>
          </a:bodyPr>
          <a:lstStyle>
            <a:lvl1pPr marL="0" indent="0" algn="ctr">
              <a:spcBef>
                <a:spcPts val="0"/>
              </a:spcBef>
              <a:buSzTx/>
              <a:buNone/>
              <a:defRPr cap="all" sz="2400">
                <a:latin typeface="Helvetica Neue Thin"/>
                <a:ea typeface="Helvetica Neue Thin"/>
                <a:cs typeface="Helvetica Neue Thin"/>
                <a:sym typeface="Helvetica Neue Thin"/>
              </a:defRPr>
            </a:lvl1pPr>
          </a:lstStyle>
          <a:p>
            <a:pPr/>
            <a:r>
              <a:t>Quam littera</a:t>
            </a:r>
          </a:p>
        </p:txBody>
      </p:sp>
      <p:sp>
        <p:nvSpPr>
          <p:cNvPr id="235" name="Lorem dolor ut"/>
          <p:cNvSpPr txBox="1"/>
          <p:nvPr>
            <p:ph type="body" sz="quarter" idx="25"/>
          </p:nvPr>
        </p:nvSpPr>
        <p:spPr>
          <a:xfrm>
            <a:off x="15191764" y="8454370"/>
            <a:ext cx="2653107" cy="502335"/>
          </a:xfrm>
          <a:prstGeom prst="rect">
            <a:avLst/>
          </a:prstGeom>
        </p:spPr>
        <p:txBody>
          <a:bodyPr wrap="none">
            <a:spAutoFit/>
          </a:bodyPr>
          <a:lstStyle>
            <a:lvl1pPr marL="0" indent="0" algn="ctr">
              <a:spcBef>
                <a:spcPts val="0"/>
              </a:spcBef>
              <a:buSzTx/>
              <a:buNone/>
              <a:defRPr cap="all" sz="2400">
                <a:latin typeface="Helvetica Neue Thin"/>
                <a:ea typeface="Helvetica Neue Thin"/>
                <a:cs typeface="Helvetica Neue Thin"/>
                <a:sym typeface="Helvetica Neue Thin"/>
              </a:defRPr>
            </a:lvl1pPr>
          </a:lstStyle>
          <a:p>
            <a:pPr/>
            <a:r>
              <a:t>Lorem dolor ut</a:t>
            </a:r>
          </a:p>
        </p:txBody>
      </p:sp>
      <p:sp>
        <p:nvSpPr>
          <p:cNvPr id="236" name="Delenit augue duis dolore te feugait nulla facilisi."/>
          <p:cNvSpPr txBox="1"/>
          <p:nvPr>
            <p:ph type="body" sz="quarter" idx="26"/>
          </p:nvPr>
        </p:nvSpPr>
        <p:spPr>
          <a:xfrm>
            <a:off x="6206688" y="9000195"/>
            <a:ext cx="3317989" cy="695045"/>
          </a:xfrm>
          <a:prstGeom prst="rect">
            <a:avLst/>
          </a:prstGeom>
        </p:spPr>
        <p:txBody>
          <a:bodyPr>
            <a:spAutoFit/>
          </a:bodyPr>
          <a:lstStyle>
            <a:lvl1pPr marL="0" indent="0" algn="ctr">
              <a:spcBef>
                <a:spcPts val="0"/>
              </a:spcBef>
              <a:buSzTx/>
              <a:buNone/>
              <a:defRPr sz="1800">
                <a:latin typeface="Helvetica Neue Light"/>
                <a:ea typeface="Helvetica Neue Light"/>
                <a:cs typeface="Helvetica Neue Light"/>
                <a:sym typeface="Helvetica Neue Light"/>
              </a:defRPr>
            </a:lvl1pPr>
          </a:lstStyle>
          <a:p>
            <a:pPr/>
            <a:r>
              <a:t>Delenit augue duis dolore te feugait nulla facilisi. </a:t>
            </a:r>
          </a:p>
        </p:txBody>
      </p:sp>
      <p:sp>
        <p:nvSpPr>
          <p:cNvPr id="237" name="Delenit augue duis dolore te feugait nulla facilisi."/>
          <p:cNvSpPr txBox="1"/>
          <p:nvPr>
            <p:ph type="body" sz="quarter" idx="27"/>
          </p:nvPr>
        </p:nvSpPr>
        <p:spPr>
          <a:xfrm>
            <a:off x="10463596" y="9000195"/>
            <a:ext cx="3317989" cy="695045"/>
          </a:xfrm>
          <a:prstGeom prst="rect">
            <a:avLst/>
          </a:prstGeom>
        </p:spPr>
        <p:txBody>
          <a:bodyPr>
            <a:spAutoFit/>
          </a:bodyPr>
          <a:lstStyle>
            <a:lvl1pPr marL="0" indent="0" algn="ctr">
              <a:spcBef>
                <a:spcPts val="0"/>
              </a:spcBef>
              <a:buSzTx/>
              <a:buNone/>
              <a:defRPr sz="1800">
                <a:latin typeface="Helvetica Neue Light"/>
                <a:ea typeface="Helvetica Neue Light"/>
                <a:cs typeface="Helvetica Neue Light"/>
                <a:sym typeface="Helvetica Neue Light"/>
              </a:defRPr>
            </a:lvl1pPr>
          </a:lstStyle>
          <a:p>
            <a:pPr/>
            <a:r>
              <a:t>Delenit augue duis dolore te feugait nulla facilisi. </a:t>
            </a:r>
          </a:p>
        </p:txBody>
      </p:sp>
      <p:sp>
        <p:nvSpPr>
          <p:cNvPr id="238" name="Delenit augue duis dolore te feugait nulla facilisi."/>
          <p:cNvSpPr txBox="1"/>
          <p:nvPr>
            <p:ph type="body" sz="quarter" idx="28"/>
          </p:nvPr>
        </p:nvSpPr>
        <p:spPr>
          <a:xfrm>
            <a:off x="14859324" y="9000195"/>
            <a:ext cx="3317989" cy="695045"/>
          </a:xfrm>
          <a:prstGeom prst="rect">
            <a:avLst/>
          </a:prstGeom>
        </p:spPr>
        <p:txBody>
          <a:bodyPr>
            <a:spAutoFit/>
          </a:bodyPr>
          <a:lstStyle>
            <a:lvl1pPr marL="0" indent="0" algn="ctr">
              <a:spcBef>
                <a:spcPts val="0"/>
              </a:spcBef>
              <a:buSzTx/>
              <a:buNone/>
              <a:defRPr sz="1800">
                <a:latin typeface="Helvetica Neue Light"/>
                <a:ea typeface="Helvetica Neue Light"/>
                <a:cs typeface="Helvetica Neue Light"/>
                <a:sym typeface="Helvetica Neue Light"/>
              </a:defRPr>
            </a:lvl1pPr>
          </a:lstStyle>
          <a:p>
            <a:pPr/>
            <a:r>
              <a:t>Delenit augue duis dolore te feugait nulla facilisi. </a:t>
            </a:r>
          </a:p>
        </p:txBody>
      </p:sp>
      <p:sp>
        <p:nvSpPr>
          <p:cNvPr id="239" name="Circle"/>
          <p:cNvSpPr/>
          <p:nvPr>
            <p:ph type="body" sz="quarter" idx="29"/>
          </p:nvPr>
        </p:nvSpPr>
        <p:spPr>
          <a:xfrm>
            <a:off x="10857829" y="5302615"/>
            <a:ext cx="2529521" cy="2529521"/>
          </a:xfrm>
          <a:prstGeom prst="ellipse">
            <a:avLst/>
          </a:prstGeom>
          <a:solidFill>
            <a:srgbClr val="DFB3B5"/>
          </a:solidFill>
        </p:spPr>
        <p:txBody>
          <a:bodyPr>
            <a:noAutofit/>
          </a:bodyPr>
          <a:lstStyle/>
          <a:p>
            <a:pPr marL="0" indent="0" algn="ctr">
              <a:spcBef>
                <a:spcPts val="0"/>
              </a:spcBef>
              <a:buSzTx/>
              <a:buNone/>
              <a:defRPr sz="3200">
                <a:solidFill>
                  <a:srgbClr val="FFFFFF"/>
                </a:solidFill>
              </a:defRPr>
            </a:pPr>
          </a:p>
        </p:txBody>
      </p:sp>
      <p:sp>
        <p:nvSpPr>
          <p:cNvPr id="240" name="Circle"/>
          <p:cNvSpPr/>
          <p:nvPr>
            <p:ph type="body" sz="quarter" idx="30"/>
          </p:nvPr>
        </p:nvSpPr>
        <p:spPr>
          <a:xfrm>
            <a:off x="15253555" y="5302615"/>
            <a:ext cx="2529521" cy="2529521"/>
          </a:xfrm>
          <a:prstGeom prst="ellipse">
            <a:avLst/>
          </a:prstGeom>
          <a:solidFill>
            <a:srgbClr val="B0B8C6"/>
          </a:solidFill>
        </p:spPr>
        <p:txBody>
          <a:bodyPr>
            <a:noAutofit/>
          </a:bodyPr>
          <a:lstStyle/>
          <a:p>
            <a:pPr marL="0" indent="0" algn="ctr">
              <a:spcBef>
                <a:spcPts val="0"/>
              </a:spcBef>
              <a:buSzTx/>
              <a:buNone/>
              <a:defRPr sz="3200">
                <a:solidFill>
                  <a:srgbClr val="FFFFFF"/>
                </a:solidFill>
              </a:defRPr>
            </a:pPr>
          </a:p>
        </p:txBody>
      </p:sp>
      <p:sp>
        <p:nvSpPr>
          <p:cNvPr id="241" name="Image"/>
          <p:cNvSpPr/>
          <p:nvPr>
            <p:ph type="pic" sz="quarter" idx="31"/>
          </p:nvPr>
        </p:nvSpPr>
        <p:spPr>
          <a:xfrm>
            <a:off x="11222315" y="5667101"/>
            <a:ext cx="1800642" cy="1800642"/>
          </a:xfrm>
          <a:prstGeom prst="rect">
            <a:avLst/>
          </a:prstGeom>
        </p:spPr>
        <p:txBody>
          <a:bodyPr lIns="91439" tIns="45719" rIns="91439" bIns="45719" anchor="t">
            <a:noAutofit/>
          </a:bodyPr>
          <a:lstStyle/>
          <a:p>
            <a:pPr/>
          </a:p>
        </p:txBody>
      </p:sp>
      <p:sp>
        <p:nvSpPr>
          <p:cNvPr id="242" name="Image"/>
          <p:cNvSpPr/>
          <p:nvPr>
            <p:ph type="pic" sz="quarter" idx="32"/>
          </p:nvPr>
        </p:nvSpPr>
        <p:spPr>
          <a:xfrm>
            <a:off x="15565914" y="5614974"/>
            <a:ext cx="1904896" cy="1904896"/>
          </a:xfrm>
          <a:prstGeom prst="rect">
            <a:avLst/>
          </a:prstGeom>
        </p:spPr>
        <p:txBody>
          <a:bodyPr lIns="91439" tIns="45719" rIns="91439" bIns="45719" anchor="t">
            <a:noAutofit/>
          </a:bodyPr>
          <a:lstStyle/>
          <a:p>
            <a:pPr/>
          </a:p>
        </p:txBody>
      </p:sp>
      <p:sp>
        <p:nvSpPr>
          <p:cNvPr id="243" name="Feature selection"/>
          <p:cNvSpPr txBox="1"/>
          <p:nvPr>
            <p:ph type="body" sz="quarter" idx="33"/>
          </p:nvPr>
        </p:nvSpPr>
        <p:spPr>
          <a:xfrm>
            <a:off x="7664008" y="1335776"/>
            <a:ext cx="9055984" cy="1307941"/>
          </a:xfrm>
          <a:prstGeom prst="rect">
            <a:avLst/>
          </a:prstGeom>
        </p:spPr>
        <p:txBody>
          <a:bodyPr>
            <a:spAutoFit/>
          </a:bodyPr>
          <a:lstStyle>
            <a:lvl1pPr marL="0" indent="0" algn="ctr">
              <a:spcBef>
                <a:spcPts val="0"/>
              </a:spcBef>
              <a:buSzTx/>
              <a:buNone/>
              <a:defRPr spc="0" sz="7800">
                <a:latin typeface="Helvetica Neue Thin"/>
                <a:ea typeface="Helvetica Neue Thin"/>
                <a:cs typeface="Helvetica Neue Thin"/>
                <a:sym typeface="Helvetica Neue Thin"/>
              </a:defRPr>
            </a:lvl1pPr>
          </a:lstStyle>
          <a:p>
            <a:pPr/>
            <a:r>
              <a:t>Feature selection</a:t>
            </a:r>
          </a:p>
        </p:txBody>
      </p:sp>
      <p:sp>
        <p:nvSpPr>
          <p:cNvPr id="244" name="Text"/>
          <p:cNvSpPr txBox="1"/>
          <p:nvPr>
            <p:ph type="body" sz="quarter" idx="34"/>
          </p:nvPr>
        </p:nvSpPr>
        <p:spPr>
          <a:xfrm>
            <a:off x="8836826" y="3140370"/>
            <a:ext cx="6710348" cy="564719"/>
          </a:xfrm>
          <a:prstGeom prst="rect">
            <a:avLst/>
          </a:prstGeom>
        </p:spPr>
        <p:txBody>
          <a:bodyPr>
            <a:spAutoFit/>
          </a:bodyPr>
          <a:lstStyle/>
          <a:p>
            <a:pPr marL="0" indent="0" algn="ctr">
              <a:spcBef>
                <a:spcPts val="0"/>
              </a:spcBef>
              <a:buSzTx/>
              <a:buNone/>
              <a:defRPr i="1" sz="2800">
                <a:latin typeface="Helvetica Neue Light"/>
                <a:ea typeface="Helvetica Neue Light"/>
                <a:cs typeface="Helvetica Neue Light"/>
                <a:sym typeface="Helvetica Neue Light"/>
              </a:defRPr>
            </a:pPr>
          </a:p>
        </p:txBody>
      </p:sp>
      <p:sp>
        <p:nvSpPr>
          <p:cNvPr id="245" name="Typi non habent claritatem insitam; est usus legentis in iis qui facit eorum claritatem. Investigationes demonstraverunt lectores legere me lius quod ii legunt saepius. Claritas est etiam processus dynamicus, qui sequitur mutationem consuetudium lectorum"/>
          <p:cNvSpPr txBox="1"/>
          <p:nvPr>
            <p:ph type="body" sz="quarter" idx="35"/>
          </p:nvPr>
        </p:nvSpPr>
        <p:spPr>
          <a:xfrm>
            <a:off x="5215403" y="10409417"/>
            <a:ext cx="13953194" cy="1994288"/>
          </a:xfrm>
          <a:prstGeom prst="rect">
            <a:avLst/>
          </a:prstGeom>
        </p:spPr>
        <p:txBody>
          <a:bodyPr numCol="2" spcCol="697659">
            <a:noAutofit/>
          </a:bodyPr>
          <a:lstStyle>
            <a:lvl1pPr marL="0" indent="0" algn="just">
              <a:spcBef>
                <a:spcPts val="0"/>
              </a:spcBef>
              <a:buSzTx/>
              <a:buNone/>
              <a:defRPr sz="2200">
                <a:latin typeface="Helvetica Neue Light"/>
                <a:ea typeface="Helvetica Neue Light"/>
                <a:cs typeface="Helvetica Neue Light"/>
                <a:sym typeface="Helvetica Neue Light"/>
              </a:defRPr>
            </a:lvl1pPr>
          </a:lstStyle>
          <a:p>
            <a:pPr/>
            <a:r>
              <a:t>Typi non habent claritatem insitam; est usus legentis in iis qui facit eorum claritatem. Investigationes demonstraverunt lectores legere me lius quod ii legunt saepius. Claritas est etiam processus dynamicus, qui sequitur mutationem consuetudium lectorum. Mirum est notare quam littera gothica, quam nunc putamus parum claram, anteposuerit litterarum formas humanitatis per seacula quarta decima et quinta decima. Eodem modo typi, qui nunc nobis videntur parum clari, fiant sollemnes in</a:t>
            </a:r>
          </a:p>
        </p:txBody>
      </p:sp>
      <p:sp>
        <p:nvSpPr>
          <p:cNvPr id="2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roject">
    <p:spTree>
      <p:nvGrpSpPr>
        <p:cNvPr id="1" name=""/>
        <p:cNvGrpSpPr/>
        <p:nvPr/>
      </p:nvGrpSpPr>
      <p:grpSpPr>
        <a:xfrm>
          <a:off x="0" y="0"/>
          <a:ext cx="0" cy="0"/>
          <a:chOff x="0" y="0"/>
          <a:chExt cx="0" cy="0"/>
        </a:xfrm>
      </p:grpSpPr>
      <p:sp>
        <p:nvSpPr>
          <p:cNvPr id="253" name="Rectangle"/>
          <p:cNvSpPr/>
          <p:nvPr/>
        </p:nvSpPr>
        <p:spPr>
          <a:xfrm>
            <a:off x="-1303" y="-26324"/>
            <a:ext cx="24386604" cy="13768648"/>
          </a:xfrm>
          <a:prstGeom prst="rect">
            <a:avLst/>
          </a:prstGeom>
          <a:solidFill>
            <a:srgbClr val="FFF3E8"/>
          </a:solidFill>
          <a:ln w="12700">
            <a:miter lim="400000"/>
          </a:ln>
        </p:spPr>
        <p:txBody>
          <a:bodyPr lIns="71437" tIns="71437" rIns="71437" bIns="71437" anchor="ctr"/>
          <a:lstStyle/>
          <a:p>
            <a:pPr>
              <a:defRPr sz="3200">
                <a:solidFill>
                  <a:srgbClr val="FFFFFF"/>
                </a:solidFill>
              </a:defRPr>
            </a:pPr>
          </a:p>
        </p:txBody>
      </p:sp>
      <p:sp>
        <p:nvSpPr>
          <p:cNvPr id="254" name="Adipiscing elit dolore"/>
          <p:cNvSpPr txBox="1"/>
          <p:nvPr>
            <p:ph type="body" sz="quarter" idx="21"/>
          </p:nvPr>
        </p:nvSpPr>
        <p:spPr>
          <a:xfrm>
            <a:off x="7664799" y="1401006"/>
            <a:ext cx="9055985" cy="1284537"/>
          </a:xfrm>
          <a:prstGeom prst="rect">
            <a:avLst/>
          </a:prstGeom>
        </p:spPr>
        <p:txBody>
          <a:bodyPr>
            <a:spAutoFit/>
          </a:bodyPr>
          <a:lstStyle>
            <a:lvl1pPr marL="0" indent="0" algn="ctr">
              <a:spcBef>
                <a:spcPts val="0"/>
              </a:spcBef>
              <a:buSzTx/>
              <a:buNone/>
              <a:defRPr spc="0" sz="7800">
                <a:latin typeface="Helvetica Neue UltraLight"/>
                <a:ea typeface="Helvetica Neue UltraLight"/>
                <a:cs typeface="Helvetica Neue UltraLight"/>
                <a:sym typeface="Helvetica Neue UltraLight"/>
              </a:defRPr>
            </a:lvl1pPr>
          </a:lstStyle>
          <a:p>
            <a:pPr/>
            <a:r>
              <a:t>Adipiscing elit dolore</a:t>
            </a:r>
          </a:p>
        </p:txBody>
      </p:sp>
      <p:sp>
        <p:nvSpPr>
          <p:cNvPr id="255" name="Typi non habent claritatem insitam; est usus legentis in iis qui facit eorum claritatem."/>
          <p:cNvSpPr txBox="1"/>
          <p:nvPr>
            <p:ph type="body" sz="quarter" idx="22"/>
          </p:nvPr>
        </p:nvSpPr>
        <p:spPr>
          <a:xfrm>
            <a:off x="7587228" y="2954366"/>
            <a:ext cx="9209544" cy="996161"/>
          </a:xfrm>
          <a:prstGeom prst="rect">
            <a:avLst/>
          </a:prstGeom>
        </p:spPr>
        <p:txBody>
          <a:bodyPr>
            <a:spAutoFit/>
          </a:bodyPr>
          <a:lstStyle>
            <a:lvl1pPr marL="0" indent="0" algn="ctr">
              <a:spcBef>
                <a:spcPts val="0"/>
              </a:spcBef>
              <a:buSzTx/>
              <a:buNone/>
              <a:defRPr i="1" sz="2800">
                <a:latin typeface="Helvetica Neue Thin"/>
                <a:ea typeface="Helvetica Neue Thin"/>
                <a:cs typeface="Helvetica Neue Thin"/>
                <a:sym typeface="Helvetica Neue Thin"/>
              </a:defRPr>
            </a:lvl1pPr>
          </a:lstStyle>
          <a:p>
            <a:pPr/>
            <a:r>
              <a:t>Typi non habent claritatem insitam; est usus legentis in iis qui facit eorum claritatem.</a:t>
            </a:r>
          </a:p>
        </p:txBody>
      </p:sp>
      <p:sp>
        <p:nvSpPr>
          <p:cNvPr id="256" name="Rectangle"/>
          <p:cNvSpPr/>
          <p:nvPr/>
        </p:nvSpPr>
        <p:spPr>
          <a:xfrm>
            <a:off x="9148487" y="7355705"/>
            <a:ext cx="6087026" cy="4348293"/>
          </a:xfrm>
          <a:prstGeom prst="rect">
            <a:avLst/>
          </a:prstGeom>
          <a:solidFill>
            <a:srgbClr val="EEDBD5"/>
          </a:solidFill>
          <a:ln w="12700">
            <a:miter lim="400000"/>
          </a:ln>
        </p:spPr>
        <p:txBody>
          <a:bodyPr lIns="71437" tIns="71437" rIns="71437" bIns="71437" anchor="ctr"/>
          <a:lstStyle/>
          <a:p>
            <a:pPr>
              <a:defRPr sz="3200">
                <a:solidFill>
                  <a:srgbClr val="FFFFFF"/>
                </a:solidFill>
              </a:defRPr>
            </a:pPr>
          </a:p>
        </p:txBody>
      </p:sp>
      <p:sp>
        <p:nvSpPr>
          <p:cNvPr id="257" name="Image"/>
          <p:cNvSpPr/>
          <p:nvPr>
            <p:ph type="pic" sz="half" idx="23"/>
          </p:nvPr>
        </p:nvSpPr>
        <p:spPr>
          <a:xfrm>
            <a:off x="-2352834" y="1201356"/>
            <a:ext cx="14169619" cy="9365233"/>
          </a:xfrm>
          <a:prstGeom prst="rect">
            <a:avLst/>
          </a:prstGeom>
        </p:spPr>
        <p:txBody>
          <a:bodyPr lIns="91439" tIns="45719" rIns="91439" bIns="45719" anchor="t">
            <a:noAutofit/>
          </a:bodyPr>
          <a:lstStyle/>
          <a:p>
            <a:pPr/>
          </a:p>
        </p:txBody>
      </p:sp>
      <p:sp>
        <p:nvSpPr>
          <p:cNvPr id="258" name="Rectangle"/>
          <p:cNvSpPr/>
          <p:nvPr/>
        </p:nvSpPr>
        <p:spPr>
          <a:xfrm>
            <a:off x="16326800" y="8167705"/>
            <a:ext cx="6315472" cy="3563939"/>
          </a:xfrm>
          <a:prstGeom prst="rect">
            <a:avLst/>
          </a:prstGeom>
          <a:solidFill>
            <a:srgbClr val="FDCDBE"/>
          </a:solidFill>
          <a:ln w="12700">
            <a:miter lim="400000"/>
          </a:ln>
        </p:spPr>
        <p:txBody>
          <a:bodyPr lIns="71437" tIns="71437" rIns="71437" bIns="71437" anchor="ctr"/>
          <a:lstStyle/>
          <a:p>
            <a:pPr>
              <a:defRPr sz="3200">
                <a:solidFill>
                  <a:srgbClr val="FFFFFF"/>
                </a:solidFill>
              </a:defRPr>
            </a:pPr>
          </a:p>
        </p:txBody>
      </p:sp>
      <p:sp>
        <p:nvSpPr>
          <p:cNvPr id="259" name="Image"/>
          <p:cNvSpPr/>
          <p:nvPr>
            <p:ph type="pic" sz="quarter" idx="24"/>
          </p:nvPr>
        </p:nvSpPr>
        <p:spPr>
          <a:xfrm>
            <a:off x="9706389" y="-1778752"/>
            <a:ext cx="6315548" cy="9477024"/>
          </a:xfrm>
          <a:prstGeom prst="rect">
            <a:avLst/>
          </a:prstGeom>
        </p:spPr>
        <p:txBody>
          <a:bodyPr lIns="91439" tIns="45719" rIns="91439" bIns="45719" anchor="t">
            <a:noAutofit/>
          </a:bodyPr>
          <a:lstStyle/>
          <a:p>
            <a:pPr/>
          </a:p>
        </p:txBody>
      </p:sp>
      <p:sp>
        <p:nvSpPr>
          <p:cNvPr id="260" name="Rectangle"/>
          <p:cNvSpPr/>
          <p:nvPr/>
        </p:nvSpPr>
        <p:spPr>
          <a:xfrm>
            <a:off x="1970175" y="7817267"/>
            <a:ext cx="6087025" cy="3803792"/>
          </a:xfrm>
          <a:prstGeom prst="rect">
            <a:avLst/>
          </a:prstGeom>
          <a:solidFill>
            <a:srgbClr val="DFB3B5"/>
          </a:solidFill>
          <a:ln w="12700">
            <a:miter lim="400000"/>
          </a:ln>
        </p:spPr>
        <p:txBody>
          <a:bodyPr lIns="71437" tIns="71437" rIns="71437" bIns="71437" anchor="ctr"/>
          <a:lstStyle/>
          <a:p>
            <a:pPr>
              <a:defRPr sz="3200">
                <a:solidFill>
                  <a:srgbClr val="FFFFFF"/>
                </a:solidFill>
              </a:defRPr>
            </a:pPr>
          </a:p>
        </p:txBody>
      </p:sp>
      <p:sp>
        <p:nvSpPr>
          <p:cNvPr id="261" name="Image"/>
          <p:cNvSpPr/>
          <p:nvPr>
            <p:ph type="pic" sz="quarter" idx="25"/>
          </p:nvPr>
        </p:nvSpPr>
        <p:spPr>
          <a:xfrm>
            <a:off x="16314340" y="1732258"/>
            <a:ext cx="6086968" cy="4058475"/>
          </a:xfrm>
          <a:prstGeom prst="rect">
            <a:avLst/>
          </a:prstGeom>
        </p:spPr>
        <p:txBody>
          <a:bodyPr lIns="91439" tIns="45719" rIns="91439" bIns="45719" anchor="t">
            <a:noAutofit/>
          </a:bodyPr>
          <a:lstStyle/>
          <a:p>
            <a:pPr/>
          </a:p>
        </p:txBody>
      </p:sp>
      <p:sp>
        <p:nvSpPr>
          <p:cNvPr id="2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Year Analyzes copy 1">
    <p:spTree>
      <p:nvGrpSpPr>
        <p:cNvPr id="1" name=""/>
        <p:cNvGrpSpPr/>
        <p:nvPr/>
      </p:nvGrpSpPr>
      <p:grpSpPr>
        <a:xfrm>
          <a:off x="0" y="0"/>
          <a:ext cx="0" cy="0"/>
          <a:chOff x="0" y="0"/>
          <a:chExt cx="0" cy="0"/>
        </a:xfrm>
      </p:grpSpPr>
      <p:sp>
        <p:nvSpPr>
          <p:cNvPr id="269" name="Rectangle"/>
          <p:cNvSpPr/>
          <p:nvPr/>
        </p:nvSpPr>
        <p:spPr>
          <a:xfrm>
            <a:off x="9159" y="-26324"/>
            <a:ext cx="24365682" cy="13768648"/>
          </a:xfrm>
          <a:prstGeom prst="rect">
            <a:avLst/>
          </a:prstGeom>
          <a:solidFill>
            <a:srgbClr val="FFF3E8"/>
          </a:solidFill>
          <a:ln w="12700">
            <a:miter lim="400000"/>
          </a:ln>
        </p:spPr>
        <p:txBody>
          <a:bodyPr lIns="71437" tIns="71437" rIns="71437" bIns="71437" anchor="ctr"/>
          <a:lstStyle/>
          <a:p>
            <a:pPr>
              <a:defRPr sz="3200">
                <a:solidFill>
                  <a:srgbClr val="FFFFFF"/>
                </a:solidFill>
              </a:defRPr>
            </a:pPr>
          </a:p>
        </p:txBody>
      </p:sp>
      <p:sp>
        <p:nvSpPr>
          <p:cNvPr id="270" name="Rectangle"/>
          <p:cNvSpPr/>
          <p:nvPr/>
        </p:nvSpPr>
        <p:spPr>
          <a:xfrm>
            <a:off x="1688533" y="6725780"/>
            <a:ext cx="6087025" cy="4895279"/>
          </a:xfrm>
          <a:prstGeom prst="rect">
            <a:avLst/>
          </a:prstGeom>
          <a:solidFill>
            <a:srgbClr val="EEDBD5"/>
          </a:solidFill>
          <a:ln w="12700">
            <a:miter lim="400000"/>
          </a:ln>
        </p:spPr>
        <p:txBody>
          <a:bodyPr lIns="71437" tIns="71437" rIns="71437" bIns="71437" anchor="ctr"/>
          <a:lstStyle/>
          <a:p>
            <a:pPr>
              <a:defRPr sz="3200">
                <a:solidFill>
                  <a:srgbClr val="FFFFFF"/>
                </a:solidFill>
              </a:defRPr>
            </a:pPr>
          </a:p>
        </p:txBody>
      </p:sp>
      <p:sp>
        <p:nvSpPr>
          <p:cNvPr id="271" name="Rectangle"/>
          <p:cNvSpPr/>
          <p:nvPr/>
        </p:nvSpPr>
        <p:spPr>
          <a:xfrm>
            <a:off x="9181110" y="6725781"/>
            <a:ext cx="6315473" cy="4895278"/>
          </a:xfrm>
          <a:prstGeom prst="rect">
            <a:avLst/>
          </a:prstGeom>
          <a:solidFill>
            <a:srgbClr val="FDCDBE"/>
          </a:solidFill>
          <a:ln w="12700">
            <a:miter lim="400000"/>
          </a:ln>
        </p:spPr>
        <p:txBody>
          <a:bodyPr lIns="71437" tIns="71437" rIns="71437" bIns="71437" anchor="ctr"/>
          <a:lstStyle/>
          <a:p>
            <a:pPr>
              <a:defRPr sz="3200">
                <a:solidFill>
                  <a:srgbClr val="FFFFFF"/>
                </a:solidFill>
              </a:defRPr>
            </a:pPr>
          </a:p>
        </p:txBody>
      </p:sp>
      <p:sp>
        <p:nvSpPr>
          <p:cNvPr id="272" name="Rectangle"/>
          <p:cNvSpPr/>
          <p:nvPr/>
        </p:nvSpPr>
        <p:spPr>
          <a:xfrm>
            <a:off x="16314163" y="6725781"/>
            <a:ext cx="5708617" cy="4895278"/>
          </a:xfrm>
          <a:prstGeom prst="rect">
            <a:avLst/>
          </a:prstGeom>
          <a:solidFill>
            <a:srgbClr val="DFB3B5"/>
          </a:solidFill>
          <a:ln w="12700">
            <a:miter lim="400000"/>
          </a:ln>
        </p:spPr>
        <p:txBody>
          <a:bodyPr lIns="71437" tIns="71437" rIns="71437" bIns="71437" anchor="ctr"/>
          <a:lstStyle/>
          <a:p>
            <a:pPr>
              <a:defRPr sz="3200">
                <a:solidFill>
                  <a:srgbClr val="FFFFFF"/>
                </a:solidFill>
              </a:defRPr>
            </a:pPr>
          </a:p>
        </p:txBody>
      </p:sp>
      <p:sp>
        <p:nvSpPr>
          <p:cNvPr id="2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ocial Icons 2">
    <p:spTree>
      <p:nvGrpSpPr>
        <p:cNvPr id="1" name=""/>
        <p:cNvGrpSpPr/>
        <p:nvPr/>
      </p:nvGrpSpPr>
      <p:grpSpPr>
        <a:xfrm>
          <a:off x="0" y="0"/>
          <a:ext cx="0" cy="0"/>
          <a:chOff x="0" y="0"/>
          <a:chExt cx="0" cy="0"/>
        </a:xfrm>
      </p:grpSpPr>
      <p:sp>
        <p:nvSpPr>
          <p:cNvPr id="280" name="Rectangle"/>
          <p:cNvSpPr/>
          <p:nvPr/>
        </p:nvSpPr>
        <p:spPr>
          <a:xfrm>
            <a:off x="3534" y="-26324"/>
            <a:ext cx="24376930" cy="13768648"/>
          </a:xfrm>
          <a:prstGeom prst="rect">
            <a:avLst/>
          </a:prstGeom>
          <a:solidFill>
            <a:srgbClr val="FFF3E8"/>
          </a:solidFill>
          <a:ln w="12700">
            <a:miter lim="400000"/>
          </a:ln>
        </p:spPr>
        <p:txBody>
          <a:bodyPr lIns="71437" tIns="71437" rIns="71437" bIns="71437" anchor="ctr"/>
          <a:lstStyle/>
          <a:p>
            <a:pPr>
              <a:defRPr sz="3200">
                <a:solidFill>
                  <a:srgbClr val="FFFFFF"/>
                </a:solidFill>
              </a:defRPr>
            </a:pPr>
          </a:p>
        </p:txBody>
      </p:sp>
      <p:sp>
        <p:nvSpPr>
          <p:cNvPr id="281" name="Lectorum decima"/>
          <p:cNvSpPr txBox="1"/>
          <p:nvPr>
            <p:ph type="body" sz="quarter" idx="21"/>
          </p:nvPr>
        </p:nvSpPr>
        <p:spPr>
          <a:xfrm>
            <a:off x="10203497" y="2813137"/>
            <a:ext cx="3977006" cy="651051"/>
          </a:xfrm>
          <a:prstGeom prst="rect">
            <a:avLst/>
          </a:prstGeom>
        </p:spPr>
        <p:txBody>
          <a:bodyPr wrap="none">
            <a:spAutoFit/>
          </a:bodyPr>
          <a:lstStyle>
            <a:lvl1pPr marL="0" indent="0" algn="ctr">
              <a:spcBef>
                <a:spcPts val="0"/>
              </a:spcBef>
              <a:buSzTx/>
              <a:buNone/>
              <a:defRPr cap="all" sz="3400">
                <a:solidFill>
                  <a:srgbClr val="AC98B2"/>
                </a:solidFill>
                <a:latin typeface="Helvetica Neue Thin"/>
                <a:ea typeface="Helvetica Neue Thin"/>
                <a:cs typeface="Helvetica Neue Thin"/>
                <a:sym typeface="Helvetica Neue Thin"/>
              </a:defRPr>
            </a:lvl1pPr>
          </a:lstStyle>
          <a:p>
            <a:pPr/>
            <a:r>
              <a:t>Lectorum decima</a:t>
            </a:r>
          </a:p>
        </p:txBody>
      </p:sp>
      <p:sp>
        <p:nvSpPr>
          <p:cNvPr id="282" name="Circle"/>
          <p:cNvSpPr/>
          <p:nvPr/>
        </p:nvSpPr>
        <p:spPr>
          <a:xfrm>
            <a:off x="10102853" y="5264657"/>
            <a:ext cx="4178294" cy="4178294"/>
          </a:xfrm>
          <a:prstGeom prst="ellipse">
            <a:avLst/>
          </a:prstGeom>
          <a:solidFill>
            <a:srgbClr val="AC98B2"/>
          </a:solidFill>
          <a:ln w="12700">
            <a:miter lim="400000"/>
          </a:ln>
        </p:spPr>
        <p:txBody>
          <a:bodyPr lIns="71437" tIns="71437" rIns="71437" bIns="71437" anchor="ctr"/>
          <a:lstStyle/>
          <a:p>
            <a:pPr>
              <a:defRPr sz="3200">
                <a:solidFill>
                  <a:srgbClr val="FFFFFF"/>
                </a:solidFill>
              </a:defRPr>
            </a:pPr>
          </a:p>
        </p:txBody>
      </p:sp>
      <p:sp>
        <p:nvSpPr>
          <p:cNvPr id="283" name="Image"/>
          <p:cNvSpPr/>
          <p:nvPr>
            <p:ph type="pic" sz="quarter" idx="22"/>
          </p:nvPr>
        </p:nvSpPr>
        <p:spPr>
          <a:xfrm>
            <a:off x="10265602" y="5427406"/>
            <a:ext cx="3852748" cy="3852747"/>
          </a:xfrm>
          <a:prstGeom prst="rect">
            <a:avLst/>
          </a:prstGeom>
        </p:spPr>
        <p:txBody>
          <a:bodyPr lIns="91439" tIns="45719" rIns="91439" bIns="45719" anchor="t">
            <a:noAutofit/>
          </a:bodyPr>
          <a:lstStyle/>
          <a:p>
            <a:pPr/>
          </a:p>
        </p:txBody>
      </p:sp>
      <p:sp>
        <p:nvSpPr>
          <p:cNvPr id="284" name="Circle"/>
          <p:cNvSpPr/>
          <p:nvPr/>
        </p:nvSpPr>
        <p:spPr>
          <a:xfrm>
            <a:off x="8342224" y="8629258"/>
            <a:ext cx="1550807" cy="1550807"/>
          </a:xfrm>
          <a:prstGeom prst="ellipse">
            <a:avLst/>
          </a:prstGeom>
          <a:solidFill>
            <a:srgbClr val="7D81AF"/>
          </a:solidFill>
          <a:ln w="12700">
            <a:miter lim="400000"/>
          </a:ln>
        </p:spPr>
        <p:txBody>
          <a:bodyPr lIns="71437" tIns="71437" rIns="71437" bIns="71437" anchor="ctr"/>
          <a:lstStyle/>
          <a:p>
            <a:pPr>
              <a:defRPr sz="3200">
                <a:solidFill>
                  <a:srgbClr val="FFFFFF"/>
                </a:solidFill>
              </a:defRPr>
            </a:pPr>
          </a:p>
        </p:txBody>
      </p:sp>
      <p:sp>
        <p:nvSpPr>
          <p:cNvPr id="285" name="Image"/>
          <p:cNvSpPr/>
          <p:nvPr>
            <p:ph type="pic" sz="quarter" idx="23"/>
          </p:nvPr>
        </p:nvSpPr>
        <p:spPr>
          <a:xfrm>
            <a:off x="8427959" y="8714994"/>
            <a:ext cx="1379539" cy="1379538"/>
          </a:xfrm>
          <a:prstGeom prst="rect">
            <a:avLst/>
          </a:prstGeom>
        </p:spPr>
        <p:txBody>
          <a:bodyPr lIns="91439" tIns="45719" rIns="91439" bIns="45719" anchor="t">
            <a:noAutofit/>
          </a:bodyPr>
          <a:lstStyle/>
          <a:p>
            <a:pPr/>
          </a:p>
        </p:txBody>
      </p:sp>
      <p:sp>
        <p:nvSpPr>
          <p:cNvPr id="286" name="Circle"/>
          <p:cNvSpPr/>
          <p:nvPr/>
        </p:nvSpPr>
        <p:spPr>
          <a:xfrm>
            <a:off x="8606228" y="4119947"/>
            <a:ext cx="1550807" cy="1550807"/>
          </a:xfrm>
          <a:prstGeom prst="ellipse">
            <a:avLst/>
          </a:prstGeom>
          <a:solidFill>
            <a:srgbClr val="DFB3B5"/>
          </a:solidFill>
          <a:ln w="12700">
            <a:miter lim="400000"/>
          </a:ln>
        </p:spPr>
        <p:txBody>
          <a:bodyPr lIns="71437" tIns="71437" rIns="71437" bIns="71437" anchor="ctr"/>
          <a:lstStyle/>
          <a:p>
            <a:pPr>
              <a:defRPr sz="3200">
                <a:solidFill>
                  <a:srgbClr val="EEDBD5"/>
                </a:solidFill>
              </a:defRPr>
            </a:pPr>
          </a:p>
        </p:txBody>
      </p:sp>
      <p:sp>
        <p:nvSpPr>
          <p:cNvPr id="287" name="Image"/>
          <p:cNvSpPr/>
          <p:nvPr>
            <p:ph type="pic" sz="quarter" idx="24"/>
          </p:nvPr>
        </p:nvSpPr>
        <p:spPr>
          <a:xfrm>
            <a:off x="8703127" y="4216846"/>
            <a:ext cx="1356929" cy="1356928"/>
          </a:xfrm>
          <a:prstGeom prst="rect">
            <a:avLst/>
          </a:prstGeom>
        </p:spPr>
        <p:txBody>
          <a:bodyPr lIns="91439" tIns="45719" rIns="91439" bIns="45719" anchor="t">
            <a:noAutofit/>
          </a:bodyPr>
          <a:lstStyle/>
          <a:p>
            <a:pPr/>
          </a:p>
        </p:txBody>
      </p:sp>
      <p:sp>
        <p:nvSpPr>
          <p:cNvPr id="288" name="Circle"/>
          <p:cNvSpPr/>
          <p:nvPr/>
        </p:nvSpPr>
        <p:spPr>
          <a:xfrm>
            <a:off x="15419434" y="6374602"/>
            <a:ext cx="1550807" cy="1550808"/>
          </a:xfrm>
          <a:prstGeom prst="ellipse">
            <a:avLst/>
          </a:prstGeom>
          <a:solidFill>
            <a:srgbClr val="B0B8C6"/>
          </a:solidFill>
          <a:ln w="12700">
            <a:miter lim="400000"/>
          </a:ln>
        </p:spPr>
        <p:txBody>
          <a:bodyPr lIns="71437" tIns="71437" rIns="71437" bIns="71437" anchor="ctr"/>
          <a:lstStyle/>
          <a:p>
            <a:pPr>
              <a:defRPr sz="3200">
                <a:solidFill>
                  <a:srgbClr val="FFFFFF"/>
                </a:solidFill>
              </a:defRPr>
            </a:pPr>
          </a:p>
        </p:txBody>
      </p:sp>
      <p:sp>
        <p:nvSpPr>
          <p:cNvPr id="289" name="Image"/>
          <p:cNvSpPr/>
          <p:nvPr>
            <p:ph type="pic" sz="quarter" idx="25"/>
          </p:nvPr>
        </p:nvSpPr>
        <p:spPr>
          <a:xfrm>
            <a:off x="15485155" y="6458184"/>
            <a:ext cx="1419163" cy="1419162"/>
          </a:xfrm>
          <a:prstGeom prst="rect">
            <a:avLst/>
          </a:prstGeom>
        </p:spPr>
        <p:txBody>
          <a:bodyPr lIns="91439" tIns="45719" rIns="91439" bIns="45719" anchor="t">
            <a:noAutofit/>
          </a:bodyPr>
          <a:lstStyle/>
          <a:p>
            <a:pPr/>
          </a:p>
        </p:txBody>
      </p:sp>
      <p:sp>
        <p:nvSpPr>
          <p:cNvPr id="290" name="Circle"/>
          <p:cNvSpPr/>
          <p:nvPr/>
        </p:nvSpPr>
        <p:spPr>
          <a:xfrm>
            <a:off x="14490969" y="8629258"/>
            <a:ext cx="1550808" cy="1550807"/>
          </a:xfrm>
          <a:prstGeom prst="ellipse">
            <a:avLst/>
          </a:prstGeom>
          <a:solidFill>
            <a:srgbClr val="EEDBD5"/>
          </a:solidFill>
          <a:ln w="12700">
            <a:miter lim="400000"/>
          </a:ln>
        </p:spPr>
        <p:txBody>
          <a:bodyPr lIns="71437" tIns="71437" rIns="71437" bIns="71437" anchor="ctr"/>
          <a:lstStyle/>
          <a:p>
            <a:pPr>
              <a:defRPr sz="3200">
                <a:solidFill>
                  <a:srgbClr val="FFFFFF"/>
                </a:solidFill>
              </a:defRPr>
            </a:pPr>
          </a:p>
        </p:txBody>
      </p:sp>
      <p:sp>
        <p:nvSpPr>
          <p:cNvPr id="291" name="Image"/>
          <p:cNvSpPr/>
          <p:nvPr>
            <p:ph type="pic" sz="quarter" idx="26"/>
          </p:nvPr>
        </p:nvSpPr>
        <p:spPr>
          <a:xfrm>
            <a:off x="14578576" y="8699005"/>
            <a:ext cx="1411392" cy="1411392"/>
          </a:xfrm>
          <a:prstGeom prst="rect">
            <a:avLst/>
          </a:prstGeom>
        </p:spPr>
        <p:txBody>
          <a:bodyPr lIns="91439" tIns="45719" rIns="91439" bIns="45719" anchor="t">
            <a:noAutofit/>
          </a:bodyPr>
          <a:lstStyle/>
          <a:p>
            <a:pPr/>
          </a:p>
        </p:txBody>
      </p:sp>
      <p:sp>
        <p:nvSpPr>
          <p:cNvPr id="292" name="Circle"/>
          <p:cNvSpPr/>
          <p:nvPr/>
        </p:nvSpPr>
        <p:spPr>
          <a:xfrm>
            <a:off x="14263516" y="4119947"/>
            <a:ext cx="1550808" cy="1550807"/>
          </a:xfrm>
          <a:prstGeom prst="ellipse">
            <a:avLst/>
          </a:prstGeom>
          <a:solidFill>
            <a:srgbClr val="FDCDBE"/>
          </a:solidFill>
          <a:ln w="12700">
            <a:miter lim="400000"/>
          </a:ln>
        </p:spPr>
        <p:txBody>
          <a:bodyPr lIns="71437" tIns="71437" rIns="71437" bIns="71437" anchor="ctr"/>
          <a:lstStyle/>
          <a:p>
            <a:pPr>
              <a:defRPr sz="3200">
                <a:solidFill>
                  <a:srgbClr val="FFFFFF"/>
                </a:solidFill>
              </a:defRPr>
            </a:pPr>
          </a:p>
        </p:txBody>
      </p:sp>
      <p:sp>
        <p:nvSpPr>
          <p:cNvPr id="293" name="Image"/>
          <p:cNvSpPr/>
          <p:nvPr>
            <p:ph type="pic" sz="quarter" idx="27"/>
          </p:nvPr>
        </p:nvSpPr>
        <p:spPr>
          <a:xfrm>
            <a:off x="14267859" y="4124288"/>
            <a:ext cx="1542026" cy="1542027"/>
          </a:xfrm>
          <a:prstGeom prst="rect">
            <a:avLst/>
          </a:prstGeom>
        </p:spPr>
        <p:txBody>
          <a:bodyPr lIns="91439" tIns="45719" rIns="91439" bIns="45719" anchor="t">
            <a:noAutofit/>
          </a:bodyPr>
          <a:lstStyle/>
          <a:p>
            <a:pPr/>
          </a:p>
        </p:txBody>
      </p:sp>
      <p:sp>
        <p:nvSpPr>
          <p:cNvPr id="294" name="Circle"/>
          <p:cNvSpPr/>
          <p:nvPr/>
        </p:nvSpPr>
        <p:spPr>
          <a:xfrm>
            <a:off x="7413759" y="6374602"/>
            <a:ext cx="1550807" cy="1550808"/>
          </a:xfrm>
          <a:prstGeom prst="ellipse">
            <a:avLst/>
          </a:prstGeom>
          <a:solidFill>
            <a:srgbClr val="AC98B2"/>
          </a:solidFill>
          <a:ln w="12700">
            <a:miter lim="400000"/>
          </a:ln>
        </p:spPr>
        <p:txBody>
          <a:bodyPr lIns="71437" tIns="71437" rIns="71437" bIns="71437" anchor="ctr"/>
          <a:lstStyle/>
          <a:p>
            <a:pPr>
              <a:defRPr sz="3200">
                <a:solidFill>
                  <a:srgbClr val="FFFFFF"/>
                </a:solidFill>
              </a:defRPr>
            </a:pPr>
          </a:p>
        </p:txBody>
      </p:sp>
      <p:sp>
        <p:nvSpPr>
          <p:cNvPr id="295" name="Image"/>
          <p:cNvSpPr/>
          <p:nvPr>
            <p:ph type="pic" sz="quarter" idx="28"/>
          </p:nvPr>
        </p:nvSpPr>
        <p:spPr>
          <a:xfrm>
            <a:off x="7500743" y="6461586"/>
            <a:ext cx="1376678" cy="1376678"/>
          </a:xfrm>
          <a:prstGeom prst="rect">
            <a:avLst/>
          </a:prstGeom>
        </p:spPr>
        <p:txBody>
          <a:bodyPr lIns="91439" tIns="45719" rIns="91439" bIns="45719" anchor="t">
            <a:noAutofit/>
          </a:bodyPr>
          <a:lstStyle/>
          <a:p>
            <a:pPr/>
          </a:p>
        </p:txBody>
      </p:sp>
      <p:sp>
        <p:nvSpPr>
          <p:cNvPr id="296" name="Feugait nulla facillisi"/>
          <p:cNvSpPr txBox="1"/>
          <p:nvPr>
            <p:ph type="body" sz="quarter" idx="29"/>
          </p:nvPr>
        </p:nvSpPr>
        <p:spPr>
          <a:xfrm>
            <a:off x="7664008" y="1458605"/>
            <a:ext cx="9055984" cy="1284537"/>
          </a:xfrm>
          <a:prstGeom prst="rect">
            <a:avLst/>
          </a:prstGeom>
        </p:spPr>
        <p:txBody>
          <a:bodyPr>
            <a:spAutoFit/>
          </a:bodyPr>
          <a:lstStyle>
            <a:lvl1pPr marL="0" indent="0" algn="ctr">
              <a:spcBef>
                <a:spcPts val="0"/>
              </a:spcBef>
              <a:buSzTx/>
              <a:buNone/>
              <a:defRPr spc="0" sz="7800">
                <a:latin typeface="Helvetica Neue UltraLight"/>
                <a:ea typeface="Helvetica Neue UltraLight"/>
                <a:cs typeface="Helvetica Neue UltraLight"/>
                <a:sym typeface="Helvetica Neue UltraLight"/>
              </a:defRPr>
            </a:lvl1pPr>
          </a:lstStyle>
          <a:p>
            <a:pPr/>
            <a:r>
              <a:t>Feugait nulla facillisi</a:t>
            </a:r>
          </a:p>
        </p:txBody>
      </p:sp>
      <p:sp>
        <p:nvSpPr>
          <p:cNvPr id="297" name="Typi non habent claritatem insitam; est usus legentis in iis qui facit eorum claritatem. Investigationes demonstraverunt lectores legere me lius quod ii legunt saepius. Claritas est etiam processus dynamicus, qui sequitur mutationem"/>
          <p:cNvSpPr txBox="1"/>
          <p:nvPr>
            <p:ph type="body" sz="quarter" idx="30"/>
          </p:nvPr>
        </p:nvSpPr>
        <p:spPr>
          <a:xfrm>
            <a:off x="6109065" y="10986823"/>
            <a:ext cx="12165869" cy="1238935"/>
          </a:xfrm>
          <a:prstGeom prst="rect">
            <a:avLst/>
          </a:prstGeom>
        </p:spPr>
        <p:txBody>
          <a:bodyPr>
            <a:spAutoFit/>
          </a:bodyPr>
          <a:lstStyle>
            <a:lvl1pPr marL="0" indent="0" algn="ctr">
              <a:spcBef>
                <a:spcPts val="0"/>
              </a:spcBef>
              <a:buSzTx/>
              <a:buNone/>
              <a:defRPr sz="2400">
                <a:latin typeface="Helvetica Neue Light"/>
                <a:ea typeface="Helvetica Neue Light"/>
                <a:cs typeface="Helvetica Neue Light"/>
                <a:sym typeface="Helvetica Neue Light"/>
              </a:defRPr>
            </a:lvl1pPr>
          </a:lstStyle>
          <a:p>
            <a:pPr/>
            <a:r>
              <a:t>Typi non habent claritatem insitam; est usus legentis in iis qui facit eorum claritatem. Investigationes demonstraverunt lectores legere me lius quod ii legunt saepius. Claritas est etiam processus dynamicus, qui sequitur mutationem</a:t>
            </a:r>
          </a:p>
        </p:txBody>
      </p:sp>
      <p:sp>
        <p:nvSpPr>
          <p:cNvPr id="298" name="Delenit augue duis dolore te dolore"/>
          <p:cNvSpPr txBox="1"/>
          <p:nvPr>
            <p:ph type="body" sz="quarter" idx="31"/>
          </p:nvPr>
        </p:nvSpPr>
        <p:spPr>
          <a:xfrm>
            <a:off x="16251421" y="9140692"/>
            <a:ext cx="2214115" cy="594182"/>
          </a:xfrm>
          <a:prstGeom prst="rect">
            <a:avLst/>
          </a:prstGeom>
        </p:spPr>
        <p:txBody>
          <a:bodyPr>
            <a:spAutoFit/>
          </a:bodyPr>
          <a:lstStyle>
            <a:lvl1pPr marL="0" indent="0">
              <a:spcBef>
                <a:spcPts val="0"/>
              </a:spcBef>
              <a:buSzTx/>
              <a:buNone/>
              <a:defRPr sz="1600">
                <a:latin typeface="Helvetica Neue Light"/>
                <a:ea typeface="Helvetica Neue Light"/>
                <a:cs typeface="Helvetica Neue Light"/>
                <a:sym typeface="Helvetica Neue Light"/>
              </a:defRPr>
            </a:lvl1pPr>
          </a:lstStyle>
          <a:p>
            <a:pPr/>
            <a:r>
              <a:t>Delenit augue duis dolore te dolore</a:t>
            </a:r>
          </a:p>
        </p:txBody>
      </p:sp>
      <p:sp>
        <p:nvSpPr>
          <p:cNvPr id="299" name="Delenit augue duis dolore te dolore"/>
          <p:cNvSpPr txBox="1"/>
          <p:nvPr>
            <p:ph type="body" sz="quarter" idx="32"/>
          </p:nvPr>
        </p:nvSpPr>
        <p:spPr>
          <a:xfrm>
            <a:off x="17251546" y="6852915"/>
            <a:ext cx="2214115" cy="594181"/>
          </a:xfrm>
          <a:prstGeom prst="rect">
            <a:avLst/>
          </a:prstGeom>
        </p:spPr>
        <p:txBody>
          <a:bodyPr>
            <a:spAutoFit/>
          </a:bodyPr>
          <a:lstStyle>
            <a:lvl1pPr marL="0" indent="0">
              <a:spcBef>
                <a:spcPts val="0"/>
              </a:spcBef>
              <a:buSzTx/>
              <a:buNone/>
              <a:defRPr sz="1600">
                <a:latin typeface="Helvetica Neue Light"/>
                <a:ea typeface="Helvetica Neue Light"/>
                <a:cs typeface="Helvetica Neue Light"/>
                <a:sym typeface="Helvetica Neue Light"/>
              </a:defRPr>
            </a:lvl1pPr>
          </a:lstStyle>
          <a:p>
            <a:pPr/>
            <a:r>
              <a:t>Delenit augue duis dolore te dolore</a:t>
            </a:r>
          </a:p>
        </p:txBody>
      </p:sp>
      <p:sp>
        <p:nvSpPr>
          <p:cNvPr id="300" name="Delenit augue duis dolore te dolore"/>
          <p:cNvSpPr txBox="1"/>
          <p:nvPr>
            <p:ph type="body" sz="quarter" idx="33"/>
          </p:nvPr>
        </p:nvSpPr>
        <p:spPr>
          <a:xfrm>
            <a:off x="16057302" y="4547279"/>
            <a:ext cx="2214114" cy="594182"/>
          </a:xfrm>
          <a:prstGeom prst="rect">
            <a:avLst/>
          </a:prstGeom>
        </p:spPr>
        <p:txBody>
          <a:bodyPr>
            <a:spAutoFit/>
          </a:bodyPr>
          <a:lstStyle>
            <a:lvl1pPr marL="0" indent="0">
              <a:spcBef>
                <a:spcPts val="0"/>
              </a:spcBef>
              <a:buSzTx/>
              <a:buNone/>
              <a:defRPr sz="1600">
                <a:latin typeface="Helvetica Neue Light"/>
                <a:ea typeface="Helvetica Neue Light"/>
                <a:cs typeface="Helvetica Neue Light"/>
                <a:sym typeface="Helvetica Neue Light"/>
              </a:defRPr>
            </a:lvl1pPr>
          </a:lstStyle>
          <a:p>
            <a:pPr/>
            <a:r>
              <a:t>Delenit augue duis dolore te dolore</a:t>
            </a:r>
          </a:p>
        </p:txBody>
      </p:sp>
      <p:sp>
        <p:nvSpPr>
          <p:cNvPr id="301" name="Delenit augue duis dolore te dolore"/>
          <p:cNvSpPr txBox="1"/>
          <p:nvPr>
            <p:ph type="body" sz="quarter" idx="34"/>
          </p:nvPr>
        </p:nvSpPr>
        <p:spPr>
          <a:xfrm>
            <a:off x="6110807" y="4547279"/>
            <a:ext cx="2214115" cy="594182"/>
          </a:xfrm>
          <a:prstGeom prst="rect">
            <a:avLst/>
          </a:prstGeom>
        </p:spPr>
        <p:txBody>
          <a:bodyPr>
            <a:spAutoFit/>
          </a:bodyPr>
          <a:lstStyle>
            <a:lvl1pPr marL="0" indent="0" algn="r">
              <a:spcBef>
                <a:spcPts val="0"/>
              </a:spcBef>
              <a:buSzTx/>
              <a:buNone/>
              <a:defRPr sz="1600">
                <a:latin typeface="Helvetica Neue Light"/>
                <a:ea typeface="Helvetica Neue Light"/>
                <a:cs typeface="Helvetica Neue Light"/>
                <a:sym typeface="Helvetica Neue Light"/>
              </a:defRPr>
            </a:lvl1pPr>
          </a:lstStyle>
          <a:p>
            <a:pPr/>
            <a:r>
              <a:t>Delenit augue duis dolore te dolore</a:t>
            </a:r>
          </a:p>
        </p:txBody>
      </p:sp>
      <p:sp>
        <p:nvSpPr>
          <p:cNvPr id="302" name="Delenit augue duis dolore te dolore"/>
          <p:cNvSpPr txBox="1"/>
          <p:nvPr>
            <p:ph type="body" sz="quarter" idx="35"/>
          </p:nvPr>
        </p:nvSpPr>
        <p:spPr>
          <a:xfrm>
            <a:off x="4900478" y="6870686"/>
            <a:ext cx="2214115" cy="594182"/>
          </a:xfrm>
          <a:prstGeom prst="rect">
            <a:avLst/>
          </a:prstGeom>
        </p:spPr>
        <p:txBody>
          <a:bodyPr>
            <a:spAutoFit/>
          </a:bodyPr>
          <a:lstStyle>
            <a:lvl1pPr marL="0" indent="0" algn="r">
              <a:spcBef>
                <a:spcPts val="0"/>
              </a:spcBef>
              <a:buSzTx/>
              <a:buNone/>
              <a:defRPr sz="1600">
                <a:latin typeface="Helvetica Neue Light"/>
                <a:ea typeface="Helvetica Neue Light"/>
                <a:cs typeface="Helvetica Neue Light"/>
                <a:sym typeface="Helvetica Neue Light"/>
              </a:defRPr>
            </a:lvl1pPr>
          </a:lstStyle>
          <a:p>
            <a:pPr/>
            <a:r>
              <a:t>Delenit augue duis dolore te dolore</a:t>
            </a:r>
          </a:p>
        </p:txBody>
      </p:sp>
      <p:sp>
        <p:nvSpPr>
          <p:cNvPr id="303" name="Delenit augue duis dolore te dolore"/>
          <p:cNvSpPr txBox="1"/>
          <p:nvPr>
            <p:ph type="body" sz="quarter" idx="36"/>
          </p:nvPr>
        </p:nvSpPr>
        <p:spPr>
          <a:xfrm>
            <a:off x="5852278" y="9158551"/>
            <a:ext cx="2214115" cy="594182"/>
          </a:xfrm>
          <a:prstGeom prst="rect">
            <a:avLst/>
          </a:prstGeom>
        </p:spPr>
        <p:txBody>
          <a:bodyPr>
            <a:spAutoFit/>
          </a:bodyPr>
          <a:lstStyle>
            <a:lvl1pPr marL="0" indent="0" algn="r">
              <a:spcBef>
                <a:spcPts val="0"/>
              </a:spcBef>
              <a:buSzTx/>
              <a:buNone/>
              <a:defRPr sz="1600">
                <a:latin typeface="Helvetica Neue Light"/>
                <a:ea typeface="Helvetica Neue Light"/>
                <a:cs typeface="Helvetica Neue Light"/>
                <a:sym typeface="Helvetica Neue Light"/>
              </a:defRPr>
            </a:lvl1pPr>
          </a:lstStyle>
          <a:p>
            <a:pPr/>
            <a:r>
              <a:t>Delenit augue duis dolore te dolore</a:t>
            </a:r>
          </a:p>
        </p:txBody>
      </p:sp>
      <p:sp>
        <p:nvSpPr>
          <p:cNvPr id="3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Year Analyzes copy">
    <p:spTree>
      <p:nvGrpSpPr>
        <p:cNvPr id="1" name=""/>
        <p:cNvGrpSpPr/>
        <p:nvPr/>
      </p:nvGrpSpPr>
      <p:grpSpPr>
        <a:xfrm>
          <a:off x="0" y="0"/>
          <a:ext cx="0" cy="0"/>
          <a:chOff x="0" y="0"/>
          <a:chExt cx="0" cy="0"/>
        </a:xfrm>
      </p:grpSpPr>
      <p:sp>
        <p:nvSpPr>
          <p:cNvPr id="311" name="Rectangle"/>
          <p:cNvSpPr/>
          <p:nvPr/>
        </p:nvSpPr>
        <p:spPr>
          <a:xfrm>
            <a:off x="9159" y="-26324"/>
            <a:ext cx="24365682" cy="13768648"/>
          </a:xfrm>
          <a:prstGeom prst="rect">
            <a:avLst/>
          </a:prstGeom>
          <a:solidFill>
            <a:srgbClr val="FFF3E8"/>
          </a:solidFill>
          <a:ln w="12700">
            <a:miter lim="400000"/>
          </a:ln>
        </p:spPr>
        <p:txBody>
          <a:bodyPr lIns="71437" tIns="71437" rIns="71437" bIns="71437" anchor="ctr"/>
          <a:lstStyle/>
          <a:p>
            <a:pPr>
              <a:defRPr sz="3200">
                <a:solidFill>
                  <a:srgbClr val="FFFFFF"/>
                </a:solidFill>
              </a:defRPr>
            </a:pPr>
          </a:p>
        </p:txBody>
      </p:sp>
      <p:sp>
        <p:nvSpPr>
          <p:cNvPr id="312" name="Rectangle"/>
          <p:cNvSpPr/>
          <p:nvPr/>
        </p:nvSpPr>
        <p:spPr>
          <a:xfrm>
            <a:off x="3534" y="-26324"/>
            <a:ext cx="24376930" cy="13768648"/>
          </a:xfrm>
          <a:prstGeom prst="rect">
            <a:avLst/>
          </a:prstGeom>
          <a:solidFill>
            <a:srgbClr val="FFF3E8"/>
          </a:solidFill>
          <a:ln w="12700">
            <a:miter lim="400000"/>
          </a:ln>
        </p:spPr>
        <p:txBody>
          <a:bodyPr lIns="71437" tIns="71437" rIns="71437" bIns="71437" anchor="ctr"/>
          <a:lstStyle/>
          <a:p>
            <a:pPr>
              <a:defRPr sz="3200">
                <a:solidFill>
                  <a:srgbClr val="FFFFFF"/>
                </a:solidFill>
              </a:defRPr>
            </a:pPr>
          </a:p>
        </p:txBody>
      </p:sp>
      <p:sp>
        <p:nvSpPr>
          <p:cNvPr id="313" name="Lectorum decima"/>
          <p:cNvSpPr txBox="1"/>
          <p:nvPr/>
        </p:nvSpPr>
        <p:spPr>
          <a:xfrm>
            <a:off x="10203497" y="2813137"/>
            <a:ext cx="3977006" cy="651051"/>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cap="all" sz="3400">
                <a:solidFill>
                  <a:srgbClr val="AC98B2"/>
                </a:solidFill>
                <a:latin typeface="Helvetica Neue Thin"/>
                <a:ea typeface="Helvetica Neue Thin"/>
                <a:cs typeface="Helvetica Neue Thin"/>
                <a:sym typeface="Helvetica Neue Thin"/>
              </a:defRPr>
            </a:lvl1pPr>
          </a:lstStyle>
          <a:p>
            <a:pPr/>
            <a:r>
              <a:t>Lectorum decima</a:t>
            </a:r>
          </a:p>
        </p:txBody>
      </p:sp>
      <p:sp>
        <p:nvSpPr>
          <p:cNvPr id="314" name="Circle"/>
          <p:cNvSpPr/>
          <p:nvPr/>
        </p:nvSpPr>
        <p:spPr>
          <a:xfrm>
            <a:off x="10102853" y="5264657"/>
            <a:ext cx="4178294" cy="4178294"/>
          </a:xfrm>
          <a:prstGeom prst="ellipse">
            <a:avLst/>
          </a:prstGeom>
          <a:solidFill>
            <a:srgbClr val="AC98B2"/>
          </a:solidFill>
          <a:ln w="12700">
            <a:miter lim="400000"/>
          </a:ln>
        </p:spPr>
        <p:txBody>
          <a:bodyPr lIns="71437" tIns="71437" rIns="71437" bIns="71437" anchor="ctr"/>
          <a:lstStyle/>
          <a:p>
            <a:pPr>
              <a:defRPr sz="3200">
                <a:solidFill>
                  <a:srgbClr val="FFFFFF"/>
                </a:solidFill>
              </a:defRPr>
            </a:pPr>
          </a:p>
        </p:txBody>
      </p:sp>
      <p:sp>
        <p:nvSpPr>
          <p:cNvPr id="315" name="Image"/>
          <p:cNvSpPr/>
          <p:nvPr>
            <p:ph type="pic" sz="quarter" idx="21"/>
          </p:nvPr>
        </p:nvSpPr>
        <p:spPr>
          <a:xfrm>
            <a:off x="10265602" y="5427406"/>
            <a:ext cx="3852748" cy="3852747"/>
          </a:xfrm>
          <a:prstGeom prst="rect">
            <a:avLst/>
          </a:prstGeom>
        </p:spPr>
        <p:txBody>
          <a:bodyPr lIns="91439" tIns="45719" rIns="91439" bIns="45719" anchor="t">
            <a:noAutofit/>
          </a:bodyPr>
          <a:lstStyle/>
          <a:p>
            <a:pPr/>
          </a:p>
        </p:txBody>
      </p:sp>
      <p:sp>
        <p:nvSpPr>
          <p:cNvPr id="316" name="Circle"/>
          <p:cNvSpPr/>
          <p:nvPr/>
        </p:nvSpPr>
        <p:spPr>
          <a:xfrm>
            <a:off x="8342224" y="8629258"/>
            <a:ext cx="1550807" cy="1550807"/>
          </a:xfrm>
          <a:prstGeom prst="ellipse">
            <a:avLst/>
          </a:prstGeom>
          <a:solidFill>
            <a:srgbClr val="7D81AF"/>
          </a:solidFill>
          <a:ln w="12700">
            <a:miter lim="400000"/>
          </a:ln>
        </p:spPr>
        <p:txBody>
          <a:bodyPr lIns="71437" tIns="71437" rIns="71437" bIns="71437" anchor="ctr"/>
          <a:lstStyle/>
          <a:p>
            <a:pPr>
              <a:defRPr sz="3200">
                <a:solidFill>
                  <a:srgbClr val="FFFFFF"/>
                </a:solidFill>
              </a:defRPr>
            </a:pPr>
          </a:p>
        </p:txBody>
      </p:sp>
      <p:sp>
        <p:nvSpPr>
          <p:cNvPr id="317" name="Image"/>
          <p:cNvSpPr/>
          <p:nvPr>
            <p:ph type="pic" sz="quarter" idx="22"/>
          </p:nvPr>
        </p:nvSpPr>
        <p:spPr>
          <a:xfrm>
            <a:off x="8427959" y="8714994"/>
            <a:ext cx="1379539" cy="1379538"/>
          </a:xfrm>
          <a:prstGeom prst="rect">
            <a:avLst/>
          </a:prstGeom>
        </p:spPr>
        <p:txBody>
          <a:bodyPr lIns="91439" tIns="45719" rIns="91439" bIns="45719" anchor="t">
            <a:noAutofit/>
          </a:bodyPr>
          <a:lstStyle/>
          <a:p>
            <a:pPr/>
          </a:p>
        </p:txBody>
      </p:sp>
      <p:sp>
        <p:nvSpPr>
          <p:cNvPr id="318" name="Circle"/>
          <p:cNvSpPr/>
          <p:nvPr/>
        </p:nvSpPr>
        <p:spPr>
          <a:xfrm>
            <a:off x="8606228" y="4119947"/>
            <a:ext cx="1550807" cy="1550807"/>
          </a:xfrm>
          <a:prstGeom prst="ellipse">
            <a:avLst/>
          </a:prstGeom>
          <a:solidFill>
            <a:srgbClr val="DFB3B5"/>
          </a:solidFill>
          <a:ln w="12700">
            <a:miter lim="400000"/>
          </a:ln>
        </p:spPr>
        <p:txBody>
          <a:bodyPr lIns="71437" tIns="71437" rIns="71437" bIns="71437" anchor="ctr"/>
          <a:lstStyle/>
          <a:p>
            <a:pPr>
              <a:defRPr sz="3200">
                <a:solidFill>
                  <a:srgbClr val="EEDBD5"/>
                </a:solidFill>
              </a:defRPr>
            </a:pPr>
          </a:p>
        </p:txBody>
      </p:sp>
      <p:sp>
        <p:nvSpPr>
          <p:cNvPr id="319" name="Image"/>
          <p:cNvSpPr/>
          <p:nvPr>
            <p:ph type="pic" sz="quarter" idx="23"/>
          </p:nvPr>
        </p:nvSpPr>
        <p:spPr>
          <a:xfrm>
            <a:off x="8703127" y="4216846"/>
            <a:ext cx="1356929" cy="1356928"/>
          </a:xfrm>
          <a:prstGeom prst="rect">
            <a:avLst/>
          </a:prstGeom>
        </p:spPr>
        <p:txBody>
          <a:bodyPr lIns="91439" tIns="45719" rIns="91439" bIns="45719" anchor="t">
            <a:noAutofit/>
          </a:bodyPr>
          <a:lstStyle/>
          <a:p>
            <a:pPr/>
          </a:p>
        </p:txBody>
      </p:sp>
      <p:sp>
        <p:nvSpPr>
          <p:cNvPr id="320" name="Circle"/>
          <p:cNvSpPr/>
          <p:nvPr/>
        </p:nvSpPr>
        <p:spPr>
          <a:xfrm>
            <a:off x="15419434" y="6374602"/>
            <a:ext cx="1550807" cy="1550808"/>
          </a:xfrm>
          <a:prstGeom prst="ellipse">
            <a:avLst/>
          </a:prstGeom>
          <a:solidFill>
            <a:srgbClr val="B0B8C6"/>
          </a:solidFill>
          <a:ln w="12700">
            <a:miter lim="400000"/>
          </a:ln>
        </p:spPr>
        <p:txBody>
          <a:bodyPr lIns="71437" tIns="71437" rIns="71437" bIns="71437" anchor="ctr"/>
          <a:lstStyle/>
          <a:p>
            <a:pPr>
              <a:defRPr sz="3200">
                <a:solidFill>
                  <a:srgbClr val="FFFFFF"/>
                </a:solidFill>
              </a:defRPr>
            </a:pPr>
          </a:p>
        </p:txBody>
      </p:sp>
      <p:sp>
        <p:nvSpPr>
          <p:cNvPr id="321" name="Image"/>
          <p:cNvSpPr/>
          <p:nvPr>
            <p:ph type="pic" sz="quarter" idx="24"/>
          </p:nvPr>
        </p:nvSpPr>
        <p:spPr>
          <a:xfrm>
            <a:off x="15485155" y="6458184"/>
            <a:ext cx="1419163" cy="1419162"/>
          </a:xfrm>
          <a:prstGeom prst="rect">
            <a:avLst/>
          </a:prstGeom>
        </p:spPr>
        <p:txBody>
          <a:bodyPr lIns="91439" tIns="45719" rIns="91439" bIns="45719" anchor="t">
            <a:noAutofit/>
          </a:bodyPr>
          <a:lstStyle/>
          <a:p>
            <a:pPr/>
          </a:p>
        </p:txBody>
      </p:sp>
      <p:sp>
        <p:nvSpPr>
          <p:cNvPr id="322" name="Circle"/>
          <p:cNvSpPr/>
          <p:nvPr/>
        </p:nvSpPr>
        <p:spPr>
          <a:xfrm>
            <a:off x="14490969" y="8629258"/>
            <a:ext cx="1550808" cy="1550807"/>
          </a:xfrm>
          <a:prstGeom prst="ellipse">
            <a:avLst/>
          </a:prstGeom>
          <a:solidFill>
            <a:srgbClr val="EEDBD5"/>
          </a:solidFill>
          <a:ln w="12700">
            <a:miter lim="400000"/>
          </a:ln>
        </p:spPr>
        <p:txBody>
          <a:bodyPr lIns="71437" tIns="71437" rIns="71437" bIns="71437" anchor="ctr"/>
          <a:lstStyle/>
          <a:p>
            <a:pPr>
              <a:defRPr sz="3200">
                <a:solidFill>
                  <a:srgbClr val="FFFFFF"/>
                </a:solidFill>
              </a:defRPr>
            </a:pPr>
          </a:p>
        </p:txBody>
      </p:sp>
      <p:sp>
        <p:nvSpPr>
          <p:cNvPr id="323" name="Image"/>
          <p:cNvSpPr/>
          <p:nvPr>
            <p:ph type="pic" sz="quarter" idx="25"/>
          </p:nvPr>
        </p:nvSpPr>
        <p:spPr>
          <a:xfrm>
            <a:off x="14578576" y="8699005"/>
            <a:ext cx="1411392" cy="1411392"/>
          </a:xfrm>
          <a:prstGeom prst="rect">
            <a:avLst/>
          </a:prstGeom>
        </p:spPr>
        <p:txBody>
          <a:bodyPr lIns="91439" tIns="45719" rIns="91439" bIns="45719" anchor="t">
            <a:noAutofit/>
          </a:bodyPr>
          <a:lstStyle/>
          <a:p>
            <a:pPr/>
          </a:p>
        </p:txBody>
      </p:sp>
      <p:sp>
        <p:nvSpPr>
          <p:cNvPr id="324" name="Circle"/>
          <p:cNvSpPr/>
          <p:nvPr/>
        </p:nvSpPr>
        <p:spPr>
          <a:xfrm>
            <a:off x="14263516" y="4119947"/>
            <a:ext cx="1550808" cy="1550807"/>
          </a:xfrm>
          <a:prstGeom prst="ellipse">
            <a:avLst/>
          </a:prstGeom>
          <a:solidFill>
            <a:srgbClr val="FDCDBE"/>
          </a:solidFill>
          <a:ln w="12700">
            <a:miter lim="400000"/>
          </a:ln>
        </p:spPr>
        <p:txBody>
          <a:bodyPr lIns="71437" tIns="71437" rIns="71437" bIns="71437" anchor="ctr"/>
          <a:lstStyle/>
          <a:p>
            <a:pPr>
              <a:defRPr sz="3200">
                <a:solidFill>
                  <a:srgbClr val="FFFFFF"/>
                </a:solidFill>
              </a:defRPr>
            </a:pPr>
          </a:p>
        </p:txBody>
      </p:sp>
      <p:sp>
        <p:nvSpPr>
          <p:cNvPr id="325" name="Image"/>
          <p:cNvSpPr/>
          <p:nvPr>
            <p:ph type="pic" sz="quarter" idx="26"/>
          </p:nvPr>
        </p:nvSpPr>
        <p:spPr>
          <a:xfrm>
            <a:off x="14267859" y="4124288"/>
            <a:ext cx="1542026" cy="1542027"/>
          </a:xfrm>
          <a:prstGeom prst="rect">
            <a:avLst/>
          </a:prstGeom>
        </p:spPr>
        <p:txBody>
          <a:bodyPr lIns="91439" tIns="45719" rIns="91439" bIns="45719" anchor="t">
            <a:noAutofit/>
          </a:bodyPr>
          <a:lstStyle/>
          <a:p>
            <a:pPr/>
          </a:p>
        </p:txBody>
      </p:sp>
      <p:sp>
        <p:nvSpPr>
          <p:cNvPr id="326" name="Circle"/>
          <p:cNvSpPr/>
          <p:nvPr/>
        </p:nvSpPr>
        <p:spPr>
          <a:xfrm>
            <a:off x="7413759" y="6374602"/>
            <a:ext cx="1550807" cy="1550808"/>
          </a:xfrm>
          <a:prstGeom prst="ellipse">
            <a:avLst/>
          </a:prstGeom>
          <a:solidFill>
            <a:srgbClr val="AC98B2"/>
          </a:solidFill>
          <a:ln w="12700">
            <a:miter lim="400000"/>
          </a:ln>
        </p:spPr>
        <p:txBody>
          <a:bodyPr lIns="71437" tIns="71437" rIns="71437" bIns="71437" anchor="ctr"/>
          <a:lstStyle/>
          <a:p>
            <a:pPr>
              <a:defRPr sz="3200">
                <a:solidFill>
                  <a:srgbClr val="FFFFFF"/>
                </a:solidFill>
              </a:defRPr>
            </a:pPr>
          </a:p>
        </p:txBody>
      </p:sp>
      <p:sp>
        <p:nvSpPr>
          <p:cNvPr id="327" name="Image"/>
          <p:cNvSpPr/>
          <p:nvPr>
            <p:ph type="pic" sz="quarter" idx="27"/>
          </p:nvPr>
        </p:nvSpPr>
        <p:spPr>
          <a:xfrm>
            <a:off x="7500743" y="6461586"/>
            <a:ext cx="1376678" cy="1376678"/>
          </a:xfrm>
          <a:prstGeom prst="rect">
            <a:avLst/>
          </a:prstGeom>
        </p:spPr>
        <p:txBody>
          <a:bodyPr lIns="91439" tIns="45719" rIns="91439" bIns="45719" anchor="t">
            <a:noAutofit/>
          </a:bodyPr>
          <a:lstStyle/>
          <a:p>
            <a:pPr/>
          </a:p>
        </p:txBody>
      </p:sp>
      <p:sp>
        <p:nvSpPr>
          <p:cNvPr id="328" name="Feugait nulla facillisi"/>
          <p:cNvSpPr txBox="1"/>
          <p:nvPr/>
        </p:nvSpPr>
        <p:spPr>
          <a:xfrm>
            <a:off x="7664008" y="1458605"/>
            <a:ext cx="9055984" cy="128453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pc="0" sz="7800">
                <a:latin typeface="Helvetica Neue UltraLight"/>
                <a:ea typeface="Helvetica Neue UltraLight"/>
                <a:cs typeface="Helvetica Neue UltraLight"/>
                <a:sym typeface="Helvetica Neue UltraLight"/>
              </a:defRPr>
            </a:lvl1pPr>
          </a:lstStyle>
          <a:p>
            <a:pPr/>
            <a:r>
              <a:t>Feugait nulla facillisi</a:t>
            </a:r>
          </a:p>
        </p:txBody>
      </p:sp>
      <p:sp>
        <p:nvSpPr>
          <p:cNvPr id="329" name="Typi non habent claritatem insitam; est usus legentis in iis qui facit eorum claritatem. Investigationes demonstraverunt lectores legere me lius quod ii legunt saepius. Claritas est etiam processus dynamicus, qui sequitur mutationem"/>
          <p:cNvSpPr txBox="1"/>
          <p:nvPr/>
        </p:nvSpPr>
        <p:spPr>
          <a:xfrm>
            <a:off x="6109065" y="10986823"/>
            <a:ext cx="12165869" cy="123893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2400">
                <a:latin typeface="Helvetica Neue Light"/>
                <a:ea typeface="Helvetica Neue Light"/>
                <a:cs typeface="Helvetica Neue Light"/>
                <a:sym typeface="Helvetica Neue Light"/>
              </a:defRPr>
            </a:lvl1pPr>
          </a:lstStyle>
          <a:p>
            <a:pPr/>
            <a:r>
              <a:t>Typi non habent claritatem insitam; est usus legentis in iis qui facit eorum claritatem. Investigationes demonstraverunt lectores legere me lius quod ii legunt saepius. Claritas est etiam processus dynamicus, qui sequitur mutationem</a:t>
            </a:r>
          </a:p>
        </p:txBody>
      </p:sp>
      <p:sp>
        <p:nvSpPr>
          <p:cNvPr id="330" name="Delenit augue duis dolore te dolore"/>
          <p:cNvSpPr txBox="1"/>
          <p:nvPr/>
        </p:nvSpPr>
        <p:spPr>
          <a:xfrm>
            <a:off x="16251421" y="9140692"/>
            <a:ext cx="2214115" cy="59418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1600">
                <a:latin typeface="Helvetica Neue Light"/>
                <a:ea typeface="Helvetica Neue Light"/>
                <a:cs typeface="Helvetica Neue Light"/>
                <a:sym typeface="Helvetica Neue Light"/>
              </a:defRPr>
            </a:lvl1pPr>
          </a:lstStyle>
          <a:p>
            <a:pPr/>
            <a:r>
              <a:t>Delenit augue duis dolore te dolore</a:t>
            </a:r>
          </a:p>
        </p:txBody>
      </p:sp>
      <p:sp>
        <p:nvSpPr>
          <p:cNvPr id="331" name="Delenit augue duis dolore te dolore"/>
          <p:cNvSpPr txBox="1"/>
          <p:nvPr/>
        </p:nvSpPr>
        <p:spPr>
          <a:xfrm>
            <a:off x="17251546" y="6852915"/>
            <a:ext cx="2214115" cy="59418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1600">
                <a:latin typeface="Helvetica Neue Light"/>
                <a:ea typeface="Helvetica Neue Light"/>
                <a:cs typeface="Helvetica Neue Light"/>
                <a:sym typeface="Helvetica Neue Light"/>
              </a:defRPr>
            </a:lvl1pPr>
          </a:lstStyle>
          <a:p>
            <a:pPr/>
            <a:r>
              <a:t>Delenit augue duis dolore te dolore</a:t>
            </a:r>
          </a:p>
        </p:txBody>
      </p:sp>
      <p:sp>
        <p:nvSpPr>
          <p:cNvPr id="332" name="Delenit augue duis dolore te dolore"/>
          <p:cNvSpPr txBox="1"/>
          <p:nvPr/>
        </p:nvSpPr>
        <p:spPr>
          <a:xfrm>
            <a:off x="16057302" y="4547279"/>
            <a:ext cx="2214114" cy="59418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1600">
                <a:latin typeface="Helvetica Neue Light"/>
                <a:ea typeface="Helvetica Neue Light"/>
                <a:cs typeface="Helvetica Neue Light"/>
                <a:sym typeface="Helvetica Neue Light"/>
              </a:defRPr>
            </a:lvl1pPr>
          </a:lstStyle>
          <a:p>
            <a:pPr/>
            <a:r>
              <a:t>Delenit augue duis dolore te dolore</a:t>
            </a:r>
          </a:p>
        </p:txBody>
      </p:sp>
      <p:sp>
        <p:nvSpPr>
          <p:cNvPr id="333" name="Delenit augue duis dolore te dolore"/>
          <p:cNvSpPr txBox="1"/>
          <p:nvPr/>
        </p:nvSpPr>
        <p:spPr>
          <a:xfrm>
            <a:off x="6110807" y="4547279"/>
            <a:ext cx="2214115" cy="59418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1600">
                <a:latin typeface="Helvetica Neue Light"/>
                <a:ea typeface="Helvetica Neue Light"/>
                <a:cs typeface="Helvetica Neue Light"/>
                <a:sym typeface="Helvetica Neue Light"/>
              </a:defRPr>
            </a:lvl1pPr>
          </a:lstStyle>
          <a:p>
            <a:pPr/>
            <a:r>
              <a:t>Delenit augue duis dolore te dolore</a:t>
            </a:r>
          </a:p>
        </p:txBody>
      </p:sp>
      <p:sp>
        <p:nvSpPr>
          <p:cNvPr id="334" name="Delenit augue duis dolore te dolore"/>
          <p:cNvSpPr txBox="1"/>
          <p:nvPr/>
        </p:nvSpPr>
        <p:spPr>
          <a:xfrm>
            <a:off x="4900478" y="6870686"/>
            <a:ext cx="2214115" cy="59418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1600">
                <a:latin typeface="Helvetica Neue Light"/>
                <a:ea typeface="Helvetica Neue Light"/>
                <a:cs typeface="Helvetica Neue Light"/>
                <a:sym typeface="Helvetica Neue Light"/>
              </a:defRPr>
            </a:lvl1pPr>
          </a:lstStyle>
          <a:p>
            <a:pPr/>
            <a:r>
              <a:t>Delenit augue duis dolore te dolore</a:t>
            </a:r>
          </a:p>
        </p:txBody>
      </p:sp>
      <p:sp>
        <p:nvSpPr>
          <p:cNvPr id="335" name="Delenit augue duis dolore te dolore"/>
          <p:cNvSpPr txBox="1"/>
          <p:nvPr/>
        </p:nvSpPr>
        <p:spPr>
          <a:xfrm>
            <a:off x="5852278" y="9158551"/>
            <a:ext cx="2214115" cy="59418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1600">
                <a:latin typeface="Helvetica Neue Light"/>
                <a:ea typeface="Helvetica Neue Light"/>
                <a:cs typeface="Helvetica Neue Light"/>
                <a:sym typeface="Helvetica Neue Light"/>
              </a:defRPr>
            </a:lvl1pPr>
          </a:lstStyle>
          <a:p>
            <a:pPr/>
            <a:r>
              <a:t>Delenit augue duis dolore te dolore</a:t>
            </a:r>
          </a:p>
        </p:txBody>
      </p:sp>
      <p:sp>
        <p:nvSpPr>
          <p:cNvPr id="3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ext &amp; Photo">
    <p:spTree>
      <p:nvGrpSpPr>
        <p:cNvPr id="1" name=""/>
        <p:cNvGrpSpPr/>
        <p:nvPr/>
      </p:nvGrpSpPr>
      <p:grpSpPr>
        <a:xfrm>
          <a:off x="0" y="0"/>
          <a:ext cx="0" cy="0"/>
          <a:chOff x="0" y="0"/>
          <a:chExt cx="0" cy="0"/>
        </a:xfrm>
      </p:grpSpPr>
      <p:sp>
        <p:nvSpPr>
          <p:cNvPr id="343" name="Rectangle"/>
          <p:cNvSpPr/>
          <p:nvPr/>
        </p:nvSpPr>
        <p:spPr>
          <a:xfrm>
            <a:off x="-14790" y="-26324"/>
            <a:ext cx="24413580" cy="13768648"/>
          </a:xfrm>
          <a:prstGeom prst="rect">
            <a:avLst/>
          </a:prstGeom>
          <a:solidFill>
            <a:srgbClr val="B7BECB"/>
          </a:solidFill>
          <a:ln w="12700">
            <a:miter lim="400000"/>
          </a:ln>
        </p:spPr>
        <p:txBody>
          <a:bodyPr lIns="71437" tIns="71437" rIns="71437" bIns="71437" anchor="ctr"/>
          <a:lstStyle/>
          <a:p>
            <a:pPr>
              <a:defRPr sz="3200">
                <a:solidFill>
                  <a:srgbClr val="FFFFFF"/>
                </a:solidFill>
              </a:defRPr>
            </a:pPr>
          </a:p>
        </p:txBody>
      </p:sp>
      <p:sp>
        <p:nvSpPr>
          <p:cNvPr id="344" name="Image"/>
          <p:cNvSpPr/>
          <p:nvPr>
            <p:ph type="pic" idx="21"/>
          </p:nvPr>
        </p:nvSpPr>
        <p:spPr>
          <a:xfrm>
            <a:off x="-19999" y="-6864263"/>
            <a:ext cx="14419550" cy="21637778"/>
          </a:xfrm>
          <a:prstGeom prst="rect">
            <a:avLst/>
          </a:prstGeom>
        </p:spPr>
        <p:txBody>
          <a:bodyPr lIns="91439" tIns="45719" rIns="91439" bIns="45719" anchor="t">
            <a:noAutofit/>
          </a:bodyPr>
          <a:lstStyle/>
          <a:p>
            <a:pPr/>
          </a:p>
        </p:txBody>
      </p:sp>
      <p:sp>
        <p:nvSpPr>
          <p:cNvPr id="345" name="Rectangle"/>
          <p:cNvSpPr/>
          <p:nvPr/>
        </p:nvSpPr>
        <p:spPr>
          <a:xfrm>
            <a:off x="13168312" y="-23813"/>
            <a:ext cx="11223223" cy="7385411"/>
          </a:xfrm>
          <a:prstGeom prst="rect">
            <a:avLst/>
          </a:prstGeom>
          <a:solidFill>
            <a:srgbClr val="FDCDBE"/>
          </a:solidFill>
          <a:ln w="12700">
            <a:miter lim="400000"/>
          </a:ln>
        </p:spPr>
        <p:txBody>
          <a:bodyPr lIns="71437" tIns="71437" rIns="71437" bIns="71437" anchor="ctr"/>
          <a:lstStyle/>
          <a:p>
            <a:pPr>
              <a:defRPr sz="3200">
                <a:solidFill>
                  <a:srgbClr val="FFFFFF"/>
                </a:solidFill>
              </a:defRPr>
            </a:pPr>
          </a:p>
        </p:txBody>
      </p:sp>
      <p:sp>
        <p:nvSpPr>
          <p:cNvPr id="346" name="Adipiscing elit dolore"/>
          <p:cNvSpPr txBox="1"/>
          <p:nvPr>
            <p:ph type="body" sz="quarter" idx="22"/>
          </p:nvPr>
        </p:nvSpPr>
        <p:spPr>
          <a:xfrm>
            <a:off x="15392420" y="1088349"/>
            <a:ext cx="6775007" cy="1024008"/>
          </a:xfrm>
          <a:prstGeom prst="rect">
            <a:avLst/>
          </a:prstGeom>
        </p:spPr>
        <p:txBody>
          <a:bodyPr>
            <a:spAutoFit/>
          </a:bodyPr>
          <a:lstStyle>
            <a:lvl1pPr marL="0" indent="0" algn="ctr">
              <a:spcBef>
                <a:spcPts val="0"/>
              </a:spcBef>
              <a:buSzTx/>
              <a:buNone/>
              <a:defRPr spc="0" sz="6000">
                <a:latin typeface="Helvetica Neue UltraLight"/>
                <a:ea typeface="Helvetica Neue UltraLight"/>
                <a:cs typeface="Helvetica Neue UltraLight"/>
                <a:sym typeface="Helvetica Neue UltraLight"/>
              </a:defRPr>
            </a:lvl1pPr>
          </a:lstStyle>
          <a:p>
            <a:pPr/>
            <a:r>
              <a:t>Adipiscing elit dolore</a:t>
            </a:r>
          </a:p>
        </p:txBody>
      </p:sp>
      <p:sp>
        <p:nvSpPr>
          <p:cNvPr id="347" name="Typi non habent claritatem insitam; est usus legentis in iis qui facit eorum claritatem."/>
          <p:cNvSpPr txBox="1"/>
          <p:nvPr>
            <p:ph type="body" sz="quarter" idx="23"/>
          </p:nvPr>
        </p:nvSpPr>
        <p:spPr>
          <a:xfrm>
            <a:off x="15502745" y="2358796"/>
            <a:ext cx="6554357" cy="996161"/>
          </a:xfrm>
          <a:prstGeom prst="rect">
            <a:avLst/>
          </a:prstGeom>
        </p:spPr>
        <p:txBody>
          <a:bodyPr>
            <a:spAutoFit/>
          </a:bodyPr>
          <a:lstStyle>
            <a:lvl1pPr marL="0" indent="0" algn="ctr">
              <a:spcBef>
                <a:spcPts val="0"/>
              </a:spcBef>
              <a:buSzTx/>
              <a:buNone/>
              <a:defRPr i="1" sz="2800">
                <a:latin typeface="Helvetica Neue Thin"/>
                <a:ea typeface="Helvetica Neue Thin"/>
                <a:cs typeface="Helvetica Neue Thin"/>
                <a:sym typeface="Helvetica Neue Thin"/>
              </a:defRPr>
            </a:lvl1pPr>
          </a:lstStyle>
          <a:p>
            <a:pPr/>
            <a:r>
              <a:t>Typi non habent claritatem insitam; est usus legentis in iis qui facit eorum claritatem.</a:t>
            </a:r>
          </a:p>
        </p:txBody>
      </p:sp>
      <p:sp>
        <p:nvSpPr>
          <p:cNvPr id="348" name="Typi non habent claritatem insitam; est usus legentis in iis qui facit eorum claritatem. Investigationes demonstraverunt lectores legere me lius quod ii legunt saepius. Claritas est etiam processus dynamicus, qui sequitur"/>
          <p:cNvSpPr txBox="1"/>
          <p:nvPr>
            <p:ph type="body" sz="quarter" idx="24"/>
          </p:nvPr>
        </p:nvSpPr>
        <p:spPr>
          <a:xfrm>
            <a:off x="15854378" y="3905638"/>
            <a:ext cx="5851091" cy="2343835"/>
          </a:xfrm>
          <a:prstGeom prst="rect">
            <a:avLst/>
          </a:prstGeom>
        </p:spPr>
        <p:txBody>
          <a:bodyPr>
            <a:spAutoFit/>
          </a:bodyPr>
          <a:lstStyle>
            <a:lvl1pPr marL="0" indent="0" algn="ctr">
              <a:spcBef>
                <a:spcPts val="0"/>
              </a:spcBef>
              <a:buSzTx/>
              <a:buNone/>
              <a:defRPr sz="2400">
                <a:latin typeface="Helvetica Neue Light"/>
                <a:ea typeface="Helvetica Neue Light"/>
                <a:cs typeface="Helvetica Neue Light"/>
                <a:sym typeface="Helvetica Neue Light"/>
              </a:defRPr>
            </a:lvl1pPr>
          </a:lstStyle>
          <a:p>
            <a:pPr/>
            <a:r>
              <a:t>Typi non habent claritatem insitam; est usus legentis in iis qui facit eorum claritatem. Investigationes demonstraverunt lectores legere me lius quod ii legunt saepius. Claritas est etiam processus dynamicus, qui sequitur</a:t>
            </a:r>
          </a:p>
        </p:txBody>
      </p:sp>
      <p:sp>
        <p:nvSpPr>
          <p:cNvPr id="349" name="Typi non habent claritatem insitam; est usus legentis in iis qui facit eorum claritatem. Investigationes demonstraverunt lectores legere me lius quod ii legunt saepius. Claritas est etiam processus dynamicus, qui sequitur mutationem consuetudium lectorum"/>
          <p:cNvSpPr txBox="1"/>
          <p:nvPr>
            <p:ph type="body" sz="quarter" idx="25"/>
          </p:nvPr>
        </p:nvSpPr>
        <p:spPr>
          <a:xfrm>
            <a:off x="6138184" y="9898061"/>
            <a:ext cx="12107632" cy="2301060"/>
          </a:xfrm>
          <a:prstGeom prst="rect">
            <a:avLst/>
          </a:prstGeom>
        </p:spPr>
        <p:txBody>
          <a:bodyPr numCol="2" spcCol="605381">
            <a:noAutofit/>
          </a:bodyPr>
          <a:lstStyle>
            <a:lvl1pPr marL="0" indent="0" algn="just">
              <a:spcBef>
                <a:spcPts val="0"/>
              </a:spcBef>
              <a:buSzTx/>
              <a:buNone/>
              <a:defRPr sz="2200">
                <a:solidFill>
                  <a:srgbClr val="FFFFFF"/>
                </a:solidFill>
                <a:latin typeface="Helvetica Neue Light"/>
                <a:ea typeface="Helvetica Neue Light"/>
                <a:cs typeface="Helvetica Neue Light"/>
                <a:sym typeface="Helvetica Neue Light"/>
              </a:defRPr>
            </a:lvl1pPr>
          </a:lstStyle>
          <a:p>
            <a:pPr/>
            <a:r>
              <a:t>Typi non habent claritatem insitam; est usus legentis in iis qui facit eorum claritatem. Investigationes demonstraverunt lectores legere me lius quod ii legunt saepius. Claritas est etiam processus dynamicus, qui sequitur mutationem consuetudium lectorum. Mirum est notare quam littera gothica, quam nunc putamus parum claram, anteposuerit litterarum formas humanitatis per seacula quarta decima et quinta decima. Eodem modo typi, qui nunc nobis videntur parum clari, fiant sollemnes in</a:t>
            </a:r>
          </a:p>
        </p:txBody>
      </p:sp>
      <p:sp>
        <p:nvSpPr>
          <p:cNvPr id="350" name="Image"/>
          <p:cNvSpPr/>
          <p:nvPr>
            <p:ph type="pic" sz="quarter" idx="26"/>
          </p:nvPr>
        </p:nvSpPr>
        <p:spPr>
          <a:xfrm>
            <a:off x="11497708" y="8410341"/>
            <a:ext cx="1419162" cy="1419163"/>
          </a:xfrm>
          <a:prstGeom prst="rect">
            <a:avLst/>
          </a:prstGeom>
        </p:spPr>
        <p:txBody>
          <a:bodyPr lIns="91439" tIns="45719" rIns="91439" bIns="45719" anchor="t">
            <a:noAutofit/>
          </a:bodyPr>
          <a:lstStyle/>
          <a:p>
            <a:pPr/>
          </a:p>
        </p:txBody>
      </p:sp>
      <p:sp>
        <p:nvSpPr>
          <p:cNvPr id="351" name="Image"/>
          <p:cNvSpPr/>
          <p:nvPr>
            <p:ph type="pic" sz="quarter" idx="27"/>
          </p:nvPr>
        </p:nvSpPr>
        <p:spPr>
          <a:xfrm>
            <a:off x="9990228" y="8376488"/>
            <a:ext cx="1486970" cy="1486970"/>
          </a:xfrm>
          <a:prstGeom prst="rect">
            <a:avLst/>
          </a:prstGeom>
        </p:spPr>
        <p:txBody>
          <a:bodyPr lIns="91439" tIns="45719" rIns="91439" bIns="45719" anchor="t">
            <a:noAutofit/>
          </a:bodyPr>
          <a:lstStyle/>
          <a:p>
            <a:pPr/>
          </a:p>
        </p:txBody>
      </p:sp>
      <p:sp>
        <p:nvSpPr>
          <p:cNvPr id="352" name="Image"/>
          <p:cNvSpPr/>
          <p:nvPr>
            <p:ph type="pic" sz="quarter" idx="28"/>
          </p:nvPr>
        </p:nvSpPr>
        <p:spPr>
          <a:xfrm>
            <a:off x="12948900" y="8375536"/>
            <a:ext cx="1463880" cy="1463880"/>
          </a:xfrm>
          <a:prstGeom prst="rect">
            <a:avLst/>
          </a:prstGeom>
        </p:spPr>
        <p:txBody>
          <a:bodyPr lIns="91439" tIns="45719" rIns="91439" bIns="45719" anchor="t">
            <a:noAutofit/>
          </a:bodyPr>
          <a:lstStyle/>
          <a:p>
            <a:pPr/>
          </a:p>
        </p:txBody>
      </p:sp>
      <p:sp>
        <p:nvSpPr>
          <p:cNvPr id="3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hart - Line">
    <p:spTree>
      <p:nvGrpSpPr>
        <p:cNvPr id="1" name=""/>
        <p:cNvGrpSpPr/>
        <p:nvPr/>
      </p:nvGrpSpPr>
      <p:grpSpPr>
        <a:xfrm>
          <a:off x="0" y="0"/>
          <a:ext cx="0" cy="0"/>
          <a:chOff x="0" y="0"/>
          <a:chExt cx="0" cy="0"/>
        </a:xfrm>
      </p:grpSpPr>
      <p:sp>
        <p:nvSpPr>
          <p:cNvPr id="360" name="Rectangle"/>
          <p:cNvSpPr/>
          <p:nvPr/>
        </p:nvSpPr>
        <p:spPr>
          <a:xfrm>
            <a:off x="-3256" y="-26324"/>
            <a:ext cx="24414137" cy="13768648"/>
          </a:xfrm>
          <a:prstGeom prst="rect">
            <a:avLst/>
          </a:prstGeom>
          <a:solidFill>
            <a:srgbClr val="FFF3E8"/>
          </a:solidFill>
          <a:ln w="12700">
            <a:miter lim="400000"/>
          </a:ln>
        </p:spPr>
        <p:txBody>
          <a:bodyPr lIns="71437" tIns="71437" rIns="71437" bIns="71437" anchor="ctr"/>
          <a:lstStyle/>
          <a:p>
            <a:pPr>
              <a:defRPr sz="3200">
                <a:solidFill>
                  <a:srgbClr val="FFFFFF"/>
                </a:solidFill>
              </a:defRPr>
            </a:pPr>
          </a:p>
        </p:txBody>
      </p:sp>
      <p:sp>
        <p:nvSpPr>
          <p:cNvPr id="361" name="Rectangle"/>
          <p:cNvSpPr/>
          <p:nvPr/>
        </p:nvSpPr>
        <p:spPr>
          <a:xfrm>
            <a:off x="-8745" y="-1"/>
            <a:ext cx="24401490" cy="6039447"/>
          </a:xfrm>
          <a:prstGeom prst="rect">
            <a:avLst/>
          </a:prstGeom>
          <a:gradFill>
            <a:gsLst>
              <a:gs pos="0">
                <a:srgbClr val="EE48AD"/>
              </a:gs>
              <a:gs pos="48919">
                <a:srgbClr val="FF6561"/>
              </a:gs>
              <a:gs pos="100000">
                <a:srgbClr val="60B7F0"/>
              </a:gs>
            </a:gsLst>
            <a:lin ang="20419"/>
          </a:gradFill>
          <a:ln w="12700">
            <a:miter lim="400000"/>
          </a:ln>
        </p:spPr>
        <p:txBody>
          <a:bodyPr lIns="71437" tIns="71437" rIns="71437" bIns="71437" anchor="ctr"/>
          <a:lstStyle/>
          <a:p>
            <a:pPr>
              <a:defRPr sz="3200">
                <a:solidFill>
                  <a:srgbClr val="FFFFFF"/>
                </a:solidFill>
              </a:defRPr>
            </a:pPr>
          </a:p>
        </p:txBody>
      </p:sp>
      <p:sp>
        <p:nvSpPr>
          <p:cNvPr id="362" name="tryh.jpg"/>
          <p:cNvSpPr/>
          <p:nvPr>
            <p:ph type="pic" idx="21"/>
          </p:nvPr>
        </p:nvSpPr>
        <p:spPr>
          <a:xfrm>
            <a:off x="-15261" y="-5081031"/>
            <a:ext cx="24399721" cy="16201415"/>
          </a:xfrm>
          <a:prstGeom prst="rect">
            <a:avLst/>
          </a:prstGeom>
        </p:spPr>
        <p:txBody>
          <a:bodyPr lIns="91439" tIns="45719" rIns="91439" bIns="45719" anchor="t">
            <a:noAutofit/>
          </a:bodyPr>
          <a:lstStyle/>
          <a:p>
            <a:pPr/>
          </a:p>
        </p:txBody>
      </p:sp>
      <p:sp>
        <p:nvSpPr>
          <p:cNvPr id="363" name="Image"/>
          <p:cNvSpPr/>
          <p:nvPr>
            <p:ph type="pic" sz="quarter" idx="22"/>
          </p:nvPr>
        </p:nvSpPr>
        <p:spPr>
          <a:xfrm>
            <a:off x="10487722" y="963800"/>
            <a:ext cx="3408967" cy="3429421"/>
          </a:xfrm>
          <a:prstGeom prst="rect">
            <a:avLst/>
          </a:prstGeom>
          <a:ln w="63500">
            <a:solidFill>
              <a:srgbClr val="FFFFFF"/>
            </a:solidFill>
          </a:ln>
          <a:effectLst>
            <a:outerShdw sx="100000" sy="100000" kx="0" ky="0" algn="b" rotWithShape="0" blurRad="50800" dist="25400" dir="5400000">
              <a:srgbClr val="9A938D">
                <a:alpha val="50000"/>
              </a:srgbClr>
            </a:outerShdw>
          </a:effectLst>
        </p:spPr>
        <p:txBody>
          <a:bodyPr lIns="91439" tIns="45719" rIns="91439" bIns="45719" anchor="t">
            <a:noAutofit/>
          </a:bodyPr>
          <a:lstStyle/>
          <a:p>
            <a:pPr/>
          </a:p>
        </p:txBody>
      </p:sp>
      <p:sp>
        <p:nvSpPr>
          <p:cNvPr id="364" name="Daniel Dolor"/>
          <p:cNvSpPr txBox="1"/>
          <p:nvPr>
            <p:ph type="body" sz="quarter" idx="23"/>
          </p:nvPr>
        </p:nvSpPr>
        <p:spPr>
          <a:xfrm>
            <a:off x="10661823" y="4647395"/>
            <a:ext cx="3069540" cy="762941"/>
          </a:xfrm>
          <a:prstGeom prst="rect">
            <a:avLst/>
          </a:prstGeom>
        </p:spPr>
        <p:txBody>
          <a:bodyPr wrap="none">
            <a:spAutoFit/>
          </a:bodyPr>
          <a:lstStyle>
            <a:lvl1pPr marL="0" indent="0" algn="ctr">
              <a:spcBef>
                <a:spcPts val="0"/>
              </a:spcBef>
              <a:buSzTx/>
              <a:buNone/>
              <a:defRPr sz="4200">
                <a:solidFill>
                  <a:srgbClr val="FFFFFF"/>
                </a:solidFill>
                <a:latin typeface="Helvetica Neue"/>
                <a:ea typeface="Helvetica Neue"/>
                <a:cs typeface="Helvetica Neue"/>
                <a:sym typeface="Helvetica Neue"/>
              </a:defRPr>
            </a:lvl1pPr>
          </a:lstStyle>
          <a:p>
            <a:pPr/>
            <a:r>
              <a:t>Daniel Dolor</a:t>
            </a:r>
          </a:p>
        </p:txBody>
      </p:sp>
      <p:graphicFrame>
        <p:nvGraphicFramePr>
          <p:cNvPr id="365" name="2D Area Chart"/>
          <p:cNvGraphicFramePr/>
          <p:nvPr/>
        </p:nvGraphicFramePr>
        <p:xfrm>
          <a:off x="6813970" y="6715498"/>
          <a:ext cx="10775280" cy="3489177"/>
        </p:xfrm>
        <a:graphic xmlns:a="http://schemas.openxmlformats.org/drawingml/2006/main">
          <a:graphicData uri="http://schemas.openxmlformats.org/drawingml/2006/chart">
            <c:chart xmlns:c="http://schemas.openxmlformats.org/drawingml/2006/chart" r:id="rId2"/>
          </a:graphicData>
        </a:graphic>
      </p:graphicFrame>
      <p:sp>
        <p:nvSpPr>
          <p:cNvPr id="366" name="30%"/>
          <p:cNvSpPr txBox="1"/>
          <p:nvPr>
            <p:ph type="body" sz="quarter" idx="24"/>
          </p:nvPr>
        </p:nvSpPr>
        <p:spPr>
          <a:xfrm>
            <a:off x="8237925" y="8042983"/>
            <a:ext cx="1170120" cy="688414"/>
          </a:xfrm>
          <a:prstGeom prst="rect">
            <a:avLst/>
          </a:prstGeom>
        </p:spPr>
        <p:txBody>
          <a:bodyPr>
            <a:spAutoFit/>
          </a:bodyPr>
          <a:lstStyle>
            <a:lvl1pPr marL="0" indent="0" algn="ctr">
              <a:spcBef>
                <a:spcPts val="0"/>
              </a:spcBef>
              <a:buSzTx/>
              <a:buNone/>
              <a:defRPr cap="all" sz="3600">
                <a:solidFill>
                  <a:srgbClr val="FFFFFF"/>
                </a:solidFill>
                <a:latin typeface="Helvetica Neue Medium"/>
                <a:ea typeface="Helvetica Neue Medium"/>
                <a:cs typeface="Helvetica Neue Medium"/>
                <a:sym typeface="Helvetica Neue Medium"/>
              </a:defRPr>
            </a:lvl1pPr>
          </a:lstStyle>
          <a:p>
            <a:pPr/>
            <a:r>
              <a:t>30%</a:t>
            </a:r>
          </a:p>
        </p:txBody>
      </p:sp>
      <p:sp>
        <p:nvSpPr>
          <p:cNvPr id="367" name="52%"/>
          <p:cNvSpPr txBox="1"/>
          <p:nvPr>
            <p:ph type="body" sz="quarter" idx="25"/>
          </p:nvPr>
        </p:nvSpPr>
        <p:spPr>
          <a:xfrm>
            <a:off x="15905550" y="7041249"/>
            <a:ext cx="1170120" cy="688414"/>
          </a:xfrm>
          <a:prstGeom prst="rect">
            <a:avLst/>
          </a:prstGeom>
        </p:spPr>
        <p:txBody>
          <a:bodyPr>
            <a:spAutoFit/>
          </a:bodyPr>
          <a:lstStyle>
            <a:lvl1pPr marL="0" indent="0" algn="ctr">
              <a:spcBef>
                <a:spcPts val="0"/>
              </a:spcBef>
              <a:buSzTx/>
              <a:buNone/>
              <a:defRPr cap="all" sz="3600">
                <a:solidFill>
                  <a:srgbClr val="FFFFFF"/>
                </a:solidFill>
                <a:latin typeface="Helvetica Neue Medium"/>
                <a:ea typeface="Helvetica Neue Medium"/>
                <a:cs typeface="Helvetica Neue Medium"/>
                <a:sym typeface="Helvetica Neue Medium"/>
              </a:defRPr>
            </a:lvl1pPr>
          </a:lstStyle>
          <a:p>
            <a:pPr/>
            <a:r>
              <a:t>52%</a:t>
            </a:r>
          </a:p>
        </p:txBody>
      </p:sp>
      <p:sp>
        <p:nvSpPr>
          <p:cNvPr id="368" name="Typi non habent claritatem insitam; est usus legentis in iis qui facit eorum claritatem. Investigationes demonstraverunt lectores legere me lius quod ii legunt saepius. Claritas est etiam processus dynamicus, qui sequitur mutationem"/>
          <p:cNvSpPr txBox="1"/>
          <p:nvPr>
            <p:ph type="body" sz="quarter" idx="26"/>
          </p:nvPr>
        </p:nvSpPr>
        <p:spPr>
          <a:xfrm>
            <a:off x="5660395" y="10917098"/>
            <a:ext cx="13063210" cy="1352498"/>
          </a:xfrm>
          <a:prstGeom prst="rect">
            <a:avLst/>
          </a:prstGeom>
        </p:spPr>
        <p:txBody>
          <a:bodyPr>
            <a:spAutoFit/>
          </a:bodyPr>
          <a:lstStyle>
            <a:lvl1pPr marL="0" indent="0" algn="ctr">
              <a:spcBef>
                <a:spcPts val="0"/>
              </a:spcBef>
              <a:buSzTx/>
              <a:buNone/>
              <a:defRPr sz="2600">
                <a:latin typeface="Helvetica Neue Thin"/>
                <a:ea typeface="Helvetica Neue Thin"/>
                <a:cs typeface="Helvetica Neue Thin"/>
                <a:sym typeface="Helvetica Neue Thin"/>
              </a:defRPr>
            </a:lvl1pPr>
          </a:lstStyle>
          <a:p>
            <a:pPr/>
            <a:r>
              <a:t>Typi non habent claritatem insitam; est usus legentis in iis qui facit eorum claritatem. Investigationes demonstraverunt lectores legere me lius quod ii legunt saepius. Claritas est etiam processus dynamicus, qui sequitur mutationem</a:t>
            </a:r>
          </a:p>
        </p:txBody>
      </p:sp>
      <p:sp>
        <p:nvSpPr>
          <p:cNvPr id="3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harts - 2 Up">
    <p:spTree>
      <p:nvGrpSpPr>
        <p:cNvPr id="1" name=""/>
        <p:cNvGrpSpPr/>
        <p:nvPr/>
      </p:nvGrpSpPr>
      <p:grpSpPr>
        <a:xfrm>
          <a:off x="0" y="0"/>
          <a:ext cx="0" cy="0"/>
          <a:chOff x="0" y="0"/>
          <a:chExt cx="0" cy="0"/>
        </a:xfrm>
      </p:grpSpPr>
      <p:sp>
        <p:nvSpPr>
          <p:cNvPr id="376" name="Rectangle"/>
          <p:cNvSpPr/>
          <p:nvPr/>
        </p:nvSpPr>
        <p:spPr>
          <a:xfrm>
            <a:off x="9673" y="-26324"/>
            <a:ext cx="24364654" cy="13768648"/>
          </a:xfrm>
          <a:prstGeom prst="rect">
            <a:avLst/>
          </a:prstGeom>
          <a:solidFill>
            <a:srgbClr val="FFF3E8"/>
          </a:solidFill>
          <a:ln w="12700">
            <a:miter lim="400000"/>
          </a:ln>
        </p:spPr>
        <p:txBody>
          <a:bodyPr lIns="71437" tIns="71437" rIns="71437" bIns="71437" anchor="ctr"/>
          <a:lstStyle/>
          <a:p>
            <a:pPr>
              <a:defRPr sz="3200">
                <a:solidFill>
                  <a:srgbClr val="FFFFFF"/>
                </a:solidFill>
              </a:defRPr>
            </a:pPr>
          </a:p>
        </p:txBody>
      </p:sp>
      <p:sp>
        <p:nvSpPr>
          <p:cNvPr id="377" name="Adipiscing elit dolore"/>
          <p:cNvSpPr txBox="1"/>
          <p:nvPr>
            <p:ph type="body" sz="quarter" idx="21"/>
          </p:nvPr>
        </p:nvSpPr>
        <p:spPr>
          <a:xfrm>
            <a:off x="7664799" y="1274766"/>
            <a:ext cx="9055985" cy="1284537"/>
          </a:xfrm>
          <a:prstGeom prst="rect">
            <a:avLst/>
          </a:prstGeom>
        </p:spPr>
        <p:txBody>
          <a:bodyPr>
            <a:spAutoFit/>
          </a:bodyPr>
          <a:lstStyle>
            <a:lvl1pPr marL="0" indent="0" algn="ctr">
              <a:spcBef>
                <a:spcPts val="0"/>
              </a:spcBef>
              <a:buSzTx/>
              <a:buNone/>
              <a:defRPr spc="0" sz="7800">
                <a:latin typeface="Helvetica Neue UltraLight"/>
                <a:ea typeface="Helvetica Neue UltraLight"/>
                <a:cs typeface="Helvetica Neue UltraLight"/>
                <a:sym typeface="Helvetica Neue UltraLight"/>
              </a:defRPr>
            </a:lvl1pPr>
          </a:lstStyle>
          <a:p>
            <a:pPr/>
            <a:r>
              <a:t>Adipiscing elit dolore</a:t>
            </a:r>
          </a:p>
        </p:txBody>
      </p:sp>
      <p:sp>
        <p:nvSpPr>
          <p:cNvPr id="378" name="Typi non habent claritatem insitam; est usus legentis in iis qui facit eorum claritatem."/>
          <p:cNvSpPr txBox="1"/>
          <p:nvPr>
            <p:ph type="body" sz="quarter" idx="22"/>
          </p:nvPr>
        </p:nvSpPr>
        <p:spPr>
          <a:xfrm>
            <a:off x="7587228" y="2828125"/>
            <a:ext cx="9209544" cy="996161"/>
          </a:xfrm>
          <a:prstGeom prst="rect">
            <a:avLst/>
          </a:prstGeom>
        </p:spPr>
        <p:txBody>
          <a:bodyPr>
            <a:spAutoFit/>
          </a:bodyPr>
          <a:lstStyle>
            <a:lvl1pPr marL="0" indent="0" algn="ctr">
              <a:spcBef>
                <a:spcPts val="0"/>
              </a:spcBef>
              <a:buSzTx/>
              <a:buNone/>
              <a:defRPr i="1" sz="2800">
                <a:latin typeface="Helvetica Neue Thin"/>
                <a:ea typeface="Helvetica Neue Thin"/>
                <a:cs typeface="Helvetica Neue Thin"/>
                <a:sym typeface="Helvetica Neue Thin"/>
              </a:defRPr>
            </a:lvl1pPr>
          </a:lstStyle>
          <a:p>
            <a:pPr/>
            <a:r>
              <a:t>Typi non habent claritatem insitam; est usus legentis in iis qui facit eorum claritatem.</a:t>
            </a:r>
          </a:p>
        </p:txBody>
      </p:sp>
      <p:sp>
        <p:nvSpPr>
          <p:cNvPr id="379" name="Typi non habent claritatem insitam; est usus legentis in iis qui facit eorum claritatem. Investigationes demonstraverunt lectores legere me lius quod ii legunt saepius. Claritas est etiam processus dynamicus, qui sequitur mutationem"/>
          <p:cNvSpPr txBox="1"/>
          <p:nvPr>
            <p:ph type="body" sz="quarter" idx="23"/>
          </p:nvPr>
        </p:nvSpPr>
        <p:spPr>
          <a:xfrm>
            <a:off x="6109065" y="11154298"/>
            <a:ext cx="12165869" cy="1163472"/>
          </a:xfrm>
          <a:prstGeom prst="rect">
            <a:avLst/>
          </a:prstGeom>
        </p:spPr>
        <p:txBody>
          <a:bodyPr>
            <a:spAutoFit/>
          </a:bodyPr>
          <a:lstStyle>
            <a:lvl1pPr marL="0" indent="0" algn="ctr">
              <a:spcBef>
                <a:spcPts val="0"/>
              </a:spcBef>
              <a:buSzTx/>
              <a:buNone/>
              <a:defRPr sz="2200">
                <a:latin typeface="Helvetica Neue Light"/>
                <a:ea typeface="Helvetica Neue Light"/>
                <a:cs typeface="Helvetica Neue Light"/>
                <a:sym typeface="Helvetica Neue Light"/>
              </a:defRPr>
            </a:lvl1pPr>
          </a:lstStyle>
          <a:p>
            <a:pPr/>
            <a:r>
              <a:t>Typi non habent claritatem insitam; est usus legentis in iis qui facit eorum claritatem. Investigationes demonstraverunt lectores legere me lius quod ii legunt saepius. Claritas est etiam processus dynamicus, qui sequitur mutationem</a:t>
            </a:r>
          </a:p>
        </p:txBody>
      </p:sp>
      <p:sp>
        <p:nvSpPr>
          <p:cNvPr id="3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31" name="Rectangle"/>
          <p:cNvSpPr/>
          <p:nvPr/>
        </p:nvSpPr>
        <p:spPr>
          <a:xfrm>
            <a:off x="-8651" y="206537"/>
            <a:ext cx="24401302" cy="13535787"/>
          </a:xfrm>
          <a:prstGeom prst="rect">
            <a:avLst/>
          </a:prstGeom>
          <a:solidFill>
            <a:srgbClr val="FFF3E8"/>
          </a:solidFill>
          <a:ln w="12700">
            <a:miter lim="400000"/>
          </a:ln>
        </p:spPr>
        <p:txBody>
          <a:bodyPr lIns="71437" tIns="71437" rIns="71437" bIns="71437" anchor="ctr"/>
          <a:lstStyle/>
          <a:p>
            <a:pPr>
              <a:defRPr sz="3200">
                <a:solidFill>
                  <a:srgbClr val="FFFFFF"/>
                </a:solidFill>
              </a:defRPr>
            </a:pPr>
          </a:p>
        </p:txBody>
      </p:sp>
      <p:sp>
        <p:nvSpPr>
          <p:cNvPr id="32" name="Line"/>
          <p:cNvSpPr/>
          <p:nvPr/>
        </p:nvSpPr>
        <p:spPr>
          <a:xfrm flipH="1" flipV="1">
            <a:off x="8891038" y="1794193"/>
            <a:ext cx="5687562" cy="4170677"/>
          </a:xfrm>
          <a:prstGeom prst="line">
            <a:avLst/>
          </a:prstGeom>
          <a:ln w="12700">
            <a:solidFill>
              <a:srgbClr val="FFFFFF"/>
            </a:solidFill>
            <a:miter lim="400000"/>
          </a:ln>
        </p:spPr>
        <p:txBody>
          <a:bodyPr lIns="71437" tIns="71437" rIns="71437" bIns="71437" anchor="ctr"/>
          <a:lstStyle/>
          <a:p>
            <a:pPr>
              <a:defRPr sz="3200"/>
            </a:pPr>
          </a:p>
        </p:txBody>
      </p:sp>
      <p:sp>
        <p:nvSpPr>
          <p:cNvPr id="33" name="quam nunc putamus parum claram, anteposuerit litterarum"/>
          <p:cNvSpPr txBox="1"/>
          <p:nvPr>
            <p:ph type="body" sz="quarter" idx="21"/>
          </p:nvPr>
        </p:nvSpPr>
        <p:spPr>
          <a:xfrm>
            <a:off x="7173048" y="11752816"/>
            <a:ext cx="10037904" cy="460376"/>
          </a:xfrm>
          <a:prstGeom prst="rect">
            <a:avLst/>
          </a:prstGeom>
        </p:spPr>
        <p:txBody>
          <a:bodyPr>
            <a:spAutoFit/>
          </a:bodyPr>
          <a:lstStyle>
            <a:lvl1pPr marL="0" indent="0" algn="ctr">
              <a:spcBef>
                <a:spcPts val="0"/>
              </a:spcBef>
              <a:buSzTx/>
              <a:buNone/>
              <a:defRPr cap="all" spc="233" sz="1800">
                <a:solidFill>
                  <a:srgbClr val="FFFFFF"/>
                </a:solidFill>
                <a:latin typeface="Avenir Next Regular"/>
                <a:ea typeface="Avenir Next Regular"/>
                <a:cs typeface="Avenir Next Regular"/>
                <a:sym typeface="Avenir Next Regular"/>
              </a:defRPr>
            </a:lvl1pPr>
          </a:lstStyle>
          <a:p>
            <a:pPr/>
            <a:r>
              <a:t>quam nunc putamus parum claram, anteposuerit litterarum </a:t>
            </a:r>
          </a:p>
        </p:txBody>
      </p:sp>
      <p:sp>
        <p:nvSpPr>
          <p:cNvPr id="34" name="Typi non habent claritatem insitam; est usus legentis in iis qui facit eorum claritatem. Investigationes demonstraverunt lectores legere me lius quod ii legunt saepius. Claritas est etiam processus dynamicus, qui sequitur mutationem"/>
          <p:cNvSpPr txBox="1"/>
          <p:nvPr>
            <p:ph type="body" sz="quarter" idx="22"/>
          </p:nvPr>
        </p:nvSpPr>
        <p:spPr>
          <a:xfrm>
            <a:off x="6589527" y="7585203"/>
            <a:ext cx="10762606" cy="1859761"/>
          </a:xfrm>
          <a:prstGeom prst="rect">
            <a:avLst/>
          </a:prstGeom>
        </p:spPr>
        <p:txBody>
          <a:bodyPr>
            <a:spAutoFit/>
          </a:bodyPr>
          <a:lstStyle>
            <a:lvl1pPr marL="0" indent="0" algn="ctr">
              <a:spcBef>
                <a:spcPts val="0"/>
              </a:spcBef>
              <a:buSzTx/>
              <a:buNone/>
              <a:defRPr sz="2800">
                <a:latin typeface="Helvetica Neue Thin"/>
                <a:ea typeface="Helvetica Neue Thin"/>
                <a:cs typeface="Helvetica Neue Thin"/>
                <a:sym typeface="Helvetica Neue Thin"/>
              </a:defRPr>
            </a:lvl1pPr>
          </a:lstStyle>
          <a:p>
            <a:pPr/>
            <a:r>
              <a:t>Typi non habent claritatem insitam; est usus legentis in iis qui facit eorum claritatem. Investigationes demonstraverunt lectores legere me lius quod ii legunt saepius. Claritas est etiam processus dynamicus, qui sequitur mutationem</a:t>
            </a:r>
          </a:p>
        </p:txBody>
      </p:sp>
      <p:sp>
        <p:nvSpPr>
          <p:cNvPr id="35" name="Lectores legere me lius quod"/>
          <p:cNvSpPr txBox="1"/>
          <p:nvPr>
            <p:ph type="body" sz="quarter" idx="23"/>
          </p:nvPr>
        </p:nvSpPr>
        <p:spPr>
          <a:xfrm>
            <a:off x="7597457" y="1484543"/>
            <a:ext cx="9189086" cy="1024007"/>
          </a:xfrm>
          <a:prstGeom prst="rect">
            <a:avLst/>
          </a:prstGeom>
        </p:spPr>
        <p:txBody>
          <a:bodyPr wrap="none">
            <a:spAutoFit/>
          </a:bodyPr>
          <a:lstStyle>
            <a:lvl1pPr marL="0" indent="0" algn="ctr">
              <a:spcBef>
                <a:spcPts val="0"/>
              </a:spcBef>
              <a:buSzTx/>
              <a:buNone/>
              <a:defRPr spc="0" sz="6000">
                <a:latin typeface="Helvetica Neue UltraLight"/>
                <a:ea typeface="Helvetica Neue UltraLight"/>
                <a:cs typeface="Helvetica Neue UltraLight"/>
                <a:sym typeface="Helvetica Neue UltraLight"/>
              </a:defRPr>
            </a:lvl1pPr>
          </a:lstStyle>
          <a:p>
            <a:pPr/>
            <a:r>
              <a:t> Lectores legere me lius quod</a:t>
            </a:r>
          </a:p>
        </p:txBody>
      </p:sp>
      <p:sp>
        <p:nvSpPr>
          <p:cNvPr id="36" name="Slide Number"/>
          <p:cNvSpPr txBox="1"/>
          <p:nvPr>
            <p:ph type="sldNum" sz="quarter" idx="2"/>
          </p:nvPr>
        </p:nvSpPr>
        <p:spPr>
          <a:xfrm>
            <a:off x="11935814" y="13001625"/>
            <a:ext cx="494513" cy="51117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Work Analyzes">
    <p:spTree>
      <p:nvGrpSpPr>
        <p:cNvPr id="1" name=""/>
        <p:cNvGrpSpPr/>
        <p:nvPr/>
      </p:nvGrpSpPr>
      <p:grpSpPr>
        <a:xfrm>
          <a:off x="0" y="0"/>
          <a:ext cx="0" cy="0"/>
          <a:chOff x="0" y="0"/>
          <a:chExt cx="0" cy="0"/>
        </a:xfrm>
      </p:grpSpPr>
      <p:sp>
        <p:nvSpPr>
          <p:cNvPr id="387" name="Rectangle"/>
          <p:cNvSpPr/>
          <p:nvPr/>
        </p:nvSpPr>
        <p:spPr>
          <a:xfrm>
            <a:off x="-1954" y="-26324"/>
            <a:ext cx="24387908" cy="13768648"/>
          </a:xfrm>
          <a:prstGeom prst="rect">
            <a:avLst/>
          </a:prstGeom>
          <a:solidFill>
            <a:srgbClr val="FFF3E8"/>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FFFFFF"/>
                </a:solidFill>
              </a:defRPr>
            </a:lvl1pPr>
          </a:lstStyle>
          <a:p>
            <a:pPr/>
            <a:r>
              <a:t> </a:t>
            </a:r>
          </a:p>
        </p:txBody>
      </p:sp>
      <p:sp>
        <p:nvSpPr>
          <p:cNvPr id="388" name="Nonummy nibh euismod"/>
          <p:cNvSpPr txBox="1"/>
          <p:nvPr>
            <p:ph type="body" sz="quarter" idx="21"/>
          </p:nvPr>
        </p:nvSpPr>
        <p:spPr>
          <a:xfrm>
            <a:off x="6794293" y="1369220"/>
            <a:ext cx="10795414" cy="1284537"/>
          </a:xfrm>
          <a:prstGeom prst="rect">
            <a:avLst/>
          </a:prstGeom>
        </p:spPr>
        <p:txBody>
          <a:bodyPr>
            <a:spAutoFit/>
          </a:bodyPr>
          <a:lstStyle>
            <a:lvl1pPr marL="0" indent="0" algn="ctr">
              <a:spcBef>
                <a:spcPts val="0"/>
              </a:spcBef>
              <a:buSzTx/>
              <a:buNone/>
              <a:defRPr spc="0" sz="7800">
                <a:latin typeface="Helvetica Neue UltraLight"/>
                <a:ea typeface="Helvetica Neue UltraLight"/>
                <a:cs typeface="Helvetica Neue UltraLight"/>
                <a:sym typeface="Helvetica Neue UltraLight"/>
              </a:defRPr>
            </a:lvl1pPr>
          </a:lstStyle>
          <a:p>
            <a:pPr/>
            <a:r>
              <a:t>Nonummy nibh euismod</a:t>
            </a:r>
          </a:p>
        </p:txBody>
      </p:sp>
      <p:sp>
        <p:nvSpPr>
          <p:cNvPr id="389" name="Typi non habent claritatem insitam; est usus legentis in iis qui facit eorum claritatem."/>
          <p:cNvSpPr txBox="1"/>
          <p:nvPr>
            <p:ph type="body" sz="quarter" idx="22"/>
          </p:nvPr>
        </p:nvSpPr>
        <p:spPr>
          <a:xfrm>
            <a:off x="7964042" y="2803516"/>
            <a:ext cx="8455917" cy="996161"/>
          </a:xfrm>
          <a:prstGeom prst="rect">
            <a:avLst/>
          </a:prstGeom>
        </p:spPr>
        <p:txBody>
          <a:bodyPr>
            <a:spAutoFit/>
          </a:bodyPr>
          <a:lstStyle>
            <a:lvl1pPr marL="0" indent="0" algn="ctr">
              <a:spcBef>
                <a:spcPts val="0"/>
              </a:spcBef>
              <a:buSzTx/>
              <a:buNone/>
              <a:defRPr i="1" sz="2800">
                <a:latin typeface="Helvetica Neue Thin"/>
                <a:ea typeface="Helvetica Neue Thin"/>
                <a:cs typeface="Helvetica Neue Thin"/>
                <a:sym typeface="Helvetica Neue Thin"/>
              </a:defRPr>
            </a:lvl1pPr>
          </a:lstStyle>
          <a:p>
            <a:pPr/>
            <a:r>
              <a:t>Typi non habent claritatem insitam; est usus legentis in iis qui facit eorum claritatem.</a:t>
            </a:r>
          </a:p>
        </p:txBody>
      </p:sp>
      <p:graphicFrame>
        <p:nvGraphicFramePr>
          <p:cNvPr id="390" name="2D Pie Chart"/>
          <p:cNvGraphicFramePr/>
          <p:nvPr/>
        </p:nvGraphicFramePr>
        <p:xfrm>
          <a:off x="5915615" y="4797381"/>
          <a:ext cx="3418769" cy="3418769"/>
        </p:xfrm>
        <a:graphic xmlns:a="http://schemas.openxmlformats.org/drawingml/2006/main">
          <a:graphicData uri="http://schemas.openxmlformats.org/drawingml/2006/chart">
            <c:chart xmlns:c="http://schemas.openxmlformats.org/drawingml/2006/chart" r:id="rId2"/>
          </a:graphicData>
        </a:graphic>
      </p:graphicFrame>
      <p:sp>
        <p:nvSpPr>
          <p:cNvPr id="391" name="Circle"/>
          <p:cNvSpPr/>
          <p:nvPr/>
        </p:nvSpPr>
        <p:spPr>
          <a:xfrm>
            <a:off x="6106624" y="4988389"/>
            <a:ext cx="3036752" cy="3036752"/>
          </a:xfrm>
          <a:prstGeom prst="ellipse">
            <a:avLst/>
          </a:prstGeom>
          <a:solidFill>
            <a:srgbClr val="FFF3E8"/>
          </a:solidFill>
          <a:ln w="12700">
            <a:miter lim="400000"/>
          </a:ln>
        </p:spPr>
        <p:txBody>
          <a:bodyPr lIns="71437" tIns="71437" rIns="71437" bIns="71437" anchor="ctr"/>
          <a:lstStyle/>
          <a:p>
            <a:pPr>
              <a:defRPr sz="3200">
                <a:solidFill>
                  <a:srgbClr val="FFFFFF"/>
                </a:solidFill>
              </a:defRPr>
            </a:pPr>
          </a:p>
        </p:txBody>
      </p:sp>
      <p:graphicFrame>
        <p:nvGraphicFramePr>
          <p:cNvPr id="392" name="2D Pie Chart"/>
          <p:cNvGraphicFramePr/>
          <p:nvPr/>
        </p:nvGraphicFramePr>
        <p:xfrm>
          <a:off x="10482615" y="4797381"/>
          <a:ext cx="3418770" cy="3418769"/>
        </p:xfrm>
        <a:graphic xmlns:a="http://schemas.openxmlformats.org/drawingml/2006/main">
          <a:graphicData uri="http://schemas.openxmlformats.org/drawingml/2006/chart">
            <c:chart xmlns:c="http://schemas.openxmlformats.org/drawingml/2006/chart" r:id="rId3"/>
          </a:graphicData>
        </a:graphic>
      </p:graphicFrame>
      <p:sp>
        <p:nvSpPr>
          <p:cNvPr id="393" name="Circle"/>
          <p:cNvSpPr/>
          <p:nvPr/>
        </p:nvSpPr>
        <p:spPr>
          <a:xfrm>
            <a:off x="10673623" y="4988390"/>
            <a:ext cx="3036752" cy="3036752"/>
          </a:xfrm>
          <a:prstGeom prst="ellipse">
            <a:avLst/>
          </a:prstGeom>
          <a:solidFill>
            <a:srgbClr val="FFF3E8"/>
          </a:solidFill>
          <a:ln w="12700">
            <a:miter lim="400000"/>
          </a:ln>
        </p:spPr>
        <p:txBody>
          <a:bodyPr lIns="71437" tIns="71437" rIns="71437" bIns="71437" anchor="ctr"/>
          <a:lstStyle/>
          <a:p>
            <a:pPr>
              <a:defRPr sz="3200">
                <a:solidFill>
                  <a:srgbClr val="FFFFFF"/>
                </a:solidFill>
              </a:defRPr>
            </a:pPr>
          </a:p>
        </p:txBody>
      </p:sp>
      <p:graphicFrame>
        <p:nvGraphicFramePr>
          <p:cNvPr id="394" name="2D Pie Chart"/>
          <p:cNvGraphicFramePr/>
          <p:nvPr/>
        </p:nvGraphicFramePr>
        <p:xfrm>
          <a:off x="15049616" y="4797381"/>
          <a:ext cx="3418769" cy="3418769"/>
        </p:xfrm>
        <a:graphic xmlns:a="http://schemas.openxmlformats.org/drawingml/2006/main">
          <a:graphicData uri="http://schemas.openxmlformats.org/drawingml/2006/chart">
            <c:chart xmlns:c="http://schemas.openxmlformats.org/drawingml/2006/chart" r:id="rId4"/>
          </a:graphicData>
        </a:graphic>
      </p:graphicFrame>
      <p:sp>
        <p:nvSpPr>
          <p:cNvPr id="395" name="Circle"/>
          <p:cNvSpPr/>
          <p:nvPr/>
        </p:nvSpPr>
        <p:spPr>
          <a:xfrm>
            <a:off x="15240624" y="4988389"/>
            <a:ext cx="3036753" cy="3036752"/>
          </a:xfrm>
          <a:prstGeom prst="ellipse">
            <a:avLst/>
          </a:prstGeom>
          <a:solidFill>
            <a:srgbClr val="FFF3E8"/>
          </a:solidFill>
          <a:ln w="12700">
            <a:miter lim="400000"/>
          </a:ln>
        </p:spPr>
        <p:txBody>
          <a:bodyPr lIns="71437" tIns="71437" rIns="71437" bIns="71437" anchor="ctr"/>
          <a:lstStyle/>
          <a:p>
            <a:pPr>
              <a:defRPr sz="3200">
                <a:solidFill>
                  <a:srgbClr val="FFFFFF"/>
                </a:solidFill>
              </a:defRPr>
            </a:pPr>
          </a:p>
        </p:txBody>
      </p:sp>
      <p:sp>
        <p:nvSpPr>
          <p:cNvPr id="396" name="Humanitatis per seacula"/>
          <p:cNvSpPr txBox="1"/>
          <p:nvPr>
            <p:ph type="body" sz="quarter" idx="23"/>
          </p:nvPr>
        </p:nvSpPr>
        <p:spPr>
          <a:xfrm>
            <a:off x="6573131" y="5707968"/>
            <a:ext cx="2103738" cy="695275"/>
          </a:xfrm>
          <a:prstGeom prst="rect">
            <a:avLst/>
          </a:prstGeom>
        </p:spPr>
        <p:txBody>
          <a:bodyPr>
            <a:spAutoFit/>
          </a:bodyPr>
          <a:lstStyle>
            <a:lvl1pPr marL="0" indent="0" algn="ctr">
              <a:spcBef>
                <a:spcPts val="0"/>
              </a:spcBef>
              <a:buSzTx/>
              <a:buNone/>
              <a:defRPr cap="all" sz="1800">
                <a:latin typeface="Helvetica Neue"/>
                <a:ea typeface="Helvetica Neue"/>
                <a:cs typeface="Helvetica Neue"/>
                <a:sym typeface="Helvetica Neue"/>
              </a:defRPr>
            </a:lvl1pPr>
          </a:lstStyle>
          <a:p>
            <a:pPr/>
            <a:r>
              <a:t>Humanitatis per seacula</a:t>
            </a:r>
          </a:p>
        </p:txBody>
      </p:sp>
      <p:sp>
        <p:nvSpPr>
          <p:cNvPr id="397" name="Mirum est notare quam littera gothica, quam nunc putamus parum claram,"/>
          <p:cNvSpPr txBox="1"/>
          <p:nvPr>
            <p:ph type="body" sz="quarter" idx="24"/>
          </p:nvPr>
        </p:nvSpPr>
        <p:spPr>
          <a:xfrm>
            <a:off x="6237012" y="6430057"/>
            <a:ext cx="2775976" cy="822781"/>
          </a:xfrm>
          <a:prstGeom prst="rect">
            <a:avLst/>
          </a:prstGeom>
        </p:spPr>
        <p:txBody>
          <a:bodyPr>
            <a:spAutoFit/>
          </a:bodyPr>
          <a:lstStyle>
            <a:lvl1pPr marL="0" indent="0" algn="ctr">
              <a:spcBef>
                <a:spcPts val="0"/>
              </a:spcBef>
              <a:buSzTx/>
              <a:buNone/>
              <a:defRPr sz="1600">
                <a:solidFill>
                  <a:srgbClr val="716C66"/>
                </a:solidFill>
                <a:latin typeface="Helvetica Neue Light"/>
                <a:ea typeface="Helvetica Neue Light"/>
                <a:cs typeface="Helvetica Neue Light"/>
                <a:sym typeface="Helvetica Neue Light"/>
              </a:defRPr>
            </a:lvl1pPr>
          </a:lstStyle>
          <a:p>
            <a:pPr/>
            <a:r>
              <a:t>Mirum est notare quam littera gothica, quam nunc putamus parum claram,</a:t>
            </a:r>
          </a:p>
        </p:txBody>
      </p:sp>
      <p:sp>
        <p:nvSpPr>
          <p:cNvPr id="398" name="Delenit augue duis dolore"/>
          <p:cNvSpPr txBox="1"/>
          <p:nvPr>
            <p:ph type="body" sz="quarter" idx="25"/>
          </p:nvPr>
        </p:nvSpPr>
        <p:spPr>
          <a:xfrm>
            <a:off x="11140131" y="5707968"/>
            <a:ext cx="2103738" cy="695275"/>
          </a:xfrm>
          <a:prstGeom prst="rect">
            <a:avLst/>
          </a:prstGeom>
        </p:spPr>
        <p:txBody>
          <a:bodyPr>
            <a:spAutoFit/>
          </a:bodyPr>
          <a:lstStyle>
            <a:lvl1pPr marL="0" indent="0" algn="ctr">
              <a:spcBef>
                <a:spcPts val="0"/>
              </a:spcBef>
              <a:buSzTx/>
              <a:buNone/>
              <a:defRPr cap="all" sz="1800">
                <a:latin typeface="Helvetica Neue"/>
                <a:ea typeface="Helvetica Neue"/>
                <a:cs typeface="Helvetica Neue"/>
                <a:sym typeface="Helvetica Neue"/>
              </a:defRPr>
            </a:lvl1pPr>
          </a:lstStyle>
          <a:p>
            <a:pPr/>
            <a:r>
              <a:t>Delenit augue duis dolore</a:t>
            </a:r>
          </a:p>
        </p:txBody>
      </p:sp>
      <p:sp>
        <p:nvSpPr>
          <p:cNvPr id="399" name="Mirum est notare quam littera gothica, quam nunc putamus parum claram,"/>
          <p:cNvSpPr txBox="1"/>
          <p:nvPr>
            <p:ph type="body" sz="quarter" idx="26"/>
          </p:nvPr>
        </p:nvSpPr>
        <p:spPr>
          <a:xfrm>
            <a:off x="10804012" y="6430057"/>
            <a:ext cx="2775976" cy="822781"/>
          </a:xfrm>
          <a:prstGeom prst="rect">
            <a:avLst/>
          </a:prstGeom>
        </p:spPr>
        <p:txBody>
          <a:bodyPr>
            <a:spAutoFit/>
          </a:bodyPr>
          <a:lstStyle>
            <a:lvl1pPr marL="0" indent="0" algn="ctr">
              <a:spcBef>
                <a:spcPts val="0"/>
              </a:spcBef>
              <a:buSzTx/>
              <a:buNone/>
              <a:defRPr sz="1600">
                <a:solidFill>
                  <a:srgbClr val="716C66"/>
                </a:solidFill>
                <a:latin typeface="Helvetica Neue Light"/>
                <a:ea typeface="Helvetica Neue Light"/>
                <a:cs typeface="Helvetica Neue Light"/>
                <a:sym typeface="Helvetica Neue Light"/>
              </a:defRPr>
            </a:lvl1pPr>
          </a:lstStyle>
          <a:p>
            <a:pPr/>
            <a:r>
              <a:t>Mirum est notare quam littera gothica, quam nunc putamus parum claram,</a:t>
            </a:r>
          </a:p>
        </p:txBody>
      </p:sp>
      <p:sp>
        <p:nvSpPr>
          <p:cNvPr id="400" name="Putamus parum clara"/>
          <p:cNvSpPr txBox="1"/>
          <p:nvPr>
            <p:ph type="body" sz="quarter" idx="27"/>
          </p:nvPr>
        </p:nvSpPr>
        <p:spPr>
          <a:xfrm>
            <a:off x="15707131" y="5707968"/>
            <a:ext cx="2103738" cy="695275"/>
          </a:xfrm>
          <a:prstGeom prst="rect">
            <a:avLst/>
          </a:prstGeom>
        </p:spPr>
        <p:txBody>
          <a:bodyPr>
            <a:spAutoFit/>
          </a:bodyPr>
          <a:lstStyle>
            <a:lvl1pPr marL="0" indent="0" algn="ctr">
              <a:spcBef>
                <a:spcPts val="0"/>
              </a:spcBef>
              <a:buSzTx/>
              <a:buNone/>
              <a:defRPr cap="all" sz="1800">
                <a:latin typeface="Helvetica Neue"/>
                <a:ea typeface="Helvetica Neue"/>
                <a:cs typeface="Helvetica Neue"/>
                <a:sym typeface="Helvetica Neue"/>
              </a:defRPr>
            </a:lvl1pPr>
          </a:lstStyle>
          <a:p>
            <a:pPr/>
            <a:r>
              <a:t>Putamus parum clara</a:t>
            </a:r>
          </a:p>
        </p:txBody>
      </p:sp>
      <p:sp>
        <p:nvSpPr>
          <p:cNvPr id="401" name="Mirum est notare quam littera gothica, quam nunc putamus parum claram,"/>
          <p:cNvSpPr txBox="1"/>
          <p:nvPr>
            <p:ph type="body" sz="quarter" idx="28"/>
          </p:nvPr>
        </p:nvSpPr>
        <p:spPr>
          <a:xfrm>
            <a:off x="15371012" y="6430057"/>
            <a:ext cx="2775976" cy="822781"/>
          </a:xfrm>
          <a:prstGeom prst="rect">
            <a:avLst/>
          </a:prstGeom>
        </p:spPr>
        <p:txBody>
          <a:bodyPr>
            <a:spAutoFit/>
          </a:bodyPr>
          <a:lstStyle>
            <a:lvl1pPr marL="0" indent="0" algn="ctr">
              <a:spcBef>
                <a:spcPts val="0"/>
              </a:spcBef>
              <a:buSzTx/>
              <a:buNone/>
              <a:defRPr sz="1600">
                <a:solidFill>
                  <a:srgbClr val="716C66"/>
                </a:solidFill>
                <a:latin typeface="Helvetica Neue Light"/>
                <a:ea typeface="Helvetica Neue Light"/>
                <a:cs typeface="Helvetica Neue Light"/>
                <a:sym typeface="Helvetica Neue Light"/>
              </a:defRPr>
            </a:lvl1pPr>
          </a:lstStyle>
          <a:p>
            <a:pPr/>
            <a:r>
              <a:t>Mirum est notare quam littera gothica, quam nunc putamus parum claram,</a:t>
            </a:r>
          </a:p>
        </p:txBody>
      </p:sp>
      <p:sp>
        <p:nvSpPr>
          <p:cNvPr id="402" name="38%"/>
          <p:cNvSpPr txBox="1"/>
          <p:nvPr>
            <p:ph type="body" sz="quarter" idx="29"/>
          </p:nvPr>
        </p:nvSpPr>
        <p:spPr>
          <a:xfrm>
            <a:off x="6725623" y="8463412"/>
            <a:ext cx="1798753" cy="1184993"/>
          </a:xfrm>
          <a:prstGeom prst="rect">
            <a:avLst/>
          </a:prstGeom>
        </p:spPr>
        <p:txBody>
          <a:bodyPr wrap="none">
            <a:spAutoFit/>
          </a:bodyPr>
          <a:lstStyle>
            <a:lvl1pPr marL="0" indent="0" algn="ctr">
              <a:spcBef>
                <a:spcPts val="0"/>
              </a:spcBef>
              <a:buSzTx/>
              <a:buNone/>
              <a:defRPr i="1" sz="7200">
                <a:solidFill>
                  <a:srgbClr val="7D81AF"/>
                </a:solidFill>
                <a:latin typeface="Helvetica Neue UltraLight"/>
                <a:ea typeface="Helvetica Neue UltraLight"/>
                <a:cs typeface="Helvetica Neue UltraLight"/>
                <a:sym typeface="Helvetica Neue UltraLight"/>
              </a:defRPr>
            </a:lvl1pPr>
          </a:lstStyle>
          <a:p>
            <a:pPr/>
            <a:r>
              <a:t>38%</a:t>
            </a:r>
          </a:p>
        </p:txBody>
      </p:sp>
      <p:sp>
        <p:nvSpPr>
          <p:cNvPr id="403" name="45%"/>
          <p:cNvSpPr txBox="1"/>
          <p:nvPr>
            <p:ph type="body" sz="quarter" idx="30"/>
          </p:nvPr>
        </p:nvSpPr>
        <p:spPr>
          <a:xfrm>
            <a:off x="11292624" y="8463412"/>
            <a:ext cx="1798752" cy="1184993"/>
          </a:xfrm>
          <a:prstGeom prst="rect">
            <a:avLst/>
          </a:prstGeom>
        </p:spPr>
        <p:txBody>
          <a:bodyPr wrap="none">
            <a:spAutoFit/>
          </a:bodyPr>
          <a:lstStyle>
            <a:lvl1pPr marL="0" indent="0" algn="ctr">
              <a:spcBef>
                <a:spcPts val="0"/>
              </a:spcBef>
              <a:buSzTx/>
              <a:buNone/>
              <a:defRPr i="1" sz="7200">
                <a:solidFill>
                  <a:srgbClr val="7D81AF"/>
                </a:solidFill>
                <a:latin typeface="Helvetica Neue UltraLight"/>
                <a:ea typeface="Helvetica Neue UltraLight"/>
                <a:cs typeface="Helvetica Neue UltraLight"/>
                <a:sym typeface="Helvetica Neue UltraLight"/>
              </a:defRPr>
            </a:lvl1pPr>
          </a:lstStyle>
          <a:p>
            <a:pPr/>
            <a:r>
              <a:t>45%</a:t>
            </a:r>
          </a:p>
        </p:txBody>
      </p:sp>
      <p:sp>
        <p:nvSpPr>
          <p:cNvPr id="404" name="77%"/>
          <p:cNvSpPr txBox="1"/>
          <p:nvPr>
            <p:ph type="body" sz="quarter" idx="31"/>
          </p:nvPr>
        </p:nvSpPr>
        <p:spPr>
          <a:xfrm>
            <a:off x="15859624" y="8463412"/>
            <a:ext cx="1798753" cy="1184993"/>
          </a:xfrm>
          <a:prstGeom prst="rect">
            <a:avLst/>
          </a:prstGeom>
        </p:spPr>
        <p:txBody>
          <a:bodyPr wrap="none">
            <a:spAutoFit/>
          </a:bodyPr>
          <a:lstStyle>
            <a:lvl1pPr marL="0" indent="0" algn="ctr">
              <a:spcBef>
                <a:spcPts val="0"/>
              </a:spcBef>
              <a:buSzTx/>
              <a:buNone/>
              <a:defRPr i="1" sz="7200">
                <a:solidFill>
                  <a:srgbClr val="7D81AF"/>
                </a:solidFill>
                <a:latin typeface="Helvetica Neue UltraLight"/>
                <a:ea typeface="Helvetica Neue UltraLight"/>
                <a:cs typeface="Helvetica Neue UltraLight"/>
                <a:sym typeface="Helvetica Neue UltraLight"/>
              </a:defRPr>
            </a:lvl1pPr>
          </a:lstStyle>
          <a:p>
            <a:pPr/>
            <a:r>
              <a:t>77%</a:t>
            </a:r>
          </a:p>
        </p:txBody>
      </p:sp>
      <p:sp>
        <p:nvSpPr>
          <p:cNvPr id="405" name="Mirum est notare quam littera gothica, quam nunc putamus parum claram, anteposuerit litterarum formas humanitatis per seacula quarta decima et"/>
          <p:cNvSpPr txBox="1"/>
          <p:nvPr>
            <p:ph type="body" sz="quarter" idx="32"/>
          </p:nvPr>
        </p:nvSpPr>
        <p:spPr>
          <a:xfrm>
            <a:off x="6171527" y="9876012"/>
            <a:ext cx="2906945" cy="1812645"/>
          </a:xfrm>
          <a:prstGeom prst="rect">
            <a:avLst/>
          </a:prstGeom>
        </p:spPr>
        <p:txBody>
          <a:bodyPr>
            <a:spAutoFit/>
          </a:bodyPr>
          <a:lstStyle>
            <a:lvl1pPr marL="0" indent="0" algn="ctr">
              <a:spcBef>
                <a:spcPts val="0"/>
              </a:spcBef>
              <a:buSzTx/>
              <a:buNone/>
              <a:defRPr sz="1800">
                <a:latin typeface="Helvetica Neue Light"/>
                <a:ea typeface="Helvetica Neue Light"/>
                <a:cs typeface="Helvetica Neue Light"/>
                <a:sym typeface="Helvetica Neue Light"/>
              </a:defRPr>
            </a:lvl1pPr>
          </a:lstStyle>
          <a:p>
            <a:pPr/>
            <a:r>
              <a:t>Mirum est notare quam littera gothica, quam nunc putamus parum claram, anteposuerit litterarum formas humanitatis per seacula quarta decima et</a:t>
            </a:r>
          </a:p>
        </p:txBody>
      </p:sp>
      <p:sp>
        <p:nvSpPr>
          <p:cNvPr id="406" name="Mirum est notare quam littera gothica, quam nunc putamus parum claram, anteposuerit litterarum formas humanitatis per seacula quarta decima et"/>
          <p:cNvSpPr txBox="1"/>
          <p:nvPr>
            <p:ph type="body" sz="quarter" idx="33"/>
          </p:nvPr>
        </p:nvSpPr>
        <p:spPr>
          <a:xfrm>
            <a:off x="10738528" y="9876012"/>
            <a:ext cx="2906945" cy="1812645"/>
          </a:xfrm>
          <a:prstGeom prst="rect">
            <a:avLst/>
          </a:prstGeom>
        </p:spPr>
        <p:txBody>
          <a:bodyPr>
            <a:spAutoFit/>
          </a:bodyPr>
          <a:lstStyle>
            <a:lvl1pPr marL="0" indent="0" algn="ctr">
              <a:spcBef>
                <a:spcPts val="0"/>
              </a:spcBef>
              <a:buSzTx/>
              <a:buNone/>
              <a:defRPr sz="1800">
                <a:latin typeface="Helvetica Neue Light"/>
                <a:ea typeface="Helvetica Neue Light"/>
                <a:cs typeface="Helvetica Neue Light"/>
                <a:sym typeface="Helvetica Neue Light"/>
              </a:defRPr>
            </a:lvl1pPr>
          </a:lstStyle>
          <a:p>
            <a:pPr/>
            <a:r>
              <a:t>Mirum est notare quam littera gothica, quam nunc putamus parum claram, anteposuerit litterarum formas humanitatis per seacula quarta decima et</a:t>
            </a:r>
          </a:p>
        </p:txBody>
      </p:sp>
      <p:sp>
        <p:nvSpPr>
          <p:cNvPr id="407" name="Mirum est notare quam littera gothica, quam nunc putamus parum claram, anteposuerit litterarum formas humanitatis per seacula quarta decima et"/>
          <p:cNvSpPr txBox="1"/>
          <p:nvPr>
            <p:ph type="body" sz="quarter" idx="34"/>
          </p:nvPr>
        </p:nvSpPr>
        <p:spPr>
          <a:xfrm>
            <a:off x="15305529" y="9876012"/>
            <a:ext cx="2906945" cy="1812645"/>
          </a:xfrm>
          <a:prstGeom prst="rect">
            <a:avLst/>
          </a:prstGeom>
        </p:spPr>
        <p:txBody>
          <a:bodyPr>
            <a:spAutoFit/>
          </a:bodyPr>
          <a:lstStyle>
            <a:lvl1pPr marL="0" indent="0" algn="ctr">
              <a:spcBef>
                <a:spcPts val="0"/>
              </a:spcBef>
              <a:buSzTx/>
              <a:buNone/>
              <a:defRPr sz="1800">
                <a:latin typeface="Helvetica Neue Light"/>
                <a:ea typeface="Helvetica Neue Light"/>
                <a:cs typeface="Helvetica Neue Light"/>
                <a:sym typeface="Helvetica Neue Light"/>
              </a:defRPr>
            </a:lvl1pPr>
          </a:lstStyle>
          <a:p>
            <a:pPr/>
            <a:r>
              <a:t>Mirum est notare quam littera gothica, quam nunc putamus parum claram, anteposuerit litterarum formas humanitatis per seacula quarta decima et</a:t>
            </a:r>
          </a:p>
        </p:txBody>
      </p:sp>
      <p:sp>
        <p:nvSpPr>
          <p:cNvPr id="4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Year Analyzes">
    <p:spTree>
      <p:nvGrpSpPr>
        <p:cNvPr id="1" name=""/>
        <p:cNvGrpSpPr/>
        <p:nvPr/>
      </p:nvGrpSpPr>
      <p:grpSpPr>
        <a:xfrm>
          <a:off x="0" y="0"/>
          <a:ext cx="0" cy="0"/>
          <a:chOff x="0" y="0"/>
          <a:chExt cx="0" cy="0"/>
        </a:xfrm>
      </p:grpSpPr>
      <p:sp>
        <p:nvSpPr>
          <p:cNvPr id="415" name="Rectangle"/>
          <p:cNvSpPr/>
          <p:nvPr/>
        </p:nvSpPr>
        <p:spPr>
          <a:xfrm>
            <a:off x="3533" y="0"/>
            <a:ext cx="24400335" cy="13716001"/>
          </a:xfrm>
          <a:prstGeom prst="rect">
            <a:avLst/>
          </a:prstGeom>
          <a:gradFill>
            <a:gsLst>
              <a:gs pos="0">
                <a:srgbClr val="EE48AD"/>
              </a:gs>
              <a:gs pos="48919">
                <a:srgbClr val="FF6561"/>
              </a:gs>
              <a:gs pos="100000">
                <a:srgbClr val="60B7F0"/>
              </a:gs>
            </a:gsLst>
            <a:lin ang="20419"/>
          </a:gradFill>
          <a:ln w="12700">
            <a:miter lim="400000"/>
          </a:ln>
        </p:spPr>
        <p:txBody>
          <a:bodyPr lIns="71437" tIns="71437" rIns="71437" bIns="71437" anchor="ctr"/>
          <a:lstStyle/>
          <a:p>
            <a:pPr>
              <a:defRPr sz="3200">
                <a:solidFill>
                  <a:srgbClr val="FFFFFF"/>
                </a:solidFill>
              </a:defRPr>
            </a:pPr>
          </a:p>
        </p:txBody>
      </p:sp>
      <p:sp>
        <p:nvSpPr>
          <p:cNvPr id="416" name="tryh.jpg"/>
          <p:cNvSpPr/>
          <p:nvPr>
            <p:ph type="pic" idx="21"/>
          </p:nvPr>
        </p:nvSpPr>
        <p:spPr>
          <a:xfrm>
            <a:off x="-2876" y="-1244462"/>
            <a:ext cx="24405008" cy="16204924"/>
          </a:xfrm>
          <a:prstGeom prst="rect">
            <a:avLst/>
          </a:prstGeom>
        </p:spPr>
        <p:txBody>
          <a:bodyPr lIns="91439" tIns="45719" rIns="91439" bIns="45719" anchor="t">
            <a:noAutofit/>
          </a:bodyPr>
          <a:lstStyle/>
          <a:p>
            <a:pPr/>
          </a:p>
        </p:txBody>
      </p:sp>
      <p:sp>
        <p:nvSpPr>
          <p:cNvPr id="417" name="Image"/>
          <p:cNvSpPr/>
          <p:nvPr>
            <p:ph type="pic" idx="22"/>
          </p:nvPr>
        </p:nvSpPr>
        <p:spPr>
          <a:xfrm>
            <a:off x="4453795" y="-885110"/>
            <a:ext cx="15343112" cy="13716001"/>
          </a:xfrm>
          <a:prstGeom prst="rect">
            <a:avLst/>
          </a:prstGeom>
        </p:spPr>
        <p:txBody>
          <a:bodyPr lIns="91439" tIns="45719" rIns="91439" bIns="45719" anchor="t">
            <a:noAutofit/>
          </a:bodyPr>
          <a:lstStyle/>
          <a:p>
            <a:pPr/>
          </a:p>
        </p:txBody>
      </p:sp>
      <p:sp>
        <p:nvSpPr>
          <p:cNvPr id="418" name="Laura Dolor"/>
          <p:cNvSpPr txBox="1"/>
          <p:nvPr>
            <p:ph type="body" sz="quarter" idx="23"/>
          </p:nvPr>
        </p:nvSpPr>
        <p:spPr>
          <a:xfrm>
            <a:off x="7007142" y="4877214"/>
            <a:ext cx="2315440" cy="651051"/>
          </a:xfrm>
          <a:prstGeom prst="rect">
            <a:avLst/>
          </a:prstGeom>
        </p:spPr>
        <p:txBody>
          <a:bodyPr wrap="none">
            <a:spAutoFit/>
          </a:bodyPr>
          <a:lstStyle>
            <a:lvl1pPr marL="0" indent="0" algn="ctr">
              <a:spcBef>
                <a:spcPts val="0"/>
              </a:spcBef>
              <a:buSzTx/>
              <a:buNone/>
              <a:defRPr sz="3400">
                <a:solidFill>
                  <a:srgbClr val="FFFFFF"/>
                </a:solidFill>
                <a:latin typeface="Helvetica Neue Light"/>
                <a:ea typeface="Helvetica Neue Light"/>
                <a:cs typeface="Helvetica Neue Light"/>
                <a:sym typeface="Helvetica Neue Light"/>
              </a:defRPr>
            </a:lvl1pPr>
          </a:lstStyle>
          <a:p>
            <a:pPr/>
            <a:r>
              <a:t>Laura Dolor</a:t>
            </a:r>
          </a:p>
        </p:txBody>
      </p:sp>
      <p:sp>
        <p:nvSpPr>
          <p:cNvPr id="419" name="Image"/>
          <p:cNvSpPr/>
          <p:nvPr>
            <p:ph type="pic" sz="quarter" idx="24"/>
          </p:nvPr>
        </p:nvSpPr>
        <p:spPr>
          <a:xfrm>
            <a:off x="6590489" y="1777292"/>
            <a:ext cx="3149052" cy="3199437"/>
          </a:xfrm>
          <a:prstGeom prst="rect">
            <a:avLst/>
          </a:prstGeom>
          <a:ln w="63500">
            <a:solidFill>
              <a:srgbClr val="FFFFFF"/>
            </a:solidFill>
          </a:ln>
          <a:effectLst>
            <a:outerShdw sx="100000" sy="100000" kx="0" ky="0" algn="b" rotWithShape="0" blurRad="50800" dist="25400" dir="5400000">
              <a:srgbClr val="9A938D">
                <a:alpha val="50000"/>
              </a:srgbClr>
            </a:outerShdw>
          </a:effectLst>
        </p:spPr>
        <p:txBody>
          <a:bodyPr lIns="91439" tIns="45719" rIns="91439" bIns="45719" anchor="t">
            <a:noAutofit/>
          </a:bodyPr>
          <a:lstStyle/>
          <a:p>
            <a:pPr/>
          </a:p>
        </p:txBody>
      </p:sp>
      <p:sp>
        <p:nvSpPr>
          <p:cNvPr id="420" name="Mirum est notare quam littera gothica, quam nunc putamus parum claram, anteposuerit litterarum formas"/>
          <p:cNvSpPr txBox="1"/>
          <p:nvPr>
            <p:ph type="body" sz="quarter" idx="25"/>
          </p:nvPr>
        </p:nvSpPr>
        <p:spPr>
          <a:xfrm>
            <a:off x="6711389" y="5695752"/>
            <a:ext cx="2906945" cy="1533245"/>
          </a:xfrm>
          <a:prstGeom prst="rect">
            <a:avLst/>
          </a:prstGeom>
        </p:spPr>
        <p:txBody>
          <a:bodyPr>
            <a:spAutoFit/>
          </a:bodyPr>
          <a:lstStyle>
            <a:lvl1pPr marL="0" indent="0" algn="ctr">
              <a:spcBef>
                <a:spcPts val="0"/>
              </a:spcBef>
              <a:buSzTx/>
              <a:buNone/>
              <a:defRPr sz="1800">
                <a:latin typeface="Helvetica Neue Light"/>
                <a:ea typeface="Helvetica Neue Light"/>
                <a:cs typeface="Helvetica Neue Light"/>
                <a:sym typeface="Helvetica Neue Light"/>
              </a:defRPr>
            </a:lvl1pPr>
          </a:lstStyle>
          <a:p>
            <a:pPr/>
            <a:r>
              <a:t>Mirum est notare quam littera gothica, quam nunc putamus parum claram, anteposuerit litterarum formas</a:t>
            </a:r>
          </a:p>
        </p:txBody>
      </p:sp>
      <p:graphicFrame>
        <p:nvGraphicFramePr>
          <p:cNvPr id="421" name="2D Area Chart"/>
          <p:cNvGraphicFramePr/>
          <p:nvPr/>
        </p:nvGraphicFramePr>
        <p:xfrm>
          <a:off x="10436927" y="2320112"/>
          <a:ext cx="7381658" cy="4844350"/>
        </p:xfrm>
        <a:graphic xmlns:a="http://schemas.openxmlformats.org/drawingml/2006/main">
          <a:graphicData uri="http://schemas.openxmlformats.org/drawingml/2006/chart">
            <c:chart xmlns:c="http://schemas.openxmlformats.org/drawingml/2006/chart" r:id="rId2"/>
          </a:graphicData>
        </a:graphic>
      </p:graphicFrame>
      <p:sp>
        <p:nvSpPr>
          <p:cNvPr id="422" name="Image"/>
          <p:cNvSpPr/>
          <p:nvPr>
            <p:ph type="pic" sz="quarter" idx="26"/>
          </p:nvPr>
        </p:nvSpPr>
        <p:spPr>
          <a:xfrm>
            <a:off x="16204894" y="8541526"/>
            <a:ext cx="1191742" cy="1187013"/>
          </a:xfrm>
          <a:prstGeom prst="rect">
            <a:avLst/>
          </a:prstGeom>
        </p:spPr>
        <p:txBody>
          <a:bodyPr lIns="91439" tIns="45719" rIns="91439" bIns="45719" anchor="t">
            <a:noAutofit/>
          </a:bodyPr>
          <a:lstStyle/>
          <a:p>
            <a:pPr/>
          </a:p>
        </p:txBody>
      </p:sp>
      <p:sp>
        <p:nvSpPr>
          <p:cNvPr id="423" name="Delenit augue duis dolore te feugait nulla facilisi."/>
          <p:cNvSpPr txBox="1"/>
          <p:nvPr>
            <p:ph type="body" sz="quarter" idx="27"/>
          </p:nvPr>
        </p:nvSpPr>
        <p:spPr>
          <a:xfrm>
            <a:off x="15673747" y="9868780"/>
            <a:ext cx="2592173" cy="1506371"/>
          </a:xfrm>
          <a:prstGeom prst="rect">
            <a:avLst/>
          </a:prstGeom>
        </p:spPr>
        <p:txBody>
          <a:bodyPr>
            <a:spAutoFit/>
          </a:bodyPr>
          <a:lstStyle>
            <a:lvl1pPr marL="0" indent="0">
              <a:spcBef>
                <a:spcPts val="0"/>
              </a:spcBef>
              <a:buSzTx/>
              <a:buNone/>
              <a:defRPr cap="all" sz="2200">
                <a:solidFill>
                  <a:srgbClr val="FFFFFF"/>
                </a:solidFill>
                <a:latin typeface="Helvetica Neue Medium"/>
                <a:ea typeface="Helvetica Neue Medium"/>
                <a:cs typeface="Helvetica Neue Medium"/>
                <a:sym typeface="Helvetica Neue Medium"/>
              </a:defRPr>
            </a:lvl1pPr>
          </a:lstStyle>
          <a:p>
            <a:pPr/>
            <a:r>
              <a:t>Delenit augue duis dolore te feugait nulla facilisi. </a:t>
            </a:r>
          </a:p>
        </p:txBody>
      </p:sp>
      <p:sp>
        <p:nvSpPr>
          <p:cNvPr id="424" name="Typi non habent claritatem insitam; est usus legentis in iis qui facit eorum claritatem. Investigationes demonstraverunt lectores legere me lius quod ii legunt saepius. Claritas est etiam processus dynamicus, qui sequitur mutationem consuetudium lectorum"/>
          <p:cNvSpPr txBox="1"/>
          <p:nvPr>
            <p:ph type="body" sz="quarter" idx="28"/>
          </p:nvPr>
        </p:nvSpPr>
        <p:spPr>
          <a:xfrm>
            <a:off x="6435747" y="8776492"/>
            <a:ext cx="8033647" cy="3008552"/>
          </a:xfrm>
          <a:prstGeom prst="rect">
            <a:avLst/>
          </a:prstGeom>
        </p:spPr>
        <p:txBody>
          <a:bodyPr>
            <a:noAutofit/>
          </a:bodyPr>
          <a:lstStyle>
            <a:lvl1pPr marL="0" indent="0" algn="just">
              <a:spcBef>
                <a:spcPts val="0"/>
              </a:spcBef>
              <a:buSzTx/>
              <a:buNone/>
              <a:defRPr sz="2200">
                <a:solidFill>
                  <a:srgbClr val="FFFFFF"/>
                </a:solidFill>
                <a:latin typeface="Helvetica Neue"/>
                <a:ea typeface="Helvetica Neue"/>
                <a:cs typeface="Helvetica Neue"/>
                <a:sym typeface="Helvetica Neue"/>
              </a:defRPr>
            </a:lvl1pPr>
          </a:lstStyle>
          <a:p>
            <a:pPr/>
            <a:r>
              <a:t>Typi non habent claritatem insitam; est usus legentis in iis qui facit eorum claritatem. Investigationes demonstraverunt lectores legere me lius quod ii legunt saepius. Claritas est etiam processus dynamicus, qui sequitur mutationem consuetudium lectorum. Mirum est notare quam littera gothica, quam nunc putamus parum claram, anteposuerit litterarum formas humanitatis per seacula quarta decima et quinta decima. Eodem modo typi, qui nunc nobis videntur</a:t>
            </a:r>
          </a:p>
        </p:txBody>
      </p:sp>
      <p:sp>
        <p:nvSpPr>
          <p:cNvPr id="4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eople Analyzes">
    <p:spTree>
      <p:nvGrpSpPr>
        <p:cNvPr id="1" name=""/>
        <p:cNvGrpSpPr/>
        <p:nvPr/>
      </p:nvGrpSpPr>
      <p:grpSpPr>
        <a:xfrm>
          <a:off x="0" y="0"/>
          <a:ext cx="0" cy="0"/>
          <a:chOff x="0" y="0"/>
          <a:chExt cx="0" cy="0"/>
        </a:xfrm>
      </p:grpSpPr>
      <p:sp>
        <p:nvSpPr>
          <p:cNvPr id="432" name="Rectangle"/>
          <p:cNvSpPr/>
          <p:nvPr/>
        </p:nvSpPr>
        <p:spPr>
          <a:xfrm>
            <a:off x="-7349" y="-26324"/>
            <a:ext cx="24398698" cy="13768648"/>
          </a:xfrm>
          <a:prstGeom prst="rect">
            <a:avLst/>
          </a:prstGeom>
          <a:solidFill>
            <a:srgbClr val="FFF3E8"/>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FFFFFF"/>
                </a:solidFill>
              </a:defRPr>
            </a:lvl1pPr>
          </a:lstStyle>
          <a:p>
            <a:pPr/>
            <a:r>
              <a:t> </a:t>
            </a:r>
          </a:p>
        </p:txBody>
      </p:sp>
      <p:sp>
        <p:nvSpPr>
          <p:cNvPr id="433" name="Adipiscing elit dolore"/>
          <p:cNvSpPr txBox="1"/>
          <p:nvPr>
            <p:ph type="body" sz="quarter" idx="21"/>
          </p:nvPr>
        </p:nvSpPr>
        <p:spPr>
          <a:xfrm>
            <a:off x="7664799" y="1225025"/>
            <a:ext cx="9055985" cy="1284537"/>
          </a:xfrm>
          <a:prstGeom prst="rect">
            <a:avLst/>
          </a:prstGeom>
        </p:spPr>
        <p:txBody>
          <a:bodyPr>
            <a:spAutoFit/>
          </a:bodyPr>
          <a:lstStyle>
            <a:lvl1pPr marL="0" indent="0" algn="ctr">
              <a:spcBef>
                <a:spcPts val="0"/>
              </a:spcBef>
              <a:buSzTx/>
              <a:buNone/>
              <a:defRPr spc="0" sz="7800">
                <a:latin typeface="Helvetica Neue UltraLight"/>
                <a:ea typeface="Helvetica Neue UltraLight"/>
                <a:cs typeface="Helvetica Neue UltraLight"/>
                <a:sym typeface="Helvetica Neue UltraLight"/>
              </a:defRPr>
            </a:lvl1pPr>
          </a:lstStyle>
          <a:p>
            <a:pPr/>
            <a:r>
              <a:t>Adipiscing elit dolore</a:t>
            </a:r>
          </a:p>
        </p:txBody>
      </p:sp>
      <p:sp>
        <p:nvSpPr>
          <p:cNvPr id="434" name="Typi non habent claritatem insitam; est usus legentis in iis qui facit eorum claritatem."/>
          <p:cNvSpPr txBox="1"/>
          <p:nvPr>
            <p:ph type="body" sz="quarter" idx="22"/>
          </p:nvPr>
        </p:nvSpPr>
        <p:spPr>
          <a:xfrm>
            <a:off x="7587228" y="2778384"/>
            <a:ext cx="9209544" cy="996161"/>
          </a:xfrm>
          <a:prstGeom prst="rect">
            <a:avLst/>
          </a:prstGeom>
        </p:spPr>
        <p:txBody>
          <a:bodyPr>
            <a:spAutoFit/>
          </a:bodyPr>
          <a:lstStyle>
            <a:lvl1pPr marL="0" indent="0" algn="ctr">
              <a:spcBef>
                <a:spcPts val="0"/>
              </a:spcBef>
              <a:buSzTx/>
              <a:buNone/>
              <a:defRPr i="1" sz="2800">
                <a:latin typeface="Helvetica Neue Thin"/>
                <a:ea typeface="Helvetica Neue Thin"/>
                <a:cs typeface="Helvetica Neue Thin"/>
                <a:sym typeface="Helvetica Neue Thin"/>
              </a:defRPr>
            </a:lvl1pPr>
          </a:lstStyle>
          <a:p>
            <a:pPr/>
            <a:r>
              <a:t>Typi non habent claritatem insitam; est usus legentis in iis qui facit eorum claritatem.</a:t>
            </a:r>
          </a:p>
        </p:txBody>
      </p:sp>
      <p:sp>
        <p:nvSpPr>
          <p:cNvPr id="435" name="50%"/>
          <p:cNvSpPr txBox="1"/>
          <p:nvPr>
            <p:ph type="body" sz="quarter" idx="23"/>
          </p:nvPr>
        </p:nvSpPr>
        <p:spPr>
          <a:xfrm>
            <a:off x="5799447" y="9428810"/>
            <a:ext cx="1524890" cy="1024007"/>
          </a:xfrm>
          <a:prstGeom prst="rect">
            <a:avLst/>
          </a:prstGeom>
        </p:spPr>
        <p:txBody>
          <a:bodyPr wrap="none">
            <a:spAutoFit/>
          </a:bodyPr>
          <a:lstStyle>
            <a:lvl1pPr marL="0" indent="0" algn="ctr">
              <a:spcBef>
                <a:spcPts val="0"/>
              </a:spcBef>
              <a:buSzTx/>
              <a:buNone/>
              <a:defRPr i="1" sz="6000">
                <a:latin typeface="Helvetica Neue UltraLight"/>
                <a:ea typeface="Helvetica Neue UltraLight"/>
                <a:cs typeface="Helvetica Neue UltraLight"/>
                <a:sym typeface="Helvetica Neue UltraLight"/>
              </a:defRPr>
            </a:lvl1pPr>
          </a:lstStyle>
          <a:p>
            <a:pPr/>
            <a:r>
              <a:t>50%</a:t>
            </a:r>
          </a:p>
        </p:txBody>
      </p:sp>
      <p:sp>
        <p:nvSpPr>
          <p:cNvPr id="436" name="70%"/>
          <p:cNvSpPr txBox="1"/>
          <p:nvPr>
            <p:ph type="body" sz="quarter" idx="24"/>
          </p:nvPr>
        </p:nvSpPr>
        <p:spPr>
          <a:xfrm>
            <a:off x="5799447" y="10809934"/>
            <a:ext cx="1524890" cy="1024007"/>
          </a:xfrm>
          <a:prstGeom prst="rect">
            <a:avLst/>
          </a:prstGeom>
        </p:spPr>
        <p:txBody>
          <a:bodyPr wrap="none">
            <a:spAutoFit/>
          </a:bodyPr>
          <a:lstStyle>
            <a:lvl1pPr marL="0" indent="0" algn="ctr">
              <a:spcBef>
                <a:spcPts val="0"/>
              </a:spcBef>
              <a:buSzTx/>
              <a:buNone/>
              <a:defRPr i="1" sz="6000">
                <a:latin typeface="Helvetica Neue UltraLight"/>
                <a:ea typeface="Helvetica Neue UltraLight"/>
                <a:cs typeface="Helvetica Neue UltraLight"/>
                <a:sym typeface="Helvetica Neue UltraLight"/>
              </a:defRPr>
            </a:lvl1pPr>
          </a:lstStyle>
          <a:p>
            <a:pPr/>
            <a:r>
              <a:t>70%</a:t>
            </a:r>
          </a:p>
        </p:txBody>
      </p:sp>
      <p:sp>
        <p:nvSpPr>
          <p:cNvPr id="437" name="Mirum est notare quam littera gothica, quam nunc putamus parum claram, anteposuerit litterarum formas humanitatis"/>
          <p:cNvSpPr txBox="1"/>
          <p:nvPr>
            <p:ph type="body" sz="quarter" idx="25"/>
          </p:nvPr>
        </p:nvSpPr>
        <p:spPr>
          <a:xfrm>
            <a:off x="7686226" y="9593291"/>
            <a:ext cx="6582423" cy="695045"/>
          </a:xfrm>
          <a:prstGeom prst="rect">
            <a:avLst/>
          </a:prstGeom>
        </p:spPr>
        <p:txBody>
          <a:bodyPr>
            <a:spAutoFit/>
          </a:bodyPr>
          <a:lstStyle>
            <a:lvl1pPr marL="0" indent="0">
              <a:spcBef>
                <a:spcPts val="0"/>
              </a:spcBef>
              <a:buSzTx/>
              <a:buNone/>
              <a:defRPr sz="1800">
                <a:latin typeface="Helvetica Neue Light"/>
                <a:ea typeface="Helvetica Neue Light"/>
                <a:cs typeface="Helvetica Neue Light"/>
                <a:sym typeface="Helvetica Neue Light"/>
              </a:defRPr>
            </a:lvl1pPr>
          </a:lstStyle>
          <a:p>
            <a:pPr/>
            <a:r>
              <a:t>Mirum est notare quam littera gothica, quam nunc putamus parum claram, anteposuerit litterarum formas humanitatis</a:t>
            </a:r>
          </a:p>
        </p:txBody>
      </p:sp>
      <p:sp>
        <p:nvSpPr>
          <p:cNvPr id="438" name="Mirum est notare quam littera gothica, quam nunc putamus parum claram, anteposuerit litterarum formas humanitatis"/>
          <p:cNvSpPr txBox="1"/>
          <p:nvPr>
            <p:ph type="body" sz="quarter" idx="26"/>
          </p:nvPr>
        </p:nvSpPr>
        <p:spPr>
          <a:xfrm>
            <a:off x="7686226" y="10974415"/>
            <a:ext cx="6582423" cy="695045"/>
          </a:xfrm>
          <a:prstGeom prst="rect">
            <a:avLst/>
          </a:prstGeom>
        </p:spPr>
        <p:txBody>
          <a:bodyPr>
            <a:spAutoFit/>
          </a:bodyPr>
          <a:lstStyle>
            <a:lvl1pPr marL="0" indent="0">
              <a:spcBef>
                <a:spcPts val="0"/>
              </a:spcBef>
              <a:buSzTx/>
              <a:buNone/>
              <a:defRPr sz="1800">
                <a:latin typeface="Helvetica Neue Light"/>
                <a:ea typeface="Helvetica Neue Light"/>
                <a:cs typeface="Helvetica Neue Light"/>
                <a:sym typeface="Helvetica Neue Light"/>
              </a:defRPr>
            </a:lvl1pPr>
          </a:lstStyle>
          <a:p>
            <a:pPr/>
            <a:r>
              <a:t>Mirum est notare quam littera gothica, quam nunc putamus parum claram, anteposuerit litterarum formas humanitatis</a:t>
            </a:r>
          </a:p>
        </p:txBody>
      </p:sp>
      <p:sp>
        <p:nvSpPr>
          <p:cNvPr id="4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hart, Text &amp; Photo">
    <p:spTree>
      <p:nvGrpSpPr>
        <p:cNvPr id="1" name=""/>
        <p:cNvGrpSpPr/>
        <p:nvPr/>
      </p:nvGrpSpPr>
      <p:grpSpPr>
        <a:xfrm>
          <a:off x="0" y="0"/>
          <a:ext cx="0" cy="0"/>
          <a:chOff x="0" y="0"/>
          <a:chExt cx="0" cy="0"/>
        </a:xfrm>
      </p:grpSpPr>
      <p:sp>
        <p:nvSpPr>
          <p:cNvPr id="446" name="Rectangle"/>
          <p:cNvSpPr/>
          <p:nvPr/>
        </p:nvSpPr>
        <p:spPr>
          <a:xfrm>
            <a:off x="-2741" y="-26324"/>
            <a:ext cx="24384001" cy="13768648"/>
          </a:xfrm>
          <a:prstGeom prst="rect">
            <a:avLst/>
          </a:prstGeom>
          <a:solidFill>
            <a:srgbClr val="FFF3E8"/>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FFFFFF"/>
                </a:solidFill>
              </a:defRPr>
            </a:lvl1pPr>
          </a:lstStyle>
          <a:p>
            <a:pPr/>
            <a:r>
              <a:t> </a:t>
            </a:r>
          </a:p>
        </p:txBody>
      </p:sp>
      <p:graphicFrame>
        <p:nvGraphicFramePr>
          <p:cNvPr id="447" name="2D Pie Chart"/>
          <p:cNvGraphicFramePr/>
          <p:nvPr/>
        </p:nvGraphicFramePr>
        <p:xfrm>
          <a:off x="5618575" y="4793557"/>
          <a:ext cx="4056870" cy="4056869"/>
        </p:xfrm>
        <a:graphic xmlns:a="http://schemas.openxmlformats.org/drawingml/2006/main">
          <a:graphicData uri="http://schemas.openxmlformats.org/drawingml/2006/chart">
            <c:chart xmlns:c="http://schemas.openxmlformats.org/drawingml/2006/chart" r:id="rId2"/>
          </a:graphicData>
        </a:graphic>
      </p:graphicFrame>
      <p:sp>
        <p:nvSpPr>
          <p:cNvPr id="448" name="Circle"/>
          <p:cNvSpPr/>
          <p:nvPr/>
        </p:nvSpPr>
        <p:spPr>
          <a:xfrm>
            <a:off x="5845234" y="5020216"/>
            <a:ext cx="3603551" cy="3603551"/>
          </a:xfrm>
          <a:prstGeom prst="ellipse">
            <a:avLst/>
          </a:prstGeom>
          <a:solidFill>
            <a:srgbClr val="FFF3E8"/>
          </a:solidFill>
          <a:ln w="12700">
            <a:miter lim="400000"/>
          </a:ln>
        </p:spPr>
        <p:txBody>
          <a:bodyPr lIns="71437" tIns="71437" rIns="71437" bIns="71437" anchor="ctr"/>
          <a:lstStyle/>
          <a:p>
            <a:pPr>
              <a:defRPr sz="3200">
                <a:solidFill>
                  <a:srgbClr val="FFFFFF"/>
                </a:solidFill>
              </a:defRPr>
            </a:pPr>
          </a:p>
        </p:txBody>
      </p:sp>
      <p:sp>
        <p:nvSpPr>
          <p:cNvPr id="449" name="Humanitatis per seacula"/>
          <p:cNvSpPr txBox="1"/>
          <p:nvPr>
            <p:ph type="body" sz="quarter" idx="21"/>
          </p:nvPr>
        </p:nvSpPr>
        <p:spPr>
          <a:xfrm>
            <a:off x="6398814" y="5866922"/>
            <a:ext cx="2496393" cy="839404"/>
          </a:xfrm>
          <a:prstGeom prst="rect">
            <a:avLst/>
          </a:prstGeom>
        </p:spPr>
        <p:txBody>
          <a:bodyPr>
            <a:noAutofit/>
          </a:bodyPr>
          <a:lstStyle>
            <a:lvl1pPr marL="0" indent="0" algn="ctr">
              <a:spcBef>
                <a:spcPts val="0"/>
              </a:spcBef>
              <a:buSzTx/>
              <a:buNone/>
              <a:defRPr cap="all" sz="2200">
                <a:latin typeface="Helvetica Neue"/>
                <a:ea typeface="Helvetica Neue"/>
                <a:cs typeface="Helvetica Neue"/>
                <a:sym typeface="Helvetica Neue"/>
              </a:defRPr>
            </a:lvl1pPr>
          </a:lstStyle>
          <a:p>
            <a:pPr/>
            <a:r>
              <a:t>Humanitatis per seacula</a:t>
            </a:r>
          </a:p>
        </p:txBody>
      </p:sp>
      <p:sp>
        <p:nvSpPr>
          <p:cNvPr id="450" name="Mirum est notare quam littera gothica, quam nunc putamus parum claram,"/>
          <p:cNvSpPr txBox="1"/>
          <p:nvPr>
            <p:ph type="body" sz="quarter" idx="22"/>
          </p:nvPr>
        </p:nvSpPr>
        <p:spPr>
          <a:xfrm>
            <a:off x="5999959" y="6661221"/>
            <a:ext cx="3294102" cy="1115840"/>
          </a:xfrm>
          <a:prstGeom prst="rect">
            <a:avLst/>
          </a:prstGeom>
        </p:spPr>
        <p:txBody>
          <a:bodyPr>
            <a:noAutofit/>
          </a:bodyPr>
          <a:lstStyle>
            <a:lvl1pPr marL="0" indent="0" algn="ctr">
              <a:spcBef>
                <a:spcPts val="0"/>
              </a:spcBef>
              <a:buSzTx/>
              <a:buNone/>
              <a:defRPr sz="1600">
                <a:solidFill>
                  <a:srgbClr val="716C66"/>
                </a:solidFill>
                <a:latin typeface="Helvetica Neue Light"/>
                <a:ea typeface="Helvetica Neue Light"/>
                <a:cs typeface="Helvetica Neue Light"/>
                <a:sym typeface="Helvetica Neue Light"/>
              </a:defRPr>
            </a:lvl1pPr>
          </a:lstStyle>
          <a:p>
            <a:pPr/>
            <a:r>
              <a:t>Mirum est notare quam littera gothica, quam nunc putamus parum claram,</a:t>
            </a:r>
          </a:p>
        </p:txBody>
      </p:sp>
      <p:sp>
        <p:nvSpPr>
          <p:cNvPr id="451" name="38%"/>
          <p:cNvSpPr txBox="1"/>
          <p:nvPr>
            <p:ph type="body" sz="quarter" idx="23"/>
          </p:nvPr>
        </p:nvSpPr>
        <p:spPr>
          <a:xfrm>
            <a:off x="6747634" y="9125008"/>
            <a:ext cx="1798752" cy="1184993"/>
          </a:xfrm>
          <a:prstGeom prst="rect">
            <a:avLst/>
          </a:prstGeom>
        </p:spPr>
        <p:txBody>
          <a:bodyPr wrap="none">
            <a:spAutoFit/>
          </a:bodyPr>
          <a:lstStyle>
            <a:lvl1pPr marL="0" indent="0" algn="ctr">
              <a:spcBef>
                <a:spcPts val="0"/>
              </a:spcBef>
              <a:buSzTx/>
              <a:buNone/>
              <a:defRPr i="1" sz="7200">
                <a:solidFill>
                  <a:srgbClr val="7D81AF"/>
                </a:solidFill>
                <a:latin typeface="Helvetica Neue UltraLight"/>
                <a:ea typeface="Helvetica Neue UltraLight"/>
                <a:cs typeface="Helvetica Neue UltraLight"/>
                <a:sym typeface="Helvetica Neue UltraLight"/>
              </a:defRPr>
            </a:lvl1pPr>
          </a:lstStyle>
          <a:p>
            <a:pPr/>
            <a:r>
              <a:t>38%</a:t>
            </a:r>
          </a:p>
        </p:txBody>
      </p:sp>
      <p:sp>
        <p:nvSpPr>
          <p:cNvPr id="452" name="Mirum est notare quam littera gothica, quam nunc putamus parum claram, anteposuerit litterarum formas humanitatis per seacula quarta decima et"/>
          <p:cNvSpPr txBox="1"/>
          <p:nvPr>
            <p:ph type="body" sz="quarter" idx="24"/>
          </p:nvPr>
        </p:nvSpPr>
        <p:spPr>
          <a:xfrm>
            <a:off x="5697614" y="10323327"/>
            <a:ext cx="3898791" cy="1533245"/>
          </a:xfrm>
          <a:prstGeom prst="rect">
            <a:avLst/>
          </a:prstGeom>
        </p:spPr>
        <p:txBody>
          <a:bodyPr>
            <a:spAutoFit/>
          </a:bodyPr>
          <a:lstStyle>
            <a:lvl1pPr marL="0" indent="0" algn="ctr">
              <a:spcBef>
                <a:spcPts val="0"/>
              </a:spcBef>
              <a:buSzTx/>
              <a:buNone/>
              <a:defRPr sz="1800">
                <a:latin typeface="Helvetica Neue Light"/>
                <a:ea typeface="Helvetica Neue Light"/>
                <a:cs typeface="Helvetica Neue Light"/>
                <a:sym typeface="Helvetica Neue Light"/>
              </a:defRPr>
            </a:lvl1pPr>
          </a:lstStyle>
          <a:p>
            <a:pPr/>
            <a:r>
              <a:t>Mirum est notare quam littera gothica, quam nunc putamus parum claram, anteposuerit litterarum formas humanitatis per seacula quarta decima et</a:t>
            </a:r>
          </a:p>
        </p:txBody>
      </p:sp>
      <p:sp>
        <p:nvSpPr>
          <p:cNvPr id="453" name="Nonummy nibh euismod"/>
          <p:cNvSpPr txBox="1"/>
          <p:nvPr>
            <p:ph type="body" sz="quarter" idx="25"/>
          </p:nvPr>
        </p:nvSpPr>
        <p:spPr>
          <a:xfrm>
            <a:off x="6794293" y="1280372"/>
            <a:ext cx="10795414" cy="1284537"/>
          </a:xfrm>
          <a:prstGeom prst="rect">
            <a:avLst/>
          </a:prstGeom>
        </p:spPr>
        <p:txBody>
          <a:bodyPr>
            <a:spAutoFit/>
          </a:bodyPr>
          <a:lstStyle>
            <a:lvl1pPr marL="0" indent="0" algn="ctr">
              <a:spcBef>
                <a:spcPts val="0"/>
              </a:spcBef>
              <a:buSzTx/>
              <a:buNone/>
              <a:defRPr spc="0" sz="7800">
                <a:latin typeface="Helvetica Neue UltraLight"/>
                <a:ea typeface="Helvetica Neue UltraLight"/>
                <a:cs typeface="Helvetica Neue UltraLight"/>
                <a:sym typeface="Helvetica Neue UltraLight"/>
              </a:defRPr>
            </a:lvl1pPr>
          </a:lstStyle>
          <a:p>
            <a:pPr/>
            <a:r>
              <a:t>Nonummy nibh euismod</a:t>
            </a:r>
          </a:p>
        </p:txBody>
      </p:sp>
      <p:sp>
        <p:nvSpPr>
          <p:cNvPr id="454" name="Typi non habent claritatem insitam; est usus legentis in iis qui facit eorum claritatem."/>
          <p:cNvSpPr txBox="1"/>
          <p:nvPr>
            <p:ph type="body" sz="quarter" idx="26"/>
          </p:nvPr>
        </p:nvSpPr>
        <p:spPr>
          <a:xfrm>
            <a:off x="7964042" y="2714668"/>
            <a:ext cx="8455917" cy="996162"/>
          </a:xfrm>
          <a:prstGeom prst="rect">
            <a:avLst/>
          </a:prstGeom>
        </p:spPr>
        <p:txBody>
          <a:bodyPr>
            <a:spAutoFit/>
          </a:bodyPr>
          <a:lstStyle>
            <a:lvl1pPr marL="0" indent="0" algn="ctr">
              <a:spcBef>
                <a:spcPts val="0"/>
              </a:spcBef>
              <a:buSzTx/>
              <a:buNone/>
              <a:defRPr i="1" sz="2800">
                <a:latin typeface="Helvetica Neue Thin"/>
                <a:ea typeface="Helvetica Neue Thin"/>
                <a:cs typeface="Helvetica Neue Thin"/>
                <a:sym typeface="Helvetica Neue Thin"/>
              </a:defRPr>
            </a:lvl1pPr>
          </a:lstStyle>
          <a:p>
            <a:pPr/>
            <a:r>
              <a:t>Typi non habent claritatem insitam; est usus legentis in iis qui facit eorum claritatem.</a:t>
            </a:r>
          </a:p>
        </p:txBody>
      </p:sp>
      <p:sp>
        <p:nvSpPr>
          <p:cNvPr id="455" name="Image"/>
          <p:cNvSpPr/>
          <p:nvPr>
            <p:ph type="pic" sz="half" idx="27"/>
          </p:nvPr>
        </p:nvSpPr>
        <p:spPr>
          <a:xfrm>
            <a:off x="9594912" y="4654649"/>
            <a:ext cx="11100070" cy="7400951"/>
          </a:xfrm>
          <a:prstGeom prst="rect">
            <a:avLst/>
          </a:prstGeom>
        </p:spPr>
        <p:txBody>
          <a:bodyPr lIns="91439" tIns="45719" rIns="91439" bIns="45719" anchor="t">
            <a:noAutofit/>
          </a:bodyPr>
          <a:lstStyle/>
          <a:p>
            <a:pPr/>
          </a:p>
        </p:txBody>
      </p:sp>
      <p:sp>
        <p:nvSpPr>
          <p:cNvPr id="4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bble Chart">
    <p:spTree>
      <p:nvGrpSpPr>
        <p:cNvPr id="1" name=""/>
        <p:cNvGrpSpPr/>
        <p:nvPr/>
      </p:nvGrpSpPr>
      <p:grpSpPr>
        <a:xfrm>
          <a:off x="0" y="0"/>
          <a:ext cx="0" cy="0"/>
          <a:chOff x="0" y="0"/>
          <a:chExt cx="0" cy="0"/>
        </a:xfrm>
      </p:grpSpPr>
      <p:sp>
        <p:nvSpPr>
          <p:cNvPr id="463" name="Rectangle"/>
          <p:cNvSpPr/>
          <p:nvPr/>
        </p:nvSpPr>
        <p:spPr>
          <a:xfrm>
            <a:off x="3764" y="-26324"/>
            <a:ext cx="24376471" cy="13768648"/>
          </a:xfrm>
          <a:prstGeom prst="rect">
            <a:avLst/>
          </a:prstGeom>
          <a:solidFill>
            <a:srgbClr val="FFF3E8"/>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FFFFFF"/>
                </a:solidFill>
              </a:defRPr>
            </a:lvl1pPr>
          </a:lstStyle>
          <a:p>
            <a:pPr/>
            <a:r>
              <a:t> </a:t>
            </a:r>
          </a:p>
        </p:txBody>
      </p:sp>
      <p:sp>
        <p:nvSpPr>
          <p:cNvPr id="464" name="Eorum claritatem usus"/>
          <p:cNvSpPr txBox="1"/>
          <p:nvPr>
            <p:ph type="body" sz="quarter" idx="21"/>
          </p:nvPr>
        </p:nvSpPr>
        <p:spPr>
          <a:xfrm>
            <a:off x="6794293" y="1283588"/>
            <a:ext cx="10795414" cy="1284537"/>
          </a:xfrm>
          <a:prstGeom prst="rect">
            <a:avLst/>
          </a:prstGeom>
        </p:spPr>
        <p:txBody>
          <a:bodyPr>
            <a:spAutoFit/>
          </a:bodyPr>
          <a:lstStyle>
            <a:lvl1pPr marL="0" indent="0" algn="ctr">
              <a:spcBef>
                <a:spcPts val="0"/>
              </a:spcBef>
              <a:buSzTx/>
              <a:buNone/>
              <a:defRPr spc="0" sz="7800">
                <a:latin typeface="Helvetica Neue UltraLight"/>
                <a:ea typeface="Helvetica Neue UltraLight"/>
                <a:cs typeface="Helvetica Neue UltraLight"/>
                <a:sym typeface="Helvetica Neue UltraLight"/>
              </a:defRPr>
            </a:lvl1pPr>
          </a:lstStyle>
          <a:p>
            <a:pPr/>
            <a:r>
              <a:t>Eorum claritatem usus</a:t>
            </a:r>
          </a:p>
        </p:txBody>
      </p:sp>
      <p:sp>
        <p:nvSpPr>
          <p:cNvPr id="465" name="Typi non habent claritatem insitam; est usus legentis in iis qui facit eorum claritatem."/>
          <p:cNvSpPr txBox="1"/>
          <p:nvPr>
            <p:ph type="body" sz="quarter" idx="22"/>
          </p:nvPr>
        </p:nvSpPr>
        <p:spPr>
          <a:xfrm>
            <a:off x="7964042" y="2717884"/>
            <a:ext cx="8455917" cy="996161"/>
          </a:xfrm>
          <a:prstGeom prst="rect">
            <a:avLst/>
          </a:prstGeom>
        </p:spPr>
        <p:txBody>
          <a:bodyPr>
            <a:spAutoFit/>
          </a:bodyPr>
          <a:lstStyle>
            <a:lvl1pPr marL="0" indent="0" algn="ctr">
              <a:spcBef>
                <a:spcPts val="0"/>
              </a:spcBef>
              <a:buSzTx/>
              <a:buNone/>
              <a:defRPr i="1" sz="2800">
                <a:latin typeface="Helvetica Neue Thin"/>
                <a:ea typeface="Helvetica Neue Thin"/>
                <a:cs typeface="Helvetica Neue Thin"/>
                <a:sym typeface="Helvetica Neue Thin"/>
              </a:defRPr>
            </a:lvl1pPr>
          </a:lstStyle>
          <a:p>
            <a:pPr/>
            <a:r>
              <a:t>Typi non habent claritatem insitam; est usus legentis in iis qui facit eorum claritatem.</a:t>
            </a:r>
          </a:p>
        </p:txBody>
      </p:sp>
      <p:sp>
        <p:nvSpPr>
          <p:cNvPr id="466" name="Typi non habent claritatem insitam; est usus legentis in iis qui facit eorum claritatem."/>
          <p:cNvSpPr txBox="1"/>
          <p:nvPr>
            <p:ph type="body" sz="quarter" idx="23"/>
          </p:nvPr>
        </p:nvSpPr>
        <p:spPr>
          <a:xfrm>
            <a:off x="5381976" y="7540129"/>
            <a:ext cx="6536679" cy="1427961"/>
          </a:xfrm>
          <a:prstGeom prst="rect">
            <a:avLst/>
          </a:prstGeom>
        </p:spPr>
        <p:txBody>
          <a:bodyPr>
            <a:spAutoFit/>
          </a:bodyPr>
          <a:lstStyle>
            <a:lvl1pPr marL="0" indent="0">
              <a:spcBef>
                <a:spcPts val="0"/>
              </a:spcBef>
              <a:buSzTx/>
              <a:buNone/>
              <a:defRPr i="1" sz="2800">
                <a:latin typeface="Helvetica Neue Thin"/>
                <a:ea typeface="Helvetica Neue Thin"/>
                <a:cs typeface="Helvetica Neue Thin"/>
                <a:sym typeface="Helvetica Neue Thin"/>
              </a:defRPr>
            </a:lvl1pPr>
          </a:lstStyle>
          <a:p>
            <a:pPr/>
            <a:r>
              <a:t>Typi non habent claritatem insitam; est usus legentis in iis qui facit eorum claritatem.</a:t>
            </a:r>
          </a:p>
        </p:txBody>
      </p:sp>
      <p:sp>
        <p:nvSpPr>
          <p:cNvPr id="467" name="Typi non habent claritatem insitam; est usus legentis in iis qui facit eorum claritatem. Investigationes demonstraverunt lectores legere me lius quod ii legunt saepius. Claritas est etiam processus dynamicus, qui sequitur mutationem consuetudium lectorum"/>
          <p:cNvSpPr txBox="1"/>
          <p:nvPr>
            <p:ph type="body" sz="quarter" idx="24"/>
          </p:nvPr>
        </p:nvSpPr>
        <p:spPr>
          <a:xfrm>
            <a:off x="5382562" y="9070578"/>
            <a:ext cx="5272344" cy="2997771"/>
          </a:xfrm>
          <a:prstGeom prst="rect">
            <a:avLst/>
          </a:prstGeom>
        </p:spPr>
        <p:txBody>
          <a:bodyPr>
            <a:noAutofit/>
          </a:bodyPr>
          <a:lstStyle>
            <a:lvl1pPr marL="0" indent="0">
              <a:spcBef>
                <a:spcPts val="0"/>
              </a:spcBef>
              <a:buSzTx/>
              <a:buNone/>
              <a:defRPr sz="1800">
                <a:latin typeface="Helvetica Neue Light"/>
                <a:ea typeface="Helvetica Neue Light"/>
                <a:cs typeface="Helvetica Neue Light"/>
                <a:sym typeface="Helvetica Neue Light"/>
              </a:defRPr>
            </a:lvl1pPr>
          </a:lstStyle>
          <a:p>
            <a:pPr/>
            <a:r>
              <a:t>Typi non habent claritatem insitam; est usus legentis in iis qui facit eorum claritatem. Investigationes demonstraverunt lectores legere me lius quod ii legunt saepius. Claritas est etiam processus dynamicus, qui sequitur mutationem consuetudium lectorum. Mirum est notare quam littera gothica, quam nunc putamus parum claram, anteposuerit litterarum formas humanitatis per seacula quarta</a:t>
            </a:r>
          </a:p>
        </p:txBody>
      </p:sp>
      <p:sp>
        <p:nvSpPr>
          <p:cNvPr id="4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Line Chart &amp; Text">
    <p:spTree>
      <p:nvGrpSpPr>
        <p:cNvPr id="1" name=""/>
        <p:cNvGrpSpPr/>
        <p:nvPr/>
      </p:nvGrpSpPr>
      <p:grpSpPr>
        <a:xfrm>
          <a:off x="0" y="0"/>
          <a:ext cx="0" cy="0"/>
          <a:chOff x="0" y="0"/>
          <a:chExt cx="0" cy="0"/>
        </a:xfrm>
      </p:grpSpPr>
      <p:sp>
        <p:nvSpPr>
          <p:cNvPr id="475" name="Rectangle"/>
          <p:cNvSpPr/>
          <p:nvPr/>
        </p:nvSpPr>
        <p:spPr>
          <a:xfrm>
            <a:off x="-19627" y="-26324"/>
            <a:ext cx="24423256" cy="13768648"/>
          </a:xfrm>
          <a:prstGeom prst="rect">
            <a:avLst/>
          </a:prstGeom>
          <a:solidFill>
            <a:srgbClr val="FFF3E8"/>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FFFFFF"/>
                </a:solidFill>
              </a:defRPr>
            </a:lvl1pPr>
          </a:lstStyle>
          <a:p>
            <a:pPr/>
            <a:r>
              <a:t> </a:t>
            </a:r>
          </a:p>
        </p:txBody>
      </p:sp>
      <p:sp>
        <p:nvSpPr>
          <p:cNvPr id="476" name="Adipiscing elit dolore"/>
          <p:cNvSpPr txBox="1"/>
          <p:nvPr>
            <p:ph type="body" sz="quarter" idx="21"/>
          </p:nvPr>
        </p:nvSpPr>
        <p:spPr>
          <a:xfrm>
            <a:off x="7664799" y="1225025"/>
            <a:ext cx="9055985" cy="1284537"/>
          </a:xfrm>
          <a:prstGeom prst="rect">
            <a:avLst/>
          </a:prstGeom>
        </p:spPr>
        <p:txBody>
          <a:bodyPr>
            <a:spAutoFit/>
          </a:bodyPr>
          <a:lstStyle>
            <a:lvl1pPr marL="0" indent="0" algn="ctr">
              <a:spcBef>
                <a:spcPts val="0"/>
              </a:spcBef>
              <a:buSzTx/>
              <a:buNone/>
              <a:defRPr spc="0" sz="7800">
                <a:latin typeface="Helvetica Neue UltraLight"/>
                <a:ea typeface="Helvetica Neue UltraLight"/>
                <a:cs typeface="Helvetica Neue UltraLight"/>
                <a:sym typeface="Helvetica Neue UltraLight"/>
              </a:defRPr>
            </a:lvl1pPr>
          </a:lstStyle>
          <a:p>
            <a:pPr/>
            <a:r>
              <a:t>Adipiscing elit dolore</a:t>
            </a:r>
          </a:p>
        </p:txBody>
      </p:sp>
      <p:sp>
        <p:nvSpPr>
          <p:cNvPr id="477" name="Typi non habent claritatem insitam; est usus legentis in iis qui facit eorum claritatem."/>
          <p:cNvSpPr txBox="1"/>
          <p:nvPr>
            <p:ph type="body" sz="quarter" idx="22"/>
          </p:nvPr>
        </p:nvSpPr>
        <p:spPr>
          <a:xfrm>
            <a:off x="7587228" y="2778384"/>
            <a:ext cx="9209544" cy="996161"/>
          </a:xfrm>
          <a:prstGeom prst="rect">
            <a:avLst/>
          </a:prstGeom>
        </p:spPr>
        <p:txBody>
          <a:bodyPr>
            <a:spAutoFit/>
          </a:bodyPr>
          <a:lstStyle>
            <a:lvl1pPr marL="0" indent="0" algn="ctr">
              <a:spcBef>
                <a:spcPts val="0"/>
              </a:spcBef>
              <a:buSzTx/>
              <a:buNone/>
              <a:defRPr i="1" sz="2800">
                <a:latin typeface="Helvetica Neue Thin"/>
                <a:ea typeface="Helvetica Neue Thin"/>
                <a:cs typeface="Helvetica Neue Thin"/>
                <a:sym typeface="Helvetica Neue Thin"/>
              </a:defRPr>
            </a:lvl1pPr>
          </a:lstStyle>
          <a:p>
            <a:pPr/>
            <a:r>
              <a:t>Typi non habent claritatem insitam; est usus legentis in iis qui facit eorum claritatem.</a:t>
            </a:r>
          </a:p>
        </p:txBody>
      </p:sp>
      <p:sp>
        <p:nvSpPr>
          <p:cNvPr id="478" name="Typi non habent claritatem insitam; est usus legentis in iis qui facit eorum claritatem. Investigationes demonstraverunt lectores legere me lius quod ii legunt saepius. Claritas est etiam processus dynamicus, qui sequitur mutationem consuetudium lectorum"/>
          <p:cNvSpPr txBox="1"/>
          <p:nvPr>
            <p:ph type="body" sz="quarter" idx="23"/>
          </p:nvPr>
        </p:nvSpPr>
        <p:spPr>
          <a:xfrm>
            <a:off x="13191605" y="8052370"/>
            <a:ext cx="5272344" cy="2997772"/>
          </a:xfrm>
          <a:prstGeom prst="rect">
            <a:avLst/>
          </a:prstGeom>
        </p:spPr>
        <p:txBody>
          <a:bodyPr>
            <a:noAutofit/>
          </a:bodyPr>
          <a:lstStyle>
            <a:lvl1pPr marL="0" indent="0">
              <a:spcBef>
                <a:spcPts val="0"/>
              </a:spcBef>
              <a:buSzTx/>
              <a:buNone/>
              <a:defRPr sz="1800">
                <a:latin typeface="Helvetica Neue Light"/>
                <a:ea typeface="Helvetica Neue Light"/>
                <a:cs typeface="Helvetica Neue Light"/>
                <a:sym typeface="Helvetica Neue Light"/>
              </a:defRPr>
            </a:lvl1pPr>
          </a:lstStyle>
          <a:p>
            <a:pPr/>
            <a:r>
              <a:t>Typi non habent claritatem insitam; est usus legentis in iis qui facit eorum claritatem. Investigationes demonstraverunt lectores legere me lius quod ii legunt saepius. Claritas est etiam processus dynamicus, qui sequitur mutationem consuetudium lectorum. Mirum est notare quam littera gothica, quam nunc putamus parum claram, anteposuerit litterarum</a:t>
            </a:r>
          </a:p>
        </p:txBody>
      </p:sp>
      <p:sp>
        <p:nvSpPr>
          <p:cNvPr id="4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World Map">
    <p:spTree>
      <p:nvGrpSpPr>
        <p:cNvPr id="1" name=""/>
        <p:cNvGrpSpPr/>
        <p:nvPr/>
      </p:nvGrpSpPr>
      <p:grpSpPr>
        <a:xfrm>
          <a:off x="0" y="0"/>
          <a:ext cx="0" cy="0"/>
          <a:chOff x="0" y="0"/>
          <a:chExt cx="0" cy="0"/>
        </a:xfrm>
      </p:grpSpPr>
      <p:sp>
        <p:nvSpPr>
          <p:cNvPr id="486" name="Rectangle"/>
          <p:cNvSpPr/>
          <p:nvPr/>
        </p:nvSpPr>
        <p:spPr>
          <a:xfrm>
            <a:off x="3533" y="0"/>
            <a:ext cx="24376932" cy="13716001"/>
          </a:xfrm>
          <a:prstGeom prst="rect">
            <a:avLst/>
          </a:prstGeom>
          <a:gradFill>
            <a:gsLst>
              <a:gs pos="0">
                <a:srgbClr val="EE48AD"/>
              </a:gs>
              <a:gs pos="48919">
                <a:srgbClr val="FF6561"/>
              </a:gs>
              <a:gs pos="100000">
                <a:srgbClr val="60B7F0"/>
              </a:gs>
            </a:gsLst>
            <a:lin ang="20419"/>
          </a:gradFill>
          <a:ln w="12700">
            <a:miter lim="400000"/>
          </a:ln>
        </p:spPr>
        <p:txBody>
          <a:bodyPr lIns="71437" tIns="71437" rIns="71437" bIns="71437" anchor="ctr"/>
          <a:lstStyle/>
          <a:p>
            <a:pPr>
              <a:defRPr sz="3200">
                <a:solidFill>
                  <a:srgbClr val="FFFFFF"/>
                </a:solidFill>
              </a:defRPr>
            </a:pPr>
          </a:p>
        </p:txBody>
      </p:sp>
      <p:sp>
        <p:nvSpPr>
          <p:cNvPr id="487" name="tryh.jpg"/>
          <p:cNvSpPr/>
          <p:nvPr>
            <p:ph type="pic" idx="21"/>
          </p:nvPr>
        </p:nvSpPr>
        <p:spPr>
          <a:xfrm>
            <a:off x="9402" y="-1233160"/>
            <a:ext cx="24370963" cy="16182319"/>
          </a:xfrm>
          <a:prstGeom prst="rect">
            <a:avLst/>
          </a:prstGeom>
        </p:spPr>
        <p:txBody>
          <a:bodyPr lIns="91439" tIns="45719" rIns="91439" bIns="45719" anchor="t">
            <a:noAutofit/>
          </a:bodyPr>
          <a:lstStyle/>
          <a:p>
            <a:pPr/>
          </a:p>
        </p:txBody>
      </p:sp>
      <p:sp>
        <p:nvSpPr>
          <p:cNvPr id="488" name="Shape"/>
          <p:cNvSpPr/>
          <p:nvPr>
            <p:ph type="body" sz="quarter" idx="22"/>
          </p:nvPr>
        </p:nvSpPr>
        <p:spPr>
          <a:xfrm>
            <a:off x="7977099" y="9139739"/>
            <a:ext cx="2226926" cy="3630866"/>
          </a:xfrm>
          <a:custGeom>
            <a:avLst/>
            <a:gdLst/>
            <a:ahLst/>
            <a:cxnLst>
              <a:cxn ang="0">
                <a:pos x="wd2" y="hd2"/>
              </a:cxn>
              <a:cxn ang="5400000">
                <a:pos x="wd2" y="hd2"/>
              </a:cxn>
              <a:cxn ang="10800000">
                <a:pos x="wd2" y="hd2"/>
              </a:cxn>
              <a:cxn ang="16200000">
                <a:pos x="wd2" y="hd2"/>
              </a:cxn>
            </a:cxnLst>
            <a:rect l="0" t="0" r="r" b="b"/>
            <a:pathLst>
              <a:path w="21156" h="21346" fill="norm" stroke="1" extrusionOk="0">
                <a:moveTo>
                  <a:pt x="14907" y="13611"/>
                </a:moveTo>
                <a:cubicBezTo>
                  <a:pt x="14908" y="13576"/>
                  <a:pt x="14915" y="13542"/>
                  <a:pt x="14927" y="13508"/>
                </a:cubicBezTo>
                <a:cubicBezTo>
                  <a:pt x="14945" y="13527"/>
                  <a:pt x="14935" y="13561"/>
                  <a:pt x="14907" y="13611"/>
                </a:cubicBezTo>
                <a:cubicBezTo>
                  <a:pt x="14911" y="13596"/>
                  <a:pt x="14935" y="13561"/>
                  <a:pt x="14907" y="13611"/>
                </a:cubicBezTo>
                <a:close/>
                <a:moveTo>
                  <a:pt x="13846" y="3906"/>
                </a:moveTo>
                <a:cubicBezTo>
                  <a:pt x="13745" y="4068"/>
                  <a:pt x="13727" y="4129"/>
                  <a:pt x="13495" y="4231"/>
                </a:cubicBezTo>
                <a:cubicBezTo>
                  <a:pt x="13568" y="4090"/>
                  <a:pt x="13714" y="3995"/>
                  <a:pt x="13864" y="3877"/>
                </a:cubicBezTo>
                <a:lnTo>
                  <a:pt x="13846" y="3906"/>
                </a:lnTo>
                <a:cubicBezTo>
                  <a:pt x="13827" y="3937"/>
                  <a:pt x="13846" y="3906"/>
                  <a:pt x="13846" y="3906"/>
                </a:cubicBezTo>
                <a:close/>
                <a:moveTo>
                  <a:pt x="12475" y="14778"/>
                </a:moveTo>
                <a:cubicBezTo>
                  <a:pt x="12516" y="14778"/>
                  <a:pt x="12564" y="14776"/>
                  <a:pt x="12595" y="14795"/>
                </a:cubicBezTo>
                <a:cubicBezTo>
                  <a:pt x="12555" y="14785"/>
                  <a:pt x="12514" y="14778"/>
                  <a:pt x="12475" y="14778"/>
                </a:cubicBezTo>
                <a:cubicBezTo>
                  <a:pt x="12476" y="14778"/>
                  <a:pt x="12514" y="14778"/>
                  <a:pt x="12475" y="14778"/>
                </a:cubicBezTo>
                <a:close/>
                <a:moveTo>
                  <a:pt x="7113" y="17141"/>
                </a:moveTo>
                <a:cubicBezTo>
                  <a:pt x="7109" y="17139"/>
                  <a:pt x="7101" y="17127"/>
                  <a:pt x="7096" y="17118"/>
                </a:cubicBezTo>
                <a:cubicBezTo>
                  <a:pt x="7113" y="17112"/>
                  <a:pt x="7129" y="17104"/>
                  <a:pt x="7143" y="17096"/>
                </a:cubicBezTo>
                <a:cubicBezTo>
                  <a:pt x="7135" y="17114"/>
                  <a:pt x="7137" y="17132"/>
                  <a:pt x="7149" y="17150"/>
                </a:cubicBezTo>
                <a:lnTo>
                  <a:pt x="7113" y="17141"/>
                </a:lnTo>
                <a:cubicBezTo>
                  <a:pt x="7109" y="17139"/>
                  <a:pt x="7113" y="17141"/>
                  <a:pt x="7113" y="17141"/>
                </a:cubicBezTo>
                <a:close/>
                <a:moveTo>
                  <a:pt x="4271" y="153"/>
                </a:moveTo>
                <a:cubicBezTo>
                  <a:pt x="4271" y="153"/>
                  <a:pt x="4274" y="153"/>
                  <a:pt x="4271" y="153"/>
                </a:cubicBezTo>
                <a:cubicBezTo>
                  <a:pt x="4271" y="153"/>
                  <a:pt x="4271" y="153"/>
                  <a:pt x="4271" y="153"/>
                </a:cubicBezTo>
                <a:close/>
                <a:moveTo>
                  <a:pt x="21083" y="5876"/>
                </a:moveTo>
                <a:cubicBezTo>
                  <a:pt x="20878" y="5351"/>
                  <a:pt x="20177" y="5444"/>
                  <a:pt x="19555" y="5083"/>
                </a:cubicBezTo>
                <a:cubicBezTo>
                  <a:pt x="19066" y="4799"/>
                  <a:pt x="18685" y="4740"/>
                  <a:pt x="18023" y="4717"/>
                </a:cubicBezTo>
                <a:cubicBezTo>
                  <a:pt x="17537" y="4700"/>
                  <a:pt x="17283" y="4482"/>
                  <a:pt x="16812" y="4685"/>
                </a:cubicBezTo>
                <a:cubicBezTo>
                  <a:pt x="16950" y="4215"/>
                  <a:pt x="15462" y="3995"/>
                  <a:pt x="14945" y="4103"/>
                </a:cubicBezTo>
                <a:cubicBezTo>
                  <a:pt x="14955" y="4083"/>
                  <a:pt x="15053" y="3900"/>
                  <a:pt x="15053" y="3900"/>
                </a:cubicBezTo>
                <a:cubicBezTo>
                  <a:pt x="14663" y="3887"/>
                  <a:pt x="14273" y="3873"/>
                  <a:pt x="13883" y="3862"/>
                </a:cubicBezTo>
                <a:cubicBezTo>
                  <a:pt x="14117" y="3655"/>
                  <a:pt x="14501" y="3533"/>
                  <a:pt x="14274" y="3246"/>
                </a:cubicBezTo>
                <a:cubicBezTo>
                  <a:pt x="13791" y="3298"/>
                  <a:pt x="13738" y="2329"/>
                  <a:pt x="13421" y="2513"/>
                </a:cubicBezTo>
                <a:cubicBezTo>
                  <a:pt x="13222" y="2341"/>
                  <a:pt x="12877" y="2206"/>
                  <a:pt x="12575" y="2135"/>
                </a:cubicBezTo>
                <a:cubicBezTo>
                  <a:pt x="12586" y="2119"/>
                  <a:pt x="12595" y="2102"/>
                  <a:pt x="12600" y="2085"/>
                </a:cubicBezTo>
                <a:cubicBezTo>
                  <a:pt x="12472" y="2018"/>
                  <a:pt x="11718" y="1855"/>
                  <a:pt x="11552" y="2009"/>
                </a:cubicBezTo>
                <a:cubicBezTo>
                  <a:pt x="11407" y="1950"/>
                  <a:pt x="11152" y="1951"/>
                  <a:pt x="10982" y="1957"/>
                </a:cubicBezTo>
                <a:lnTo>
                  <a:pt x="10971" y="1915"/>
                </a:lnTo>
                <a:lnTo>
                  <a:pt x="10942" y="1935"/>
                </a:lnTo>
                <a:cubicBezTo>
                  <a:pt x="10847" y="1887"/>
                  <a:pt x="10590" y="1730"/>
                  <a:pt x="10461" y="1730"/>
                </a:cubicBezTo>
                <a:cubicBezTo>
                  <a:pt x="10603" y="1730"/>
                  <a:pt x="10202" y="1408"/>
                  <a:pt x="10132" y="1370"/>
                </a:cubicBezTo>
                <a:cubicBezTo>
                  <a:pt x="10175" y="1376"/>
                  <a:pt x="10205" y="1380"/>
                  <a:pt x="10205" y="1380"/>
                </a:cubicBezTo>
                <a:cubicBezTo>
                  <a:pt x="9946" y="1224"/>
                  <a:pt x="9692" y="1045"/>
                  <a:pt x="9292" y="1115"/>
                </a:cubicBezTo>
                <a:cubicBezTo>
                  <a:pt x="9308" y="1100"/>
                  <a:pt x="9312" y="1069"/>
                  <a:pt x="9318" y="1047"/>
                </a:cubicBezTo>
                <a:cubicBezTo>
                  <a:pt x="9756" y="901"/>
                  <a:pt x="8958" y="655"/>
                  <a:pt x="8719" y="691"/>
                </a:cubicBezTo>
                <a:cubicBezTo>
                  <a:pt x="8697" y="649"/>
                  <a:pt x="8672" y="637"/>
                  <a:pt x="8622" y="605"/>
                </a:cubicBezTo>
                <a:cubicBezTo>
                  <a:pt x="8595" y="615"/>
                  <a:pt x="8857" y="603"/>
                  <a:pt x="8946" y="583"/>
                </a:cubicBezTo>
                <a:lnTo>
                  <a:pt x="8946" y="424"/>
                </a:lnTo>
                <a:cubicBezTo>
                  <a:pt x="8584" y="419"/>
                  <a:pt x="8041" y="370"/>
                  <a:pt x="7753" y="527"/>
                </a:cubicBezTo>
                <a:cubicBezTo>
                  <a:pt x="7325" y="761"/>
                  <a:pt x="7238" y="462"/>
                  <a:pt x="6865" y="462"/>
                </a:cubicBezTo>
                <a:cubicBezTo>
                  <a:pt x="6651" y="462"/>
                  <a:pt x="6162" y="582"/>
                  <a:pt x="6100" y="423"/>
                </a:cubicBezTo>
                <a:cubicBezTo>
                  <a:pt x="6035" y="257"/>
                  <a:pt x="5794" y="173"/>
                  <a:pt x="5530" y="201"/>
                </a:cubicBezTo>
                <a:cubicBezTo>
                  <a:pt x="5798" y="201"/>
                  <a:pt x="4516" y="-254"/>
                  <a:pt x="5126" y="246"/>
                </a:cubicBezTo>
                <a:cubicBezTo>
                  <a:pt x="4964" y="310"/>
                  <a:pt x="4729" y="281"/>
                  <a:pt x="4573" y="365"/>
                </a:cubicBezTo>
                <a:cubicBezTo>
                  <a:pt x="4569" y="357"/>
                  <a:pt x="4565" y="351"/>
                  <a:pt x="4561" y="344"/>
                </a:cubicBezTo>
                <a:cubicBezTo>
                  <a:pt x="4686" y="310"/>
                  <a:pt x="4802" y="265"/>
                  <a:pt x="4906" y="212"/>
                </a:cubicBezTo>
                <a:cubicBezTo>
                  <a:pt x="4915" y="-229"/>
                  <a:pt x="4397" y="153"/>
                  <a:pt x="4270" y="153"/>
                </a:cubicBezTo>
                <a:cubicBezTo>
                  <a:pt x="4167" y="164"/>
                  <a:pt x="3359" y="353"/>
                  <a:pt x="3319" y="417"/>
                </a:cubicBezTo>
                <a:lnTo>
                  <a:pt x="3145" y="383"/>
                </a:lnTo>
                <a:cubicBezTo>
                  <a:pt x="2836" y="502"/>
                  <a:pt x="2710" y="657"/>
                  <a:pt x="2597" y="861"/>
                </a:cubicBezTo>
                <a:lnTo>
                  <a:pt x="2632" y="881"/>
                </a:lnTo>
                <a:lnTo>
                  <a:pt x="2609" y="891"/>
                </a:lnTo>
                <a:cubicBezTo>
                  <a:pt x="2609" y="891"/>
                  <a:pt x="2630" y="919"/>
                  <a:pt x="2631" y="920"/>
                </a:cubicBezTo>
                <a:cubicBezTo>
                  <a:pt x="2441" y="925"/>
                  <a:pt x="2439" y="994"/>
                  <a:pt x="2367" y="1082"/>
                </a:cubicBezTo>
                <a:cubicBezTo>
                  <a:pt x="2327" y="1132"/>
                  <a:pt x="2134" y="1188"/>
                  <a:pt x="2046" y="1216"/>
                </a:cubicBezTo>
                <a:cubicBezTo>
                  <a:pt x="2006" y="1191"/>
                  <a:pt x="1971" y="1160"/>
                  <a:pt x="1938" y="1132"/>
                </a:cubicBezTo>
                <a:lnTo>
                  <a:pt x="1757" y="1278"/>
                </a:lnTo>
                <a:lnTo>
                  <a:pt x="1868" y="1415"/>
                </a:lnTo>
                <a:lnTo>
                  <a:pt x="1840" y="1419"/>
                </a:lnTo>
                <a:lnTo>
                  <a:pt x="1824" y="1473"/>
                </a:lnTo>
                <a:lnTo>
                  <a:pt x="1805" y="1460"/>
                </a:lnTo>
                <a:cubicBezTo>
                  <a:pt x="1758" y="1481"/>
                  <a:pt x="1709" y="1500"/>
                  <a:pt x="1658" y="1517"/>
                </a:cubicBezTo>
                <a:cubicBezTo>
                  <a:pt x="1549" y="1674"/>
                  <a:pt x="1707" y="1979"/>
                  <a:pt x="1798" y="2121"/>
                </a:cubicBezTo>
                <a:lnTo>
                  <a:pt x="1623" y="2198"/>
                </a:lnTo>
                <a:cubicBezTo>
                  <a:pt x="1623" y="2198"/>
                  <a:pt x="1757" y="2274"/>
                  <a:pt x="1768" y="2279"/>
                </a:cubicBezTo>
                <a:cubicBezTo>
                  <a:pt x="1773" y="2424"/>
                  <a:pt x="1650" y="2661"/>
                  <a:pt x="1803" y="2773"/>
                </a:cubicBezTo>
                <a:cubicBezTo>
                  <a:pt x="1723" y="2851"/>
                  <a:pt x="1540" y="2983"/>
                  <a:pt x="1532" y="3078"/>
                </a:cubicBezTo>
                <a:cubicBezTo>
                  <a:pt x="1139" y="3076"/>
                  <a:pt x="1182" y="3360"/>
                  <a:pt x="947" y="3451"/>
                </a:cubicBezTo>
                <a:cubicBezTo>
                  <a:pt x="945" y="3436"/>
                  <a:pt x="951" y="3434"/>
                  <a:pt x="966" y="3447"/>
                </a:cubicBezTo>
                <a:cubicBezTo>
                  <a:pt x="608" y="3513"/>
                  <a:pt x="413" y="3554"/>
                  <a:pt x="434" y="3830"/>
                </a:cubicBezTo>
                <a:cubicBezTo>
                  <a:pt x="410" y="3843"/>
                  <a:pt x="192" y="4024"/>
                  <a:pt x="245" y="4024"/>
                </a:cubicBezTo>
                <a:lnTo>
                  <a:pt x="236" y="4024"/>
                </a:lnTo>
                <a:cubicBezTo>
                  <a:pt x="54" y="4141"/>
                  <a:pt x="48" y="4311"/>
                  <a:pt x="120" y="4482"/>
                </a:cubicBezTo>
                <a:cubicBezTo>
                  <a:pt x="-250" y="4580"/>
                  <a:pt x="355" y="4716"/>
                  <a:pt x="355" y="4730"/>
                </a:cubicBezTo>
                <a:cubicBezTo>
                  <a:pt x="361" y="4790"/>
                  <a:pt x="347" y="4826"/>
                  <a:pt x="446" y="4867"/>
                </a:cubicBezTo>
                <a:cubicBezTo>
                  <a:pt x="418" y="4880"/>
                  <a:pt x="385" y="4889"/>
                  <a:pt x="354" y="4898"/>
                </a:cubicBezTo>
                <a:lnTo>
                  <a:pt x="401" y="5044"/>
                </a:lnTo>
                <a:cubicBezTo>
                  <a:pt x="360" y="5065"/>
                  <a:pt x="295" y="5073"/>
                  <a:pt x="243" y="5074"/>
                </a:cubicBezTo>
                <a:cubicBezTo>
                  <a:pt x="-96" y="5327"/>
                  <a:pt x="100" y="5478"/>
                  <a:pt x="253" y="5724"/>
                </a:cubicBezTo>
                <a:cubicBezTo>
                  <a:pt x="-131" y="5758"/>
                  <a:pt x="906" y="6336"/>
                  <a:pt x="977" y="6405"/>
                </a:cubicBezTo>
                <a:cubicBezTo>
                  <a:pt x="1473" y="6884"/>
                  <a:pt x="1943" y="7410"/>
                  <a:pt x="2366" y="7917"/>
                </a:cubicBezTo>
                <a:cubicBezTo>
                  <a:pt x="2792" y="8429"/>
                  <a:pt x="2834" y="8747"/>
                  <a:pt x="3754" y="9047"/>
                </a:cubicBezTo>
                <a:cubicBezTo>
                  <a:pt x="4138" y="9172"/>
                  <a:pt x="4518" y="9326"/>
                  <a:pt x="4908" y="9441"/>
                </a:cubicBezTo>
                <a:cubicBezTo>
                  <a:pt x="5168" y="9517"/>
                  <a:pt x="5201" y="9759"/>
                  <a:pt x="5520" y="9800"/>
                </a:cubicBezTo>
                <a:cubicBezTo>
                  <a:pt x="5673" y="10251"/>
                  <a:pt x="5783" y="10655"/>
                  <a:pt x="5791" y="11117"/>
                </a:cubicBezTo>
                <a:cubicBezTo>
                  <a:pt x="5711" y="11122"/>
                  <a:pt x="5913" y="12338"/>
                  <a:pt x="5907" y="12464"/>
                </a:cubicBezTo>
                <a:cubicBezTo>
                  <a:pt x="5882" y="13059"/>
                  <a:pt x="5883" y="13548"/>
                  <a:pt x="6193" y="14121"/>
                </a:cubicBezTo>
                <a:lnTo>
                  <a:pt x="6225" y="14132"/>
                </a:lnTo>
                <a:cubicBezTo>
                  <a:pt x="6430" y="14543"/>
                  <a:pt x="6291" y="15161"/>
                  <a:pt x="6165" y="15567"/>
                </a:cubicBezTo>
                <a:lnTo>
                  <a:pt x="5959" y="15469"/>
                </a:lnTo>
                <a:cubicBezTo>
                  <a:pt x="6052" y="15704"/>
                  <a:pt x="6153" y="16040"/>
                  <a:pt x="6421" y="16224"/>
                </a:cubicBezTo>
                <a:cubicBezTo>
                  <a:pt x="6507" y="16420"/>
                  <a:pt x="6366" y="16837"/>
                  <a:pt x="6657" y="17019"/>
                </a:cubicBezTo>
                <a:lnTo>
                  <a:pt x="6608" y="17029"/>
                </a:lnTo>
                <a:cubicBezTo>
                  <a:pt x="6637" y="17135"/>
                  <a:pt x="6673" y="17242"/>
                  <a:pt x="6698" y="17348"/>
                </a:cubicBezTo>
                <a:cubicBezTo>
                  <a:pt x="6724" y="17460"/>
                  <a:pt x="6961" y="17753"/>
                  <a:pt x="7204" y="17552"/>
                </a:cubicBezTo>
                <a:cubicBezTo>
                  <a:pt x="7368" y="17415"/>
                  <a:pt x="7130" y="17379"/>
                  <a:pt x="7104" y="17271"/>
                </a:cubicBezTo>
                <a:cubicBezTo>
                  <a:pt x="7153" y="17247"/>
                  <a:pt x="7205" y="17224"/>
                  <a:pt x="7258" y="17204"/>
                </a:cubicBezTo>
                <a:cubicBezTo>
                  <a:pt x="7266" y="17207"/>
                  <a:pt x="7274" y="17209"/>
                  <a:pt x="7283" y="17212"/>
                </a:cubicBezTo>
                <a:cubicBezTo>
                  <a:pt x="7428" y="17330"/>
                  <a:pt x="7359" y="17669"/>
                  <a:pt x="7457" y="17825"/>
                </a:cubicBezTo>
                <a:cubicBezTo>
                  <a:pt x="7064" y="17733"/>
                  <a:pt x="6781" y="17992"/>
                  <a:pt x="7244" y="18037"/>
                </a:cubicBezTo>
                <a:cubicBezTo>
                  <a:pt x="7249" y="18089"/>
                  <a:pt x="7372" y="18164"/>
                  <a:pt x="7414" y="18219"/>
                </a:cubicBezTo>
                <a:cubicBezTo>
                  <a:pt x="7100" y="18171"/>
                  <a:pt x="6990" y="18391"/>
                  <a:pt x="6948" y="18541"/>
                </a:cubicBezTo>
                <a:cubicBezTo>
                  <a:pt x="6858" y="18867"/>
                  <a:pt x="7590" y="18545"/>
                  <a:pt x="7695" y="18694"/>
                </a:cubicBezTo>
                <a:cubicBezTo>
                  <a:pt x="7722" y="18862"/>
                  <a:pt x="7638" y="18904"/>
                  <a:pt x="7476" y="18960"/>
                </a:cubicBezTo>
                <a:cubicBezTo>
                  <a:pt x="7193" y="19058"/>
                  <a:pt x="7547" y="19380"/>
                  <a:pt x="7676" y="19483"/>
                </a:cubicBezTo>
                <a:cubicBezTo>
                  <a:pt x="7806" y="19585"/>
                  <a:pt x="8719" y="19925"/>
                  <a:pt x="8709" y="20034"/>
                </a:cubicBezTo>
                <a:cubicBezTo>
                  <a:pt x="8675" y="20055"/>
                  <a:pt x="8539" y="20057"/>
                  <a:pt x="8495" y="20060"/>
                </a:cubicBezTo>
                <a:cubicBezTo>
                  <a:pt x="8668" y="20215"/>
                  <a:pt x="8970" y="20245"/>
                  <a:pt x="9155" y="20402"/>
                </a:cubicBezTo>
                <a:cubicBezTo>
                  <a:pt x="9472" y="20673"/>
                  <a:pt x="9686" y="20866"/>
                  <a:pt x="10256" y="20922"/>
                </a:cubicBezTo>
                <a:cubicBezTo>
                  <a:pt x="10224" y="21093"/>
                  <a:pt x="10989" y="21099"/>
                  <a:pt x="11173" y="21106"/>
                </a:cubicBezTo>
                <a:cubicBezTo>
                  <a:pt x="11320" y="21272"/>
                  <a:pt x="11860" y="21266"/>
                  <a:pt x="12121" y="21346"/>
                </a:cubicBezTo>
                <a:cubicBezTo>
                  <a:pt x="12171" y="21325"/>
                  <a:pt x="12226" y="21311"/>
                  <a:pt x="12286" y="21303"/>
                </a:cubicBezTo>
                <a:cubicBezTo>
                  <a:pt x="12279" y="21275"/>
                  <a:pt x="12265" y="21249"/>
                  <a:pt x="12243" y="21224"/>
                </a:cubicBezTo>
                <a:cubicBezTo>
                  <a:pt x="12367" y="21226"/>
                  <a:pt x="12609" y="21245"/>
                  <a:pt x="12688" y="21175"/>
                </a:cubicBezTo>
                <a:cubicBezTo>
                  <a:pt x="13408" y="21075"/>
                  <a:pt x="12856" y="20944"/>
                  <a:pt x="12432" y="20879"/>
                </a:cubicBezTo>
                <a:cubicBezTo>
                  <a:pt x="12038" y="20821"/>
                  <a:pt x="11669" y="20556"/>
                  <a:pt x="11367" y="20396"/>
                </a:cubicBezTo>
                <a:lnTo>
                  <a:pt x="11371" y="20394"/>
                </a:lnTo>
                <a:cubicBezTo>
                  <a:pt x="11287" y="20307"/>
                  <a:pt x="11160" y="20275"/>
                  <a:pt x="11013" y="20336"/>
                </a:cubicBezTo>
                <a:cubicBezTo>
                  <a:pt x="10986" y="20329"/>
                  <a:pt x="10938" y="20310"/>
                  <a:pt x="10929" y="20303"/>
                </a:cubicBezTo>
                <a:cubicBezTo>
                  <a:pt x="10926" y="20288"/>
                  <a:pt x="10923" y="20273"/>
                  <a:pt x="10922" y="20258"/>
                </a:cubicBezTo>
                <a:lnTo>
                  <a:pt x="11154" y="20296"/>
                </a:lnTo>
                <a:lnTo>
                  <a:pt x="11240" y="20191"/>
                </a:lnTo>
                <a:cubicBezTo>
                  <a:pt x="10960" y="20056"/>
                  <a:pt x="10729" y="19885"/>
                  <a:pt x="10600" y="19679"/>
                </a:cubicBezTo>
                <a:cubicBezTo>
                  <a:pt x="11043" y="19491"/>
                  <a:pt x="10850" y="19267"/>
                  <a:pt x="11190" y="19008"/>
                </a:cubicBezTo>
                <a:cubicBezTo>
                  <a:pt x="11610" y="18689"/>
                  <a:pt x="10881" y="18589"/>
                  <a:pt x="10564" y="18488"/>
                </a:cubicBezTo>
                <a:cubicBezTo>
                  <a:pt x="9933" y="18287"/>
                  <a:pt x="10482" y="18110"/>
                  <a:pt x="10762" y="17956"/>
                </a:cubicBezTo>
                <a:cubicBezTo>
                  <a:pt x="11082" y="17780"/>
                  <a:pt x="10532" y="17572"/>
                  <a:pt x="10925" y="17461"/>
                </a:cubicBezTo>
                <a:cubicBezTo>
                  <a:pt x="11053" y="17363"/>
                  <a:pt x="11542" y="17241"/>
                  <a:pt x="11132" y="17081"/>
                </a:cubicBezTo>
                <a:cubicBezTo>
                  <a:pt x="10719" y="16920"/>
                  <a:pt x="10542" y="17195"/>
                  <a:pt x="10370" y="16756"/>
                </a:cubicBezTo>
                <a:cubicBezTo>
                  <a:pt x="10280" y="16736"/>
                  <a:pt x="10698" y="16839"/>
                  <a:pt x="10701" y="16840"/>
                </a:cubicBezTo>
                <a:cubicBezTo>
                  <a:pt x="10852" y="16881"/>
                  <a:pt x="11044" y="16917"/>
                  <a:pt x="11208" y="16880"/>
                </a:cubicBezTo>
                <a:cubicBezTo>
                  <a:pt x="11677" y="16774"/>
                  <a:pt x="11296" y="16620"/>
                  <a:pt x="11327" y="16476"/>
                </a:cubicBezTo>
                <a:lnTo>
                  <a:pt x="11391" y="16465"/>
                </a:lnTo>
                <a:cubicBezTo>
                  <a:pt x="11399" y="16341"/>
                  <a:pt x="11312" y="16265"/>
                  <a:pt x="11208" y="16169"/>
                </a:cubicBezTo>
                <a:cubicBezTo>
                  <a:pt x="11664" y="16259"/>
                  <a:pt x="12455" y="16159"/>
                  <a:pt x="12835" y="15994"/>
                </a:cubicBezTo>
                <a:cubicBezTo>
                  <a:pt x="13028" y="15910"/>
                  <a:pt x="13154" y="15698"/>
                  <a:pt x="13228" y="15565"/>
                </a:cubicBezTo>
                <a:cubicBezTo>
                  <a:pt x="13402" y="15253"/>
                  <a:pt x="12911" y="15333"/>
                  <a:pt x="12834" y="15144"/>
                </a:cubicBezTo>
                <a:cubicBezTo>
                  <a:pt x="12802" y="15022"/>
                  <a:pt x="12963" y="14987"/>
                  <a:pt x="12778" y="14873"/>
                </a:cubicBezTo>
                <a:cubicBezTo>
                  <a:pt x="13254" y="14989"/>
                  <a:pt x="14069" y="14954"/>
                  <a:pt x="14075" y="14543"/>
                </a:cubicBezTo>
                <a:cubicBezTo>
                  <a:pt x="14715" y="14565"/>
                  <a:pt x="14622" y="13934"/>
                  <a:pt x="14861" y="13689"/>
                </a:cubicBezTo>
                <a:cubicBezTo>
                  <a:pt x="14826" y="13753"/>
                  <a:pt x="14779" y="13815"/>
                  <a:pt x="14699" y="13862"/>
                </a:cubicBezTo>
                <a:lnTo>
                  <a:pt x="14810" y="13932"/>
                </a:lnTo>
                <a:lnTo>
                  <a:pt x="14823" y="13925"/>
                </a:lnTo>
                <a:lnTo>
                  <a:pt x="14866" y="13945"/>
                </a:lnTo>
                <a:cubicBezTo>
                  <a:pt x="15391" y="13663"/>
                  <a:pt x="15253" y="13268"/>
                  <a:pt x="15713" y="12979"/>
                </a:cubicBezTo>
                <a:cubicBezTo>
                  <a:pt x="16218" y="12660"/>
                  <a:pt x="15525" y="12151"/>
                  <a:pt x="15954" y="11777"/>
                </a:cubicBezTo>
                <a:cubicBezTo>
                  <a:pt x="16313" y="11463"/>
                  <a:pt x="17360" y="11121"/>
                  <a:pt x="17972" y="11165"/>
                </a:cubicBezTo>
                <a:cubicBezTo>
                  <a:pt x="18474" y="11201"/>
                  <a:pt x="18489" y="10927"/>
                  <a:pt x="18940" y="10851"/>
                </a:cubicBezTo>
                <a:cubicBezTo>
                  <a:pt x="18679" y="10613"/>
                  <a:pt x="19041" y="10505"/>
                  <a:pt x="19136" y="10300"/>
                </a:cubicBezTo>
                <a:cubicBezTo>
                  <a:pt x="19263" y="10026"/>
                  <a:pt x="19440" y="9737"/>
                  <a:pt x="19532" y="9473"/>
                </a:cubicBezTo>
                <a:cubicBezTo>
                  <a:pt x="19677" y="9053"/>
                  <a:pt x="19187" y="8394"/>
                  <a:pt x="19505" y="8013"/>
                </a:cubicBezTo>
                <a:cubicBezTo>
                  <a:pt x="20005" y="8053"/>
                  <a:pt x="20030" y="7526"/>
                  <a:pt x="20245" y="7340"/>
                </a:cubicBezTo>
                <a:cubicBezTo>
                  <a:pt x="20849" y="6817"/>
                  <a:pt x="21350" y="6573"/>
                  <a:pt x="21083" y="5876"/>
                </a:cubicBezTo>
                <a:cubicBezTo>
                  <a:pt x="21071" y="5847"/>
                  <a:pt x="21253" y="6319"/>
                  <a:pt x="21083" y="5876"/>
                </a:cubicBezTo>
                <a:close/>
              </a:path>
            </a:pathLst>
          </a:custGeom>
          <a:solidFill>
            <a:srgbClr val="FFFFFF"/>
          </a:solidFill>
        </p:spPr>
        <p:txBody>
          <a:bodyPr lIns="53578" tIns="53578" rIns="53578" bIns="53578">
            <a:noAutofit/>
          </a:bodyPr>
          <a:lstStyle/>
          <a:p>
            <a:pPr marL="0" indent="0" algn="ctr" defTabSz="642937">
              <a:lnSpc>
                <a:spcPct val="80000"/>
              </a:lnSpc>
              <a:spcBef>
                <a:spcPts val="4900"/>
              </a:spcBef>
              <a:buSzTx/>
              <a:buNone/>
              <a:defRPr sz="4200">
                <a:solidFill>
                  <a:srgbClr val="FEFFFF"/>
                </a:solidFill>
                <a:effectLst>
                  <a:outerShdw sx="100000" sy="100000" kx="0" ky="0" algn="b" rotWithShape="0" blurRad="38100" dist="12700" dir="5400000">
                    <a:srgbClr val="000000">
                      <a:alpha val="50000"/>
                    </a:srgbClr>
                  </a:outerShdw>
                </a:effectLst>
                <a:latin typeface="Avenir Next Regular"/>
                <a:ea typeface="Avenir Next Regular"/>
                <a:cs typeface="Avenir Next Regular"/>
                <a:sym typeface="Avenir Next Regular"/>
              </a:defRPr>
            </a:pPr>
          </a:p>
        </p:txBody>
      </p:sp>
      <p:sp>
        <p:nvSpPr>
          <p:cNvPr id="489" name="Shape"/>
          <p:cNvSpPr/>
          <p:nvPr>
            <p:ph type="body" sz="quarter" idx="23"/>
          </p:nvPr>
        </p:nvSpPr>
        <p:spPr>
          <a:xfrm>
            <a:off x="11068843" y="5741563"/>
            <a:ext cx="2476601" cy="2225732"/>
          </a:xfrm>
          <a:custGeom>
            <a:avLst/>
            <a:gdLst/>
            <a:ahLst/>
            <a:cxnLst>
              <a:cxn ang="0">
                <a:pos x="wd2" y="hd2"/>
              </a:cxn>
              <a:cxn ang="5400000">
                <a:pos x="wd2" y="hd2"/>
              </a:cxn>
              <a:cxn ang="10800000">
                <a:pos x="wd2" y="hd2"/>
              </a:cxn>
              <a:cxn ang="16200000">
                <a:pos x="wd2" y="hd2"/>
              </a:cxn>
            </a:cxnLst>
            <a:rect l="0" t="0" r="r" b="b"/>
            <a:pathLst>
              <a:path w="21519" h="21364" fill="norm" stroke="1" extrusionOk="0">
                <a:moveTo>
                  <a:pt x="3010" y="6585"/>
                </a:moveTo>
                <a:cubicBezTo>
                  <a:pt x="2435" y="7097"/>
                  <a:pt x="992" y="7347"/>
                  <a:pt x="363" y="6890"/>
                </a:cubicBezTo>
                <a:cubicBezTo>
                  <a:pt x="444" y="6750"/>
                  <a:pt x="713" y="6786"/>
                  <a:pt x="499" y="6579"/>
                </a:cubicBezTo>
                <a:cubicBezTo>
                  <a:pt x="464" y="6545"/>
                  <a:pt x="118" y="6445"/>
                  <a:pt x="106" y="6460"/>
                </a:cubicBezTo>
                <a:cubicBezTo>
                  <a:pt x="240" y="6289"/>
                  <a:pt x="512" y="6444"/>
                  <a:pt x="654" y="6279"/>
                </a:cubicBezTo>
                <a:cubicBezTo>
                  <a:pt x="796" y="6113"/>
                  <a:pt x="-14" y="6151"/>
                  <a:pt x="0" y="6157"/>
                </a:cubicBezTo>
                <a:cubicBezTo>
                  <a:pt x="226" y="5657"/>
                  <a:pt x="953" y="5687"/>
                  <a:pt x="954" y="6266"/>
                </a:cubicBezTo>
                <a:cubicBezTo>
                  <a:pt x="1102" y="6190"/>
                  <a:pt x="1215" y="6074"/>
                  <a:pt x="1294" y="5918"/>
                </a:cubicBezTo>
                <a:cubicBezTo>
                  <a:pt x="1537" y="5893"/>
                  <a:pt x="2370" y="6107"/>
                  <a:pt x="2491" y="5816"/>
                </a:cubicBezTo>
                <a:cubicBezTo>
                  <a:pt x="2514" y="5759"/>
                  <a:pt x="3682" y="5987"/>
                  <a:pt x="3010" y="6585"/>
                </a:cubicBezTo>
                <a:cubicBezTo>
                  <a:pt x="2843" y="6734"/>
                  <a:pt x="3142" y="6468"/>
                  <a:pt x="3010" y="6585"/>
                </a:cubicBezTo>
                <a:close/>
                <a:moveTo>
                  <a:pt x="11005" y="300"/>
                </a:moveTo>
                <a:cubicBezTo>
                  <a:pt x="11317" y="195"/>
                  <a:pt x="11825" y="280"/>
                  <a:pt x="12088" y="495"/>
                </a:cubicBezTo>
                <a:cubicBezTo>
                  <a:pt x="12051" y="428"/>
                  <a:pt x="12017" y="355"/>
                  <a:pt x="12030" y="274"/>
                </a:cubicBezTo>
                <a:cubicBezTo>
                  <a:pt x="12514" y="182"/>
                  <a:pt x="14125" y="719"/>
                  <a:pt x="14503" y="1064"/>
                </a:cubicBezTo>
                <a:cubicBezTo>
                  <a:pt x="14355" y="1090"/>
                  <a:pt x="13593" y="1487"/>
                  <a:pt x="13494" y="1113"/>
                </a:cubicBezTo>
                <a:cubicBezTo>
                  <a:pt x="13514" y="1074"/>
                  <a:pt x="13535" y="1036"/>
                  <a:pt x="13555" y="997"/>
                </a:cubicBezTo>
                <a:cubicBezTo>
                  <a:pt x="13092" y="666"/>
                  <a:pt x="12573" y="887"/>
                  <a:pt x="12439" y="1482"/>
                </a:cubicBezTo>
                <a:cubicBezTo>
                  <a:pt x="12305" y="1656"/>
                  <a:pt x="11018" y="988"/>
                  <a:pt x="11664" y="897"/>
                </a:cubicBezTo>
                <a:cubicBezTo>
                  <a:pt x="11583" y="891"/>
                  <a:pt x="10294" y="541"/>
                  <a:pt x="11005" y="300"/>
                </a:cubicBezTo>
                <a:cubicBezTo>
                  <a:pt x="11317" y="195"/>
                  <a:pt x="10790" y="373"/>
                  <a:pt x="11005" y="300"/>
                </a:cubicBezTo>
                <a:close/>
                <a:moveTo>
                  <a:pt x="13416" y="415"/>
                </a:moveTo>
                <a:cubicBezTo>
                  <a:pt x="13177" y="380"/>
                  <a:pt x="12943" y="324"/>
                  <a:pt x="12720" y="200"/>
                </a:cubicBezTo>
                <a:cubicBezTo>
                  <a:pt x="13106" y="-111"/>
                  <a:pt x="14518" y="-25"/>
                  <a:pt x="14908" y="222"/>
                </a:cubicBezTo>
                <a:cubicBezTo>
                  <a:pt x="14603" y="635"/>
                  <a:pt x="13826" y="474"/>
                  <a:pt x="13416" y="415"/>
                </a:cubicBezTo>
                <a:cubicBezTo>
                  <a:pt x="13177" y="380"/>
                  <a:pt x="13560" y="435"/>
                  <a:pt x="13416" y="415"/>
                </a:cubicBezTo>
                <a:close/>
                <a:moveTo>
                  <a:pt x="17057" y="21008"/>
                </a:moveTo>
                <a:cubicBezTo>
                  <a:pt x="17044" y="21057"/>
                  <a:pt x="17025" y="21102"/>
                  <a:pt x="16998" y="21143"/>
                </a:cubicBezTo>
                <a:cubicBezTo>
                  <a:pt x="16638" y="21123"/>
                  <a:pt x="16355" y="21046"/>
                  <a:pt x="15994" y="21031"/>
                </a:cubicBezTo>
                <a:cubicBezTo>
                  <a:pt x="15992" y="20975"/>
                  <a:pt x="15985" y="20922"/>
                  <a:pt x="15986" y="20864"/>
                </a:cubicBezTo>
                <a:cubicBezTo>
                  <a:pt x="16167" y="20818"/>
                  <a:pt x="16655" y="20912"/>
                  <a:pt x="16834" y="20976"/>
                </a:cubicBezTo>
                <a:cubicBezTo>
                  <a:pt x="16831" y="20995"/>
                  <a:pt x="16840" y="21021"/>
                  <a:pt x="16837" y="21040"/>
                </a:cubicBezTo>
                <a:cubicBezTo>
                  <a:pt x="16925" y="21067"/>
                  <a:pt x="16976" y="21002"/>
                  <a:pt x="17057" y="21008"/>
                </a:cubicBezTo>
                <a:cubicBezTo>
                  <a:pt x="17069" y="21052"/>
                  <a:pt x="16976" y="21002"/>
                  <a:pt x="17057" y="21008"/>
                </a:cubicBezTo>
                <a:close/>
                <a:moveTo>
                  <a:pt x="15035" y="9329"/>
                </a:moveTo>
                <a:cubicBezTo>
                  <a:pt x="15040" y="9332"/>
                  <a:pt x="15043" y="9336"/>
                  <a:pt x="15046" y="9340"/>
                </a:cubicBezTo>
                <a:cubicBezTo>
                  <a:pt x="15083" y="9411"/>
                  <a:pt x="14747" y="9586"/>
                  <a:pt x="14719" y="9588"/>
                </a:cubicBezTo>
                <a:cubicBezTo>
                  <a:pt x="14509" y="9606"/>
                  <a:pt x="14814" y="9185"/>
                  <a:pt x="15035" y="9329"/>
                </a:cubicBezTo>
                <a:cubicBezTo>
                  <a:pt x="15040" y="9332"/>
                  <a:pt x="15025" y="9323"/>
                  <a:pt x="15035" y="9329"/>
                </a:cubicBezTo>
                <a:close/>
                <a:moveTo>
                  <a:pt x="10464" y="17106"/>
                </a:moveTo>
                <a:lnTo>
                  <a:pt x="10453" y="17083"/>
                </a:lnTo>
                <a:cubicBezTo>
                  <a:pt x="10426" y="17405"/>
                  <a:pt x="10539" y="17595"/>
                  <a:pt x="10345" y="17882"/>
                </a:cubicBezTo>
                <a:cubicBezTo>
                  <a:pt x="9796" y="17382"/>
                  <a:pt x="10473" y="17289"/>
                  <a:pt x="10464" y="17106"/>
                </a:cubicBezTo>
                <a:cubicBezTo>
                  <a:pt x="10464" y="17106"/>
                  <a:pt x="10457" y="16967"/>
                  <a:pt x="10464" y="17106"/>
                </a:cubicBezTo>
                <a:close/>
                <a:moveTo>
                  <a:pt x="10564" y="18237"/>
                </a:moveTo>
                <a:cubicBezTo>
                  <a:pt x="10602" y="18346"/>
                  <a:pt x="10551" y="18790"/>
                  <a:pt x="10530" y="18920"/>
                </a:cubicBezTo>
                <a:cubicBezTo>
                  <a:pt x="10485" y="19203"/>
                  <a:pt x="10300" y="18856"/>
                  <a:pt x="10290" y="19078"/>
                </a:cubicBezTo>
                <a:cubicBezTo>
                  <a:pt x="10271" y="19507"/>
                  <a:pt x="9961" y="18146"/>
                  <a:pt x="9970" y="18150"/>
                </a:cubicBezTo>
                <a:cubicBezTo>
                  <a:pt x="10234" y="18257"/>
                  <a:pt x="10411" y="17796"/>
                  <a:pt x="10564" y="18237"/>
                </a:cubicBezTo>
                <a:cubicBezTo>
                  <a:pt x="10578" y="18275"/>
                  <a:pt x="10539" y="18164"/>
                  <a:pt x="10564" y="18237"/>
                </a:cubicBezTo>
                <a:close/>
                <a:moveTo>
                  <a:pt x="5029" y="10651"/>
                </a:moveTo>
                <a:cubicBezTo>
                  <a:pt x="5077" y="10532"/>
                  <a:pt x="5345" y="10601"/>
                  <a:pt x="5317" y="10393"/>
                </a:cubicBezTo>
                <a:cubicBezTo>
                  <a:pt x="5309" y="10405"/>
                  <a:pt x="5301" y="10411"/>
                  <a:pt x="5295" y="10424"/>
                </a:cubicBezTo>
                <a:cubicBezTo>
                  <a:pt x="5232" y="10439"/>
                  <a:pt x="5176" y="10423"/>
                  <a:pt x="5111" y="10424"/>
                </a:cubicBezTo>
                <a:cubicBezTo>
                  <a:pt x="5102" y="10395"/>
                  <a:pt x="5323" y="9733"/>
                  <a:pt x="5376" y="9698"/>
                </a:cubicBezTo>
                <a:cubicBezTo>
                  <a:pt x="5467" y="9638"/>
                  <a:pt x="5548" y="9315"/>
                  <a:pt x="5670" y="9337"/>
                </a:cubicBezTo>
                <a:cubicBezTo>
                  <a:pt x="5754" y="9352"/>
                  <a:pt x="6274" y="9294"/>
                  <a:pt x="6258" y="9415"/>
                </a:cubicBezTo>
                <a:cubicBezTo>
                  <a:pt x="6253" y="9452"/>
                  <a:pt x="5825" y="9767"/>
                  <a:pt x="5928" y="9811"/>
                </a:cubicBezTo>
                <a:cubicBezTo>
                  <a:pt x="5995" y="9839"/>
                  <a:pt x="6642" y="9635"/>
                  <a:pt x="6636" y="9850"/>
                </a:cubicBezTo>
                <a:cubicBezTo>
                  <a:pt x="6630" y="10107"/>
                  <a:pt x="6142" y="10320"/>
                  <a:pt x="6302" y="10517"/>
                </a:cubicBezTo>
                <a:cubicBezTo>
                  <a:pt x="6401" y="10638"/>
                  <a:pt x="6622" y="10658"/>
                  <a:pt x="6653" y="10846"/>
                </a:cubicBezTo>
                <a:cubicBezTo>
                  <a:pt x="6671" y="10958"/>
                  <a:pt x="6675" y="11181"/>
                  <a:pt x="6785" y="11246"/>
                </a:cubicBezTo>
                <a:cubicBezTo>
                  <a:pt x="7128" y="11447"/>
                  <a:pt x="7055" y="11926"/>
                  <a:pt x="7226" y="12079"/>
                </a:cubicBezTo>
                <a:cubicBezTo>
                  <a:pt x="7345" y="12186"/>
                  <a:pt x="7646" y="11861"/>
                  <a:pt x="7721" y="12232"/>
                </a:cubicBezTo>
                <a:cubicBezTo>
                  <a:pt x="7759" y="12416"/>
                  <a:pt x="7449" y="12755"/>
                  <a:pt x="7292" y="12788"/>
                </a:cubicBezTo>
                <a:cubicBezTo>
                  <a:pt x="7264" y="12782"/>
                  <a:pt x="7615" y="12821"/>
                  <a:pt x="7617" y="12880"/>
                </a:cubicBezTo>
                <a:cubicBezTo>
                  <a:pt x="7622" y="13056"/>
                  <a:pt x="6316" y="13296"/>
                  <a:pt x="6190" y="13215"/>
                </a:cubicBezTo>
                <a:cubicBezTo>
                  <a:pt x="5876" y="13016"/>
                  <a:pt x="5422" y="13624"/>
                  <a:pt x="4985" y="13472"/>
                </a:cubicBezTo>
                <a:cubicBezTo>
                  <a:pt x="5239" y="13140"/>
                  <a:pt x="5940" y="13044"/>
                  <a:pt x="6110" y="12742"/>
                </a:cubicBezTo>
                <a:cubicBezTo>
                  <a:pt x="5925" y="12832"/>
                  <a:pt x="5802" y="12692"/>
                  <a:pt x="5782" y="12693"/>
                </a:cubicBezTo>
                <a:cubicBezTo>
                  <a:pt x="5654" y="12701"/>
                  <a:pt x="5527" y="12674"/>
                  <a:pt x="5405" y="12714"/>
                </a:cubicBezTo>
                <a:cubicBezTo>
                  <a:pt x="5071" y="12824"/>
                  <a:pt x="5664" y="12288"/>
                  <a:pt x="5650" y="12311"/>
                </a:cubicBezTo>
                <a:cubicBezTo>
                  <a:pt x="5754" y="12141"/>
                  <a:pt x="5455" y="11802"/>
                  <a:pt x="5686" y="11851"/>
                </a:cubicBezTo>
                <a:cubicBezTo>
                  <a:pt x="5913" y="11898"/>
                  <a:pt x="6249" y="11772"/>
                  <a:pt x="6176" y="11451"/>
                </a:cubicBezTo>
                <a:cubicBezTo>
                  <a:pt x="5978" y="11400"/>
                  <a:pt x="5859" y="11364"/>
                  <a:pt x="6069" y="11081"/>
                </a:cubicBezTo>
                <a:cubicBezTo>
                  <a:pt x="5935" y="11261"/>
                  <a:pt x="5499" y="11034"/>
                  <a:pt x="5491" y="11228"/>
                </a:cubicBezTo>
                <a:cubicBezTo>
                  <a:pt x="5230" y="11183"/>
                  <a:pt x="5585" y="10919"/>
                  <a:pt x="5602" y="10890"/>
                </a:cubicBezTo>
                <a:cubicBezTo>
                  <a:pt x="5707" y="10709"/>
                  <a:pt x="5363" y="10523"/>
                  <a:pt x="5390" y="10718"/>
                </a:cubicBezTo>
                <a:cubicBezTo>
                  <a:pt x="5581" y="10787"/>
                  <a:pt x="5302" y="10864"/>
                  <a:pt x="5290" y="10905"/>
                </a:cubicBezTo>
                <a:cubicBezTo>
                  <a:pt x="5166" y="10939"/>
                  <a:pt x="5297" y="10688"/>
                  <a:pt x="5272" y="10646"/>
                </a:cubicBezTo>
                <a:cubicBezTo>
                  <a:pt x="5255" y="10619"/>
                  <a:pt x="4940" y="10871"/>
                  <a:pt x="5029" y="10651"/>
                </a:cubicBezTo>
                <a:cubicBezTo>
                  <a:pt x="5047" y="10606"/>
                  <a:pt x="5016" y="10683"/>
                  <a:pt x="5029" y="10651"/>
                </a:cubicBezTo>
                <a:close/>
                <a:moveTo>
                  <a:pt x="19919" y="20951"/>
                </a:moveTo>
                <a:cubicBezTo>
                  <a:pt x="19993" y="20920"/>
                  <a:pt x="20069" y="20888"/>
                  <a:pt x="20137" y="20844"/>
                </a:cubicBezTo>
                <a:cubicBezTo>
                  <a:pt x="20138" y="20843"/>
                  <a:pt x="19724" y="21347"/>
                  <a:pt x="19988" y="21347"/>
                </a:cubicBezTo>
                <a:cubicBezTo>
                  <a:pt x="19707" y="21325"/>
                  <a:pt x="19367" y="21489"/>
                  <a:pt x="19252" y="21103"/>
                </a:cubicBezTo>
                <a:cubicBezTo>
                  <a:pt x="19317" y="21150"/>
                  <a:pt x="19413" y="21101"/>
                  <a:pt x="19487" y="21094"/>
                </a:cubicBezTo>
                <a:cubicBezTo>
                  <a:pt x="19505" y="21064"/>
                  <a:pt x="19515" y="21012"/>
                  <a:pt x="19515" y="20976"/>
                </a:cubicBezTo>
                <a:cubicBezTo>
                  <a:pt x="19659" y="20995"/>
                  <a:pt x="19780" y="21008"/>
                  <a:pt x="19919" y="20951"/>
                </a:cubicBezTo>
                <a:cubicBezTo>
                  <a:pt x="19993" y="20920"/>
                  <a:pt x="19780" y="21008"/>
                  <a:pt x="19919" y="20951"/>
                </a:cubicBezTo>
                <a:close/>
                <a:moveTo>
                  <a:pt x="3448" y="12512"/>
                </a:moveTo>
                <a:lnTo>
                  <a:pt x="3439" y="12467"/>
                </a:lnTo>
                <a:cubicBezTo>
                  <a:pt x="3441" y="12484"/>
                  <a:pt x="3910" y="11973"/>
                  <a:pt x="3927" y="11961"/>
                </a:cubicBezTo>
                <a:cubicBezTo>
                  <a:pt x="3801" y="11949"/>
                  <a:pt x="3649" y="11911"/>
                  <a:pt x="3652" y="11769"/>
                </a:cubicBezTo>
                <a:lnTo>
                  <a:pt x="3653" y="11732"/>
                </a:lnTo>
                <a:cubicBezTo>
                  <a:pt x="3638" y="11187"/>
                  <a:pt x="4036" y="11537"/>
                  <a:pt x="4296" y="11292"/>
                </a:cubicBezTo>
                <a:cubicBezTo>
                  <a:pt x="4019" y="11229"/>
                  <a:pt x="4821" y="10776"/>
                  <a:pt x="5082" y="10841"/>
                </a:cubicBezTo>
                <a:cubicBezTo>
                  <a:pt x="5103" y="10873"/>
                  <a:pt x="5214" y="11022"/>
                  <a:pt x="5230" y="11072"/>
                </a:cubicBezTo>
                <a:cubicBezTo>
                  <a:pt x="5337" y="11212"/>
                  <a:pt x="5329" y="11337"/>
                  <a:pt x="5207" y="11445"/>
                </a:cubicBezTo>
                <a:cubicBezTo>
                  <a:pt x="4948" y="11696"/>
                  <a:pt x="5225" y="11803"/>
                  <a:pt x="5096" y="12165"/>
                </a:cubicBezTo>
                <a:cubicBezTo>
                  <a:pt x="4944" y="12594"/>
                  <a:pt x="3961" y="12830"/>
                  <a:pt x="3623" y="12797"/>
                </a:cubicBezTo>
                <a:lnTo>
                  <a:pt x="3629" y="12759"/>
                </a:lnTo>
                <a:cubicBezTo>
                  <a:pt x="3593" y="12765"/>
                  <a:pt x="3565" y="12764"/>
                  <a:pt x="3528" y="12766"/>
                </a:cubicBezTo>
                <a:cubicBezTo>
                  <a:pt x="3509" y="12734"/>
                  <a:pt x="3505" y="12702"/>
                  <a:pt x="3523" y="12678"/>
                </a:cubicBezTo>
                <a:cubicBezTo>
                  <a:pt x="3435" y="12635"/>
                  <a:pt x="3431" y="12581"/>
                  <a:pt x="3510" y="12516"/>
                </a:cubicBezTo>
                <a:cubicBezTo>
                  <a:pt x="3502" y="12515"/>
                  <a:pt x="3448" y="12512"/>
                  <a:pt x="3448" y="12512"/>
                </a:cubicBezTo>
                <a:cubicBezTo>
                  <a:pt x="3448" y="12512"/>
                  <a:pt x="3448" y="12512"/>
                  <a:pt x="3448" y="12512"/>
                </a:cubicBezTo>
                <a:close/>
                <a:moveTo>
                  <a:pt x="11104" y="9151"/>
                </a:moveTo>
                <a:cubicBezTo>
                  <a:pt x="11102" y="9148"/>
                  <a:pt x="11098" y="9146"/>
                  <a:pt x="11094" y="9143"/>
                </a:cubicBezTo>
                <a:cubicBezTo>
                  <a:pt x="11097" y="9141"/>
                  <a:pt x="11101" y="9138"/>
                  <a:pt x="11105" y="9135"/>
                </a:cubicBezTo>
                <a:cubicBezTo>
                  <a:pt x="11105" y="9140"/>
                  <a:pt x="11105" y="9147"/>
                  <a:pt x="11104" y="9151"/>
                </a:cubicBezTo>
                <a:cubicBezTo>
                  <a:pt x="11102" y="9148"/>
                  <a:pt x="11105" y="9147"/>
                  <a:pt x="11104" y="9151"/>
                </a:cubicBezTo>
                <a:close/>
                <a:moveTo>
                  <a:pt x="21399" y="14198"/>
                </a:moveTo>
                <a:cubicBezTo>
                  <a:pt x="21409" y="14173"/>
                  <a:pt x="21499" y="14149"/>
                  <a:pt x="21520" y="14142"/>
                </a:cubicBezTo>
                <a:lnTo>
                  <a:pt x="21423" y="14087"/>
                </a:lnTo>
                <a:cubicBezTo>
                  <a:pt x="21320" y="14027"/>
                  <a:pt x="21586" y="13723"/>
                  <a:pt x="21296" y="13692"/>
                </a:cubicBezTo>
                <a:cubicBezTo>
                  <a:pt x="21112" y="13672"/>
                  <a:pt x="20805" y="13386"/>
                  <a:pt x="20627" y="13557"/>
                </a:cubicBezTo>
                <a:cubicBezTo>
                  <a:pt x="20375" y="13291"/>
                  <a:pt x="20136" y="13280"/>
                  <a:pt x="19764" y="13317"/>
                </a:cubicBezTo>
                <a:cubicBezTo>
                  <a:pt x="19859" y="13317"/>
                  <a:pt x="19308" y="12896"/>
                  <a:pt x="19323" y="12913"/>
                </a:cubicBezTo>
                <a:cubicBezTo>
                  <a:pt x="19229" y="12913"/>
                  <a:pt x="19162" y="12594"/>
                  <a:pt x="19105" y="12495"/>
                </a:cubicBezTo>
                <a:cubicBezTo>
                  <a:pt x="18878" y="12097"/>
                  <a:pt x="18551" y="12640"/>
                  <a:pt x="18342" y="12454"/>
                </a:cubicBezTo>
                <a:cubicBezTo>
                  <a:pt x="18213" y="12393"/>
                  <a:pt x="18189" y="12168"/>
                  <a:pt x="18086" y="12043"/>
                </a:cubicBezTo>
                <a:cubicBezTo>
                  <a:pt x="18386" y="11994"/>
                  <a:pt x="18733" y="11639"/>
                  <a:pt x="18199" y="11620"/>
                </a:cubicBezTo>
                <a:cubicBezTo>
                  <a:pt x="18172" y="11530"/>
                  <a:pt x="17896" y="11200"/>
                  <a:pt x="17799" y="11143"/>
                </a:cubicBezTo>
                <a:cubicBezTo>
                  <a:pt x="17967" y="10775"/>
                  <a:pt x="17329" y="10571"/>
                  <a:pt x="17149" y="10533"/>
                </a:cubicBezTo>
                <a:cubicBezTo>
                  <a:pt x="16689" y="10533"/>
                  <a:pt x="16796" y="10101"/>
                  <a:pt x="16546" y="9833"/>
                </a:cubicBezTo>
                <a:cubicBezTo>
                  <a:pt x="16590" y="9843"/>
                  <a:pt x="16633" y="9860"/>
                  <a:pt x="16674" y="9878"/>
                </a:cubicBezTo>
                <a:lnTo>
                  <a:pt x="16626" y="9776"/>
                </a:lnTo>
                <a:cubicBezTo>
                  <a:pt x="16769" y="9536"/>
                  <a:pt x="16634" y="9167"/>
                  <a:pt x="16725" y="8824"/>
                </a:cubicBezTo>
                <a:cubicBezTo>
                  <a:pt x="16306" y="8876"/>
                  <a:pt x="15803" y="8638"/>
                  <a:pt x="15397" y="8843"/>
                </a:cubicBezTo>
                <a:cubicBezTo>
                  <a:pt x="14990" y="9046"/>
                  <a:pt x="15218" y="9655"/>
                  <a:pt x="15490" y="9475"/>
                </a:cubicBezTo>
                <a:cubicBezTo>
                  <a:pt x="15446" y="9559"/>
                  <a:pt x="15400" y="9612"/>
                  <a:pt x="15302" y="9624"/>
                </a:cubicBezTo>
                <a:cubicBezTo>
                  <a:pt x="15527" y="10138"/>
                  <a:pt x="15043" y="10023"/>
                  <a:pt x="14840" y="9709"/>
                </a:cubicBezTo>
                <a:lnTo>
                  <a:pt x="14842" y="9700"/>
                </a:lnTo>
                <a:cubicBezTo>
                  <a:pt x="14833" y="9734"/>
                  <a:pt x="14822" y="9767"/>
                  <a:pt x="14810" y="9799"/>
                </a:cubicBezTo>
                <a:cubicBezTo>
                  <a:pt x="14723" y="9791"/>
                  <a:pt x="14635" y="9776"/>
                  <a:pt x="14548" y="9751"/>
                </a:cubicBezTo>
                <a:cubicBezTo>
                  <a:pt x="14418" y="9770"/>
                  <a:pt x="14357" y="9921"/>
                  <a:pt x="14366" y="10048"/>
                </a:cubicBezTo>
                <a:lnTo>
                  <a:pt x="14272" y="10101"/>
                </a:lnTo>
                <a:cubicBezTo>
                  <a:pt x="14229" y="10390"/>
                  <a:pt x="14291" y="10708"/>
                  <a:pt x="14374" y="10979"/>
                </a:cubicBezTo>
                <a:cubicBezTo>
                  <a:pt x="14374" y="10980"/>
                  <a:pt x="14706" y="11039"/>
                  <a:pt x="14271" y="10982"/>
                </a:cubicBezTo>
                <a:cubicBezTo>
                  <a:pt x="14155" y="10964"/>
                  <a:pt x="14030" y="11072"/>
                  <a:pt x="14168" y="11177"/>
                </a:cubicBezTo>
                <a:cubicBezTo>
                  <a:pt x="14151" y="11181"/>
                  <a:pt x="14133" y="11186"/>
                  <a:pt x="14115" y="11190"/>
                </a:cubicBezTo>
                <a:cubicBezTo>
                  <a:pt x="14118" y="11235"/>
                  <a:pt x="14112" y="11279"/>
                  <a:pt x="14095" y="11321"/>
                </a:cubicBezTo>
                <a:cubicBezTo>
                  <a:pt x="14319" y="11407"/>
                  <a:pt x="14597" y="11381"/>
                  <a:pt x="14839" y="11383"/>
                </a:cubicBezTo>
                <a:lnTo>
                  <a:pt x="14792" y="11431"/>
                </a:lnTo>
                <a:cubicBezTo>
                  <a:pt x="14873" y="11397"/>
                  <a:pt x="15020" y="11368"/>
                  <a:pt x="15097" y="11423"/>
                </a:cubicBezTo>
                <a:cubicBezTo>
                  <a:pt x="14771" y="11469"/>
                  <a:pt x="14345" y="11485"/>
                  <a:pt x="14023" y="11419"/>
                </a:cubicBezTo>
                <a:cubicBezTo>
                  <a:pt x="13755" y="11424"/>
                  <a:pt x="13655" y="11208"/>
                  <a:pt x="13442" y="11208"/>
                </a:cubicBezTo>
                <a:cubicBezTo>
                  <a:pt x="13013" y="11208"/>
                  <a:pt x="12497" y="11570"/>
                  <a:pt x="12077" y="11683"/>
                </a:cubicBezTo>
                <a:cubicBezTo>
                  <a:pt x="12021" y="11598"/>
                  <a:pt x="11938" y="11539"/>
                  <a:pt x="11850" y="11498"/>
                </a:cubicBezTo>
                <a:cubicBezTo>
                  <a:pt x="11906" y="11380"/>
                  <a:pt x="11866" y="11334"/>
                  <a:pt x="11769" y="11310"/>
                </a:cubicBezTo>
                <a:lnTo>
                  <a:pt x="11748" y="11359"/>
                </a:lnTo>
                <a:cubicBezTo>
                  <a:pt x="11689" y="11359"/>
                  <a:pt x="11635" y="11383"/>
                  <a:pt x="11585" y="11434"/>
                </a:cubicBezTo>
                <a:cubicBezTo>
                  <a:pt x="11468" y="11434"/>
                  <a:pt x="11068" y="11450"/>
                  <a:pt x="10966" y="11574"/>
                </a:cubicBezTo>
                <a:cubicBezTo>
                  <a:pt x="11003" y="11493"/>
                  <a:pt x="11068" y="11431"/>
                  <a:pt x="11053" y="11329"/>
                </a:cubicBezTo>
                <a:cubicBezTo>
                  <a:pt x="11360" y="11511"/>
                  <a:pt x="11588" y="10834"/>
                  <a:pt x="11473" y="10674"/>
                </a:cubicBezTo>
                <a:cubicBezTo>
                  <a:pt x="11548" y="11455"/>
                  <a:pt x="12215" y="10595"/>
                  <a:pt x="12459" y="10590"/>
                </a:cubicBezTo>
                <a:cubicBezTo>
                  <a:pt x="12794" y="10584"/>
                  <a:pt x="12838" y="10062"/>
                  <a:pt x="12863" y="9783"/>
                </a:cubicBezTo>
                <a:cubicBezTo>
                  <a:pt x="12881" y="9580"/>
                  <a:pt x="13458" y="9031"/>
                  <a:pt x="13427" y="8990"/>
                </a:cubicBezTo>
                <a:cubicBezTo>
                  <a:pt x="13815" y="8727"/>
                  <a:pt x="12477" y="8225"/>
                  <a:pt x="13133" y="7551"/>
                </a:cubicBezTo>
                <a:cubicBezTo>
                  <a:pt x="13342" y="7340"/>
                  <a:pt x="13527" y="7230"/>
                  <a:pt x="13796" y="7110"/>
                </a:cubicBezTo>
                <a:cubicBezTo>
                  <a:pt x="13875" y="7074"/>
                  <a:pt x="14210" y="6821"/>
                  <a:pt x="14230" y="6703"/>
                </a:cubicBezTo>
                <a:cubicBezTo>
                  <a:pt x="14239" y="6653"/>
                  <a:pt x="14134" y="6487"/>
                  <a:pt x="14081" y="6528"/>
                </a:cubicBezTo>
                <a:cubicBezTo>
                  <a:pt x="14339" y="5989"/>
                  <a:pt x="15221" y="5978"/>
                  <a:pt x="15459" y="6484"/>
                </a:cubicBezTo>
                <a:cubicBezTo>
                  <a:pt x="15284" y="6479"/>
                  <a:pt x="14555" y="7035"/>
                  <a:pt x="14534" y="7238"/>
                </a:cubicBezTo>
                <a:cubicBezTo>
                  <a:pt x="14055" y="7196"/>
                  <a:pt x="14378" y="8563"/>
                  <a:pt x="14576" y="8615"/>
                </a:cubicBezTo>
                <a:cubicBezTo>
                  <a:pt x="14918" y="8705"/>
                  <a:pt x="14912" y="8954"/>
                  <a:pt x="15299" y="8832"/>
                </a:cubicBezTo>
                <a:cubicBezTo>
                  <a:pt x="16051" y="8597"/>
                  <a:pt x="16518" y="8623"/>
                  <a:pt x="17126" y="8089"/>
                </a:cubicBezTo>
                <a:cubicBezTo>
                  <a:pt x="17989" y="7332"/>
                  <a:pt x="17131" y="7189"/>
                  <a:pt x="16960" y="6564"/>
                </a:cubicBezTo>
                <a:cubicBezTo>
                  <a:pt x="16891" y="6310"/>
                  <a:pt x="16962" y="6056"/>
                  <a:pt x="16770" y="5802"/>
                </a:cubicBezTo>
                <a:cubicBezTo>
                  <a:pt x="16593" y="5570"/>
                  <a:pt x="16691" y="5715"/>
                  <a:pt x="16751" y="5394"/>
                </a:cubicBezTo>
                <a:cubicBezTo>
                  <a:pt x="16807" y="5092"/>
                  <a:pt x="16443" y="5099"/>
                  <a:pt x="16319" y="4938"/>
                </a:cubicBezTo>
                <a:cubicBezTo>
                  <a:pt x="16366" y="4885"/>
                  <a:pt x="16402" y="4805"/>
                  <a:pt x="16433" y="4739"/>
                </a:cubicBezTo>
                <a:cubicBezTo>
                  <a:pt x="16397" y="4728"/>
                  <a:pt x="16370" y="4705"/>
                  <a:pt x="16352" y="4670"/>
                </a:cubicBezTo>
                <a:cubicBezTo>
                  <a:pt x="16486" y="4552"/>
                  <a:pt x="16817" y="4457"/>
                  <a:pt x="16817" y="4297"/>
                </a:cubicBezTo>
                <a:lnTo>
                  <a:pt x="16777" y="4292"/>
                </a:lnTo>
                <a:lnTo>
                  <a:pt x="16781" y="4239"/>
                </a:lnTo>
                <a:cubicBezTo>
                  <a:pt x="16681" y="4213"/>
                  <a:pt x="16582" y="4186"/>
                  <a:pt x="16483" y="4156"/>
                </a:cubicBezTo>
                <a:cubicBezTo>
                  <a:pt x="16600" y="4125"/>
                  <a:pt x="16712" y="4098"/>
                  <a:pt x="16819" y="4044"/>
                </a:cubicBezTo>
                <a:lnTo>
                  <a:pt x="16812" y="4008"/>
                </a:lnTo>
                <a:cubicBezTo>
                  <a:pt x="16788" y="3879"/>
                  <a:pt x="16102" y="3767"/>
                  <a:pt x="16024" y="3831"/>
                </a:cubicBezTo>
                <a:cubicBezTo>
                  <a:pt x="16035" y="3485"/>
                  <a:pt x="15559" y="3828"/>
                  <a:pt x="15481" y="3933"/>
                </a:cubicBezTo>
                <a:cubicBezTo>
                  <a:pt x="15481" y="3810"/>
                  <a:pt x="15465" y="3728"/>
                  <a:pt x="15353" y="3712"/>
                </a:cubicBezTo>
                <a:cubicBezTo>
                  <a:pt x="15350" y="3712"/>
                  <a:pt x="15455" y="3766"/>
                  <a:pt x="15313" y="3766"/>
                </a:cubicBezTo>
                <a:lnTo>
                  <a:pt x="15313" y="3708"/>
                </a:lnTo>
                <a:cubicBezTo>
                  <a:pt x="14920" y="3686"/>
                  <a:pt x="14462" y="3793"/>
                  <a:pt x="14080" y="3879"/>
                </a:cubicBezTo>
                <a:lnTo>
                  <a:pt x="14055" y="3979"/>
                </a:lnTo>
                <a:cubicBezTo>
                  <a:pt x="14083" y="3996"/>
                  <a:pt x="14112" y="4012"/>
                  <a:pt x="14141" y="4027"/>
                </a:cubicBezTo>
                <a:cubicBezTo>
                  <a:pt x="14126" y="4044"/>
                  <a:pt x="13707" y="4059"/>
                  <a:pt x="13848" y="4178"/>
                </a:cubicBezTo>
                <a:cubicBezTo>
                  <a:pt x="13839" y="4188"/>
                  <a:pt x="13730" y="4250"/>
                  <a:pt x="13705" y="4250"/>
                </a:cubicBezTo>
                <a:cubicBezTo>
                  <a:pt x="13546" y="4221"/>
                  <a:pt x="13373" y="4049"/>
                  <a:pt x="13215" y="4159"/>
                </a:cubicBezTo>
                <a:cubicBezTo>
                  <a:pt x="13149" y="4204"/>
                  <a:pt x="12175" y="4604"/>
                  <a:pt x="12746" y="4666"/>
                </a:cubicBezTo>
                <a:cubicBezTo>
                  <a:pt x="12622" y="4865"/>
                  <a:pt x="12457" y="4653"/>
                  <a:pt x="12460" y="4524"/>
                </a:cubicBezTo>
                <a:cubicBezTo>
                  <a:pt x="12221" y="4504"/>
                  <a:pt x="11580" y="4848"/>
                  <a:pt x="11551" y="5086"/>
                </a:cubicBezTo>
                <a:cubicBezTo>
                  <a:pt x="11780" y="5070"/>
                  <a:pt x="12010" y="5019"/>
                  <a:pt x="12238" y="4987"/>
                </a:cubicBezTo>
                <a:cubicBezTo>
                  <a:pt x="11896" y="5054"/>
                  <a:pt x="11014" y="6216"/>
                  <a:pt x="10964" y="6583"/>
                </a:cubicBezTo>
                <a:cubicBezTo>
                  <a:pt x="10736" y="6624"/>
                  <a:pt x="10558" y="6970"/>
                  <a:pt x="10381" y="6977"/>
                </a:cubicBezTo>
                <a:cubicBezTo>
                  <a:pt x="10180" y="6977"/>
                  <a:pt x="10128" y="6767"/>
                  <a:pt x="10029" y="7058"/>
                </a:cubicBezTo>
                <a:cubicBezTo>
                  <a:pt x="9982" y="7191"/>
                  <a:pt x="9499" y="7414"/>
                  <a:pt x="9402" y="7408"/>
                </a:cubicBezTo>
                <a:cubicBezTo>
                  <a:pt x="9414" y="7463"/>
                  <a:pt x="9398" y="7484"/>
                  <a:pt x="9354" y="7470"/>
                </a:cubicBezTo>
                <a:cubicBezTo>
                  <a:pt x="9353" y="7486"/>
                  <a:pt x="9333" y="7546"/>
                  <a:pt x="9329" y="7554"/>
                </a:cubicBezTo>
                <a:cubicBezTo>
                  <a:pt x="9181" y="7675"/>
                  <a:pt x="8893" y="7604"/>
                  <a:pt x="8949" y="7955"/>
                </a:cubicBezTo>
                <a:cubicBezTo>
                  <a:pt x="8986" y="8192"/>
                  <a:pt x="8876" y="8784"/>
                  <a:pt x="8991" y="8987"/>
                </a:cubicBezTo>
                <a:cubicBezTo>
                  <a:pt x="9205" y="9365"/>
                  <a:pt x="9340" y="9782"/>
                  <a:pt x="9892" y="9648"/>
                </a:cubicBezTo>
                <a:cubicBezTo>
                  <a:pt x="10114" y="9595"/>
                  <a:pt x="10749" y="9192"/>
                  <a:pt x="10777" y="8955"/>
                </a:cubicBezTo>
                <a:cubicBezTo>
                  <a:pt x="10817" y="9053"/>
                  <a:pt x="10800" y="9070"/>
                  <a:pt x="10918" y="9140"/>
                </a:cubicBezTo>
                <a:cubicBezTo>
                  <a:pt x="10889" y="9162"/>
                  <a:pt x="10862" y="9182"/>
                  <a:pt x="10829" y="9197"/>
                </a:cubicBezTo>
                <a:cubicBezTo>
                  <a:pt x="11004" y="9640"/>
                  <a:pt x="11181" y="10022"/>
                  <a:pt x="11497" y="10369"/>
                </a:cubicBezTo>
                <a:cubicBezTo>
                  <a:pt x="11390" y="10425"/>
                  <a:pt x="11363" y="10548"/>
                  <a:pt x="11450" y="10649"/>
                </a:cubicBezTo>
                <a:cubicBezTo>
                  <a:pt x="11391" y="10614"/>
                  <a:pt x="11149" y="10769"/>
                  <a:pt x="11098" y="10800"/>
                </a:cubicBezTo>
                <a:cubicBezTo>
                  <a:pt x="10812" y="10969"/>
                  <a:pt x="11257" y="11023"/>
                  <a:pt x="11209" y="11174"/>
                </a:cubicBezTo>
                <a:cubicBezTo>
                  <a:pt x="11154" y="11353"/>
                  <a:pt x="10994" y="11044"/>
                  <a:pt x="11012" y="11359"/>
                </a:cubicBezTo>
                <a:cubicBezTo>
                  <a:pt x="10937" y="11384"/>
                  <a:pt x="10752" y="11439"/>
                  <a:pt x="10683" y="11373"/>
                </a:cubicBezTo>
                <a:cubicBezTo>
                  <a:pt x="10699" y="11309"/>
                  <a:pt x="10743" y="11117"/>
                  <a:pt x="10714" y="11059"/>
                </a:cubicBezTo>
                <a:cubicBezTo>
                  <a:pt x="10772" y="11086"/>
                  <a:pt x="10965" y="11220"/>
                  <a:pt x="10955" y="11230"/>
                </a:cubicBezTo>
                <a:cubicBezTo>
                  <a:pt x="11264" y="10919"/>
                  <a:pt x="10514" y="10683"/>
                  <a:pt x="10674" y="11018"/>
                </a:cubicBezTo>
                <a:cubicBezTo>
                  <a:pt x="10644" y="11008"/>
                  <a:pt x="10613" y="11003"/>
                  <a:pt x="10583" y="11001"/>
                </a:cubicBezTo>
                <a:cubicBezTo>
                  <a:pt x="10613" y="10960"/>
                  <a:pt x="10785" y="10573"/>
                  <a:pt x="10785" y="10566"/>
                </a:cubicBezTo>
                <a:cubicBezTo>
                  <a:pt x="10800" y="10576"/>
                  <a:pt x="10821" y="10590"/>
                  <a:pt x="10853" y="10592"/>
                </a:cubicBezTo>
                <a:cubicBezTo>
                  <a:pt x="10863" y="10592"/>
                  <a:pt x="10848" y="9927"/>
                  <a:pt x="10934" y="9698"/>
                </a:cubicBezTo>
                <a:cubicBezTo>
                  <a:pt x="10675" y="9764"/>
                  <a:pt x="10420" y="9916"/>
                  <a:pt x="10181" y="10042"/>
                </a:cubicBezTo>
                <a:cubicBezTo>
                  <a:pt x="9963" y="10157"/>
                  <a:pt x="9886" y="10826"/>
                  <a:pt x="10149" y="10909"/>
                </a:cubicBezTo>
                <a:cubicBezTo>
                  <a:pt x="10138" y="10964"/>
                  <a:pt x="10090" y="11008"/>
                  <a:pt x="10090" y="11067"/>
                </a:cubicBezTo>
                <a:cubicBezTo>
                  <a:pt x="10053" y="11050"/>
                  <a:pt x="10016" y="11033"/>
                  <a:pt x="9978" y="11019"/>
                </a:cubicBezTo>
                <a:cubicBezTo>
                  <a:pt x="10028" y="11079"/>
                  <a:pt x="10066" y="11359"/>
                  <a:pt x="10163" y="11359"/>
                </a:cubicBezTo>
                <a:cubicBezTo>
                  <a:pt x="10073" y="11359"/>
                  <a:pt x="10093" y="11378"/>
                  <a:pt x="10048" y="11394"/>
                </a:cubicBezTo>
                <a:cubicBezTo>
                  <a:pt x="10043" y="11379"/>
                  <a:pt x="10156" y="11600"/>
                  <a:pt x="10151" y="11616"/>
                </a:cubicBezTo>
                <a:cubicBezTo>
                  <a:pt x="10064" y="11619"/>
                  <a:pt x="9974" y="11681"/>
                  <a:pt x="10004" y="11789"/>
                </a:cubicBezTo>
                <a:cubicBezTo>
                  <a:pt x="9806" y="11773"/>
                  <a:pt x="8782" y="11721"/>
                  <a:pt x="9003" y="12226"/>
                </a:cubicBezTo>
                <a:cubicBezTo>
                  <a:pt x="8695" y="11907"/>
                  <a:pt x="8967" y="11872"/>
                  <a:pt x="8720" y="12293"/>
                </a:cubicBezTo>
                <a:cubicBezTo>
                  <a:pt x="8561" y="12563"/>
                  <a:pt x="8330" y="12770"/>
                  <a:pt x="8088" y="12915"/>
                </a:cubicBezTo>
                <a:lnTo>
                  <a:pt x="8082" y="12908"/>
                </a:lnTo>
                <a:cubicBezTo>
                  <a:pt x="7634" y="12869"/>
                  <a:pt x="7779" y="13179"/>
                  <a:pt x="7606" y="13396"/>
                </a:cubicBezTo>
                <a:cubicBezTo>
                  <a:pt x="7588" y="13419"/>
                  <a:pt x="7002" y="13803"/>
                  <a:pt x="7051" y="13801"/>
                </a:cubicBezTo>
                <a:cubicBezTo>
                  <a:pt x="6841" y="13801"/>
                  <a:pt x="6602" y="13612"/>
                  <a:pt x="6400" y="13559"/>
                </a:cubicBezTo>
                <a:cubicBezTo>
                  <a:pt x="6489" y="14164"/>
                  <a:pt x="6519" y="13881"/>
                  <a:pt x="6154" y="14145"/>
                </a:cubicBezTo>
                <a:cubicBezTo>
                  <a:pt x="5934" y="14026"/>
                  <a:pt x="5898" y="14077"/>
                  <a:pt x="5673" y="14077"/>
                </a:cubicBezTo>
                <a:cubicBezTo>
                  <a:pt x="5381" y="14162"/>
                  <a:pt x="5116" y="14590"/>
                  <a:pt x="5629" y="14617"/>
                </a:cubicBezTo>
                <a:cubicBezTo>
                  <a:pt x="5897" y="14801"/>
                  <a:pt x="6092" y="14655"/>
                  <a:pt x="6255" y="15020"/>
                </a:cubicBezTo>
                <a:cubicBezTo>
                  <a:pt x="6320" y="15168"/>
                  <a:pt x="6390" y="15262"/>
                  <a:pt x="6508" y="15350"/>
                </a:cubicBezTo>
                <a:cubicBezTo>
                  <a:pt x="6728" y="15390"/>
                  <a:pt x="6465" y="16646"/>
                  <a:pt x="6350" y="16730"/>
                </a:cubicBezTo>
                <a:cubicBezTo>
                  <a:pt x="6365" y="16739"/>
                  <a:pt x="5826" y="16663"/>
                  <a:pt x="5785" y="16667"/>
                </a:cubicBezTo>
                <a:cubicBezTo>
                  <a:pt x="5650" y="16689"/>
                  <a:pt x="5391" y="16822"/>
                  <a:pt x="5281" y="16822"/>
                </a:cubicBezTo>
                <a:cubicBezTo>
                  <a:pt x="5108" y="16822"/>
                  <a:pt x="3913" y="16170"/>
                  <a:pt x="3821" y="16687"/>
                </a:cubicBezTo>
                <a:cubicBezTo>
                  <a:pt x="3737" y="16815"/>
                  <a:pt x="3377" y="16827"/>
                  <a:pt x="3449" y="17021"/>
                </a:cubicBezTo>
                <a:cubicBezTo>
                  <a:pt x="3530" y="17238"/>
                  <a:pt x="3616" y="17337"/>
                  <a:pt x="3535" y="17599"/>
                </a:cubicBezTo>
                <a:cubicBezTo>
                  <a:pt x="3600" y="17542"/>
                  <a:pt x="3710" y="17444"/>
                  <a:pt x="3784" y="17425"/>
                </a:cubicBezTo>
                <a:cubicBezTo>
                  <a:pt x="3784" y="17437"/>
                  <a:pt x="3787" y="17450"/>
                  <a:pt x="3789" y="17462"/>
                </a:cubicBezTo>
                <a:cubicBezTo>
                  <a:pt x="3726" y="17490"/>
                  <a:pt x="3651" y="17551"/>
                  <a:pt x="3593" y="17601"/>
                </a:cubicBezTo>
                <a:cubicBezTo>
                  <a:pt x="3653" y="18066"/>
                  <a:pt x="3066" y="19278"/>
                  <a:pt x="3496" y="19389"/>
                </a:cubicBezTo>
                <a:cubicBezTo>
                  <a:pt x="3578" y="19503"/>
                  <a:pt x="3431" y="20005"/>
                  <a:pt x="3411" y="20118"/>
                </a:cubicBezTo>
                <a:cubicBezTo>
                  <a:pt x="3635" y="20121"/>
                  <a:pt x="3877" y="20136"/>
                  <a:pt x="4087" y="20055"/>
                </a:cubicBezTo>
                <a:cubicBezTo>
                  <a:pt x="4100" y="20019"/>
                  <a:pt x="4106" y="19981"/>
                  <a:pt x="4104" y="19942"/>
                </a:cubicBezTo>
                <a:cubicBezTo>
                  <a:pt x="4297" y="19997"/>
                  <a:pt x="4530" y="20799"/>
                  <a:pt x="4764" y="20513"/>
                </a:cubicBezTo>
                <a:cubicBezTo>
                  <a:pt x="4977" y="20254"/>
                  <a:pt x="5179" y="20132"/>
                  <a:pt x="5537" y="20162"/>
                </a:cubicBezTo>
                <a:cubicBezTo>
                  <a:pt x="5614" y="20158"/>
                  <a:pt x="5904" y="20197"/>
                  <a:pt x="5920" y="20206"/>
                </a:cubicBezTo>
                <a:cubicBezTo>
                  <a:pt x="6029" y="20263"/>
                  <a:pt x="6288" y="19747"/>
                  <a:pt x="6500" y="19720"/>
                </a:cubicBezTo>
                <a:cubicBezTo>
                  <a:pt x="6516" y="19542"/>
                  <a:pt x="6994" y="19064"/>
                  <a:pt x="6943" y="19014"/>
                </a:cubicBezTo>
                <a:cubicBezTo>
                  <a:pt x="6523" y="18603"/>
                  <a:pt x="7185" y="18457"/>
                  <a:pt x="7212" y="18069"/>
                </a:cubicBezTo>
                <a:cubicBezTo>
                  <a:pt x="7226" y="17872"/>
                  <a:pt x="8104" y="17676"/>
                  <a:pt x="8191" y="17251"/>
                </a:cubicBezTo>
                <a:cubicBezTo>
                  <a:pt x="7967" y="16762"/>
                  <a:pt x="8592" y="16828"/>
                  <a:pt x="8806" y="16828"/>
                </a:cubicBezTo>
                <a:cubicBezTo>
                  <a:pt x="9295" y="16828"/>
                  <a:pt x="9284" y="17028"/>
                  <a:pt x="9719" y="16681"/>
                </a:cubicBezTo>
                <a:cubicBezTo>
                  <a:pt x="10053" y="16798"/>
                  <a:pt x="10062" y="16395"/>
                  <a:pt x="10290" y="16395"/>
                </a:cubicBezTo>
                <a:cubicBezTo>
                  <a:pt x="10831" y="16420"/>
                  <a:pt x="10690" y="16988"/>
                  <a:pt x="11024" y="17234"/>
                </a:cubicBezTo>
                <a:cubicBezTo>
                  <a:pt x="11260" y="17408"/>
                  <a:pt x="11458" y="17785"/>
                  <a:pt x="11701" y="17900"/>
                </a:cubicBezTo>
                <a:cubicBezTo>
                  <a:pt x="11758" y="17927"/>
                  <a:pt x="12171" y="18115"/>
                  <a:pt x="12175" y="18125"/>
                </a:cubicBezTo>
                <a:cubicBezTo>
                  <a:pt x="12200" y="18189"/>
                  <a:pt x="12697" y="18605"/>
                  <a:pt x="12766" y="18619"/>
                </a:cubicBezTo>
                <a:cubicBezTo>
                  <a:pt x="12961" y="18658"/>
                  <a:pt x="13173" y="19418"/>
                  <a:pt x="12855" y="19436"/>
                </a:cubicBezTo>
                <a:cubicBezTo>
                  <a:pt x="12711" y="19427"/>
                  <a:pt x="12614" y="19631"/>
                  <a:pt x="12536" y="19631"/>
                </a:cubicBezTo>
                <a:cubicBezTo>
                  <a:pt x="12338" y="19631"/>
                  <a:pt x="11750" y="19355"/>
                  <a:pt x="11649" y="19598"/>
                </a:cubicBezTo>
                <a:cubicBezTo>
                  <a:pt x="11548" y="19838"/>
                  <a:pt x="12500" y="20365"/>
                  <a:pt x="12643" y="20365"/>
                </a:cubicBezTo>
                <a:cubicBezTo>
                  <a:pt x="12872" y="20365"/>
                  <a:pt x="12768" y="19773"/>
                  <a:pt x="12861" y="19652"/>
                </a:cubicBezTo>
                <a:cubicBezTo>
                  <a:pt x="12937" y="19784"/>
                  <a:pt x="13907" y="18987"/>
                  <a:pt x="13268" y="18723"/>
                </a:cubicBezTo>
                <a:cubicBezTo>
                  <a:pt x="13262" y="18582"/>
                  <a:pt x="13314" y="18477"/>
                  <a:pt x="13424" y="18409"/>
                </a:cubicBezTo>
                <a:cubicBezTo>
                  <a:pt x="13567" y="18409"/>
                  <a:pt x="13727" y="18623"/>
                  <a:pt x="13787" y="18743"/>
                </a:cubicBezTo>
                <a:cubicBezTo>
                  <a:pt x="14586" y="18482"/>
                  <a:pt x="13011" y="17868"/>
                  <a:pt x="13024" y="17811"/>
                </a:cubicBezTo>
                <a:cubicBezTo>
                  <a:pt x="13147" y="17540"/>
                  <a:pt x="12981" y="17586"/>
                  <a:pt x="12787" y="17586"/>
                </a:cubicBezTo>
                <a:cubicBezTo>
                  <a:pt x="12361" y="17586"/>
                  <a:pt x="12347" y="17113"/>
                  <a:pt x="12152" y="16852"/>
                </a:cubicBezTo>
                <a:cubicBezTo>
                  <a:pt x="11986" y="16631"/>
                  <a:pt x="11693" y="16567"/>
                  <a:pt x="11625" y="16266"/>
                </a:cubicBezTo>
                <a:cubicBezTo>
                  <a:pt x="11495" y="15947"/>
                  <a:pt x="11716" y="15939"/>
                  <a:pt x="11865" y="15798"/>
                </a:cubicBezTo>
                <a:cubicBezTo>
                  <a:pt x="11841" y="15934"/>
                  <a:pt x="11936" y="16125"/>
                  <a:pt x="12008" y="16225"/>
                </a:cubicBezTo>
                <a:cubicBezTo>
                  <a:pt x="12087" y="16161"/>
                  <a:pt x="12165" y="16158"/>
                  <a:pt x="12238" y="16230"/>
                </a:cubicBezTo>
                <a:cubicBezTo>
                  <a:pt x="12254" y="16203"/>
                  <a:pt x="12301" y="16084"/>
                  <a:pt x="12329" y="16084"/>
                </a:cubicBezTo>
                <a:cubicBezTo>
                  <a:pt x="12326" y="16084"/>
                  <a:pt x="12736" y="16816"/>
                  <a:pt x="12978" y="16874"/>
                </a:cubicBezTo>
                <a:cubicBezTo>
                  <a:pt x="13227" y="16935"/>
                  <a:pt x="13439" y="17177"/>
                  <a:pt x="13668" y="17310"/>
                </a:cubicBezTo>
                <a:lnTo>
                  <a:pt x="13669" y="17307"/>
                </a:lnTo>
                <a:cubicBezTo>
                  <a:pt x="13733" y="17355"/>
                  <a:pt x="13798" y="17400"/>
                  <a:pt x="13864" y="17445"/>
                </a:cubicBezTo>
                <a:cubicBezTo>
                  <a:pt x="13864" y="17445"/>
                  <a:pt x="13884" y="17398"/>
                  <a:pt x="13900" y="17364"/>
                </a:cubicBezTo>
                <a:cubicBezTo>
                  <a:pt x="13996" y="17452"/>
                  <a:pt x="14062" y="17548"/>
                  <a:pt x="14179" y="17579"/>
                </a:cubicBezTo>
                <a:cubicBezTo>
                  <a:pt x="14188" y="18042"/>
                  <a:pt x="14082" y="18142"/>
                  <a:pt x="14348" y="18508"/>
                </a:cubicBezTo>
                <a:cubicBezTo>
                  <a:pt x="14118" y="18572"/>
                  <a:pt x="14350" y="18860"/>
                  <a:pt x="14440" y="18766"/>
                </a:cubicBezTo>
                <a:cubicBezTo>
                  <a:pt x="14548" y="18912"/>
                  <a:pt x="14606" y="19070"/>
                  <a:pt x="14601" y="19267"/>
                </a:cubicBezTo>
                <a:cubicBezTo>
                  <a:pt x="14744" y="19281"/>
                  <a:pt x="14884" y="19339"/>
                  <a:pt x="15005" y="19427"/>
                </a:cubicBezTo>
                <a:cubicBezTo>
                  <a:pt x="14917" y="19488"/>
                  <a:pt x="14848" y="19566"/>
                  <a:pt x="14799" y="19661"/>
                </a:cubicBezTo>
                <a:cubicBezTo>
                  <a:pt x="15088" y="19884"/>
                  <a:pt x="14876" y="20093"/>
                  <a:pt x="15189" y="20301"/>
                </a:cubicBezTo>
                <a:cubicBezTo>
                  <a:pt x="15191" y="20250"/>
                  <a:pt x="15226" y="20114"/>
                  <a:pt x="15288" y="20127"/>
                </a:cubicBezTo>
                <a:cubicBezTo>
                  <a:pt x="15355" y="20187"/>
                  <a:pt x="15355" y="20379"/>
                  <a:pt x="15421" y="20470"/>
                </a:cubicBezTo>
                <a:cubicBezTo>
                  <a:pt x="15434" y="20425"/>
                  <a:pt x="15471" y="20268"/>
                  <a:pt x="15516" y="20268"/>
                </a:cubicBezTo>
                <a:cubicBezTo>
                  <a:pt x="15547" y="20268"/>
                  <a:pt x="15717" y="20454"/>
                  <a:pt x="15743" y="20497"/>
                </a:cubicBezTo>
                <a:cubicBezTo>
                  <a:pt x="15738" y="20305"/>
                  <a:pt x="15706" y="20091"/>
                  <a:pt x="15617" y="19924"/>
                </a:cubicBezTo>
                <a:cubicBezTo>
                  <a:pt x="15719" y="19942"/>
                  <a:pt x="15823" y="19903"/>
                  <a:pt x="15832" y="19775"/>
                </a:cubicBezTo>
                <a:cubicBezTo>
                  <a:pt x="15922" y="19798"/>
                  <a:pt x="16115" y="19795"/>
                  <a:pt x="16041" y="19632"/>
                </a:cubicBezTo>
                <a:cubicBezTo>
                  <a:pt x="16106" y="19623"/>
                  <a:pt x="16168" y="19588"/>
                  <a:pt x="16210" y="19533"/>
                </a:cubicBezTo>
                <a:cubicBezTo>
                  <a:pt x="16138" y="19390"/>
                  <a:pt x="15206" y="18490"/>
                  <a:pt x="15434" y="18346"/>
                </a:cubicBezTo>
                <a:cubicBezTo>
                  <a:pt x="15434" y="18538"/>
                  <a:pt x="16064" y="18478"/>
                  <a:pt x="15848" y="18241"/>
                </a:cubicBezTo>
                <a:cubicBezTo>
                  <a:pt x="16146" y="18267"/>
                  <a:pt x="16258" y="18137"/>
                  <a:pt x="16617" y="18242"/>
                </a:cubicBezTo>
                <a:cubicBezTo>
                  <a:pt x="16734" y="18192"/>
                  <a:pt x="16850" y="18068"/>
                  <a:pt x="16906" y="17901"/>
                </a:cubicBezTo>
                <a:cubicBezTo>
                  <a:pt x="16903" y="17828"/>
                  <a:pt x="16902" y="17624"/>
                  <a:pt x="16866" y="17758"/>
                </a:cubicBezTo>
                <a:cubicBezTo>
                  <a:pt x="16932" y="17767"/>
                  <a:pt x="16992" y="17749"/>
                  <a:pt x="17046" y="17705"/>
                </a:cubicBezTo>
                <a:lnTo>
                  <a:pt x="16983" y="17599"/>
                </a:lnTo>
                <a:cubicBezTo>
                  <a:pt x="17041" y="17535"/>
                  <a:pt x="17165" y="17507"/>
                  <a:pt x="17236" y="17493"/>
                </a:cubicBezTo>
                <a:cubicBezTo>
                  <a:pt x="17318" y="17587"/>
                  <a:pt x="17416" y="17601"/>
                  <a:pt x="17530" y="17550"/>
                </a:cubicBezTo>
                <a:cubicBezTo>
                  <a:pt x="17577" y="17423"/>
                  <a:pt x="17512" y="17280"/>
                  <a:pt x="17384" y="17221"/>
                </a:cubicBezTo>
                <a:cubicBezTo>
                  <a:pt x="17687" y="16967"/>
                  <a:pt x="17565" y="16430"/>
                  <a:pt x="17781" y="16125"/>
                </a:cubicBezTo>
                <a:cubicBezTo>
                  <a:pt x="17837" y="16046"/>
                  <a:pt x="18329" y="15956"/>
                  <a:pt x="17971" y="15701"/>
                </a:cubicBezTo>
                <a:cubicBezTo>
                  <a:pt x="18120" y="15585"/>
                  <a:pt x="18165" y="15400"/>
                  <a:pt x="18293" y="15287"/>
                </a:cubicBezTo>
                <a:cubicBezTo>
                  <a:pt x="18372" y="15279"/>
                  <a:pt x="18564" y="15290"/>
                  <a:pt x="18635" y="15243"/>
                </a:cubicBezTo>
                <a:cubicBezTo>
                  <a:pt x="18639" y="15249"/>
                  <a:pt x="18650" y="15264"/>
                  <a:pt x="18652" y="15266"/>
                </a:cubicBezTo>
                <a:cubicBezTo>
                  <a:pt x="18287" y="15517"/>
                  <a:pt x="19128" y="15507"/>
                  <a:pt x="19226" y="15549"/>
                </a:cubicBezTo>
                <a:cubicBezTo>
                  <a:pt x="19228" y="15542"/>
                  <a:pt x="18587" y="15928"/>
                  <a:pt x="18950" y="15928"/>
                </a:cubicBezTo>
                <a:cubicBezTo>
                  <a:pt x="19011" y="15928"/>
                  <a:pt x="19283" y="15953"/>
                  <a:pt x="19298" y="16033"/>
                </a:cubicBezTo>
                <a:cubicBezTo>
                  <a:pt x="19302" y="16103"/>
                  <a:pt x="19240" y="16207"/>
                  <a:pt x="19205" y="16258"/>
                </a:cubicBezTo>
                <a:cubicBezTo>
                  <a:pt x="19386" y="16473"/>
                  <a:pt x="20060" y="16208"/>
                  <a:pt x="20085" y="16167"/>
                </a:cubicBezTo>
                <a:cubicBezTo>
                  <a:pt x="20101" y="16142"/>
                  <a:pt x="20747" y="15587"/>
                  <a:pt x="20176" y="15813"/>
                </a:cubicBezTo>
                <a:cubicBezTo>
                  <a:pt x="19948" y="15902"/>
                  <a:pt x="19869" y="15644"/>
                  <a:pt x="19761" y="15477"/>
                </a:cubicBezTo>
                <a:cubicBezTo>
                  <a:pt x="19950" y="15446"/>
                  <a:pt x="20140" y="15270"/>
                  <a:pt x="20317" y="15219"/>
                </a:cubicBezTo>
                <a:cubicBezTo>
                  <a:pt x="20455" y="15239"/>
                  <a:pt x="21096" y="15033"/>
                  <a:pt x="20948" y="14830"/>
                </a:cubicBezTo>
                <a:cubicBezTo>
                  <a:pt x="21018" y="14787"/>
                  <a:pt x="21111" y="14689"/>
                  <a:pt x="21196" y="14689"/>
                </a:cubicBezTo>
                <a:cubicBezTo>
                  <a:pt x="21540" y="14453"/>
                  <a:pt x="21283" y="14523"/>
                  <a:pt x="21399" y="14198"/>
                </a:cubicBezTo>
                <a:cubicBezTo>
                  <a:pt x="21401" y="14194"/>
                  <a:pt x="21392" y="14218"/>
                  <a:pt x="21399" y="14198"/>
                </a:cubicBezTo>
                <a:close/>
              </a:path>
            </a:pathLst>
          </a:custGeom>
          <a:solidFill>
            <a:srgbClr val="FFFFFF"/>
          </a:solidFill>
        </p:spPr>
        <p:txBody>
          <a:bodyPr lIns="53578" tIns="53578" rIns="53578" bIns="53578">
            <a:noAutofit/>
          </a:bodyPr>
          <a:lstStyle/>
          <a:p>
            <a:pPr marL="0" indent="0" algn="ctr" defTabSz="642937">
              <a:lnSpc>
                <a:spcPct val="80000"/>
              </a:lnSpc>
              <a:spcBef>
                <a:spcPts val="4900"/>
              </a:spcBef>
              <a:buSzTx/>
              <a:buNone/>
              <a:defRPr sz="4200">
                <a:solidFill>
                  <a:srgbClr val="FEFFFF"/>
                </a:solidFill>
                <a:effectLst>
                  <a:outerShdw sx="100000" sy="100000" kx="0" ky="0" algn="b" rotWithShape="0" blurRad="38100" dist="12700" dir="5400000">
                    <a:srgbClr val="000000">
                      <a:alpha val="50000"/>
                    </a:srgbClr>
                  </a:outerShdw>
                </a:effectLst>
                <a:latin typeface="Avenir Next Regular"/>
                <a:ea typeface="Avenir Next Regular"/>
                <a:cs typeface="Avenir Next Regular"/>
                <a:sym typeface="Avenir Next Regular"/>
              </a:defRPr>
            </a:pPr>
          </a:p>
        </p:txBody>
      </p:sp>
      <p:sp>
        <p:nvSpPr>
          <p:cNvPr id="490" name="Shape"/>
          <p:cNvSpPr/>
          <p:nvPr>
            <p:ph type="body" sz="quarter" idx="24"/>
          </p:nvPr>
        </p:nvSpPr>
        <p:spPr>
          <a:xfrm>
            <a:off x="10987051" y="7822741"/>
            <a:ext cx="3264613" cy="3853631"/>
          </a:xfrm>
          <a:custGeom>
            <a:avLst/>
            <a:gdLst/>
            <a:ahLst/>
            <a:cxnLst>
              <a:cxn ang="0">
                <a:pos x="wd2" y="hd2"/>
              </a:cxn>
              <a:cxn ang="5400000">
                <a:pos x="wd2" y="hd2"/>
              </a:cxn>
              <a:cxn ang="10800000">
                <a:pos x="wd2" y="hd2"/>
              </a:cxn>
              <a:cxn ang="16200000">
                <a:pos x="wd2" y="hd2"/>
              </a:cxn>
            </a:cxnLst>
            <a:rect l="0" t="0" r="r" b="b"/>
            <a:pathLst>
              <a:path w="21494" h="21436" fill="norm" stroke="1" extrusionOk="0">
                <a:moveTo>
                  <a:pt x="21150" y="15574"/>
                </a:moveTo>
                <a:cubicBezTo>
                  <a:pt x="21261" y="15717"/>
                  <a:pt x="21093" y="15952"/>
                  <a:pt x="20924" y="15784"/>
                </a:cubicBezTo>
                <a:cubicBezTo>
                  <a:pt x="20982" y="16021"/>
                  <a:pt x="20891" y="16384"/>
                  <a:pt x="20777" y="16596"/>
                </a:cubicBezTo>
                <a:cubicBezTo>
                  <a:pt x="20505" y="17107"/>
                  <a:pt x="20399" y="17680"/>
                  <a:pt x="20142" y="18190"/>
                </a:cubicBezTo>
                <a:cubicBezTo>
                  <a:pt x="20021" y="18451"/>
                  <a:pt x="19581" y="18883"/>
                  <a:pt x="19210" y="18697"/>
                </a:cubicBezTo>
                <a:cubicBezTo>
                  <a:pt x="19055" y="18620"/>
                  <a:pt x="18983" y="18564"/>
                  <a:pt x="18916" y="18429"/>
                </a:cubicBezTo>
                <a:cubicBezTo>
                  <a:pt x="18874" y="18346"/>
                  <a:pt x="18895" y="18082"/>
                  <a:pt x="18885" y="18073"/>
                </a:cubicBezTo>
                <a:cubicBezTo>
                  <a:pt x="18630" y="17743"/>
                  <a:pt x="18882" y="17612"/>
                  <a:pt x="18985" y="17344"/>
                </a:cubicBezTo>
                <a:cubicBezTo>
                  <a:pt x="19114" y="17002"/>
                  <a:pt x="19115" y="16913"/>
                  <a:pt x="19087" y="16545"/>
                </a:cubicBezTo>
                <a:cubicBezTo>
                  <a:pt x="19035" y="16414"/>
                  <a:pt x="19148" y="15981"/>
                  <a:pt x="19273" y="15913"/>
                </a:cubicBezTo>
                <a:cubicBezTo>
                  <a:pt x="19479" y="15800"/>
                  <a:pt x="19740" y="15772"/>
                  <a:pt x="19957" y="15653"/>
                </a:cubicBezTo>
                <a:cubicBezTo>
                  <a:pt x="20082" y="15574"/>
                  <a:pt x="20117" y="15501"/>
                  <a:pt x="20239" y="15478"/>
                </a:cubicBezTo>
                <a:cubicBezTo>
                  <a:pt x="20387" y="15448"/>
                  <a:pt x="20295" y="14983"/>
                  <a:pt x="20473" y="15143"/>
                </a:cubicBezTo>
                <a:cubicBezTo>
                  <a:pt x="20533" y="15027"/>
                  <a:pt x="20661" y="14865"/>
                  <a:pt x="20739" y="14731"/>
                </a:cubicBezTo>
                <a:cubicBezTo>
                  <a:pt x="20722" y="14552"/>
                  <a:pt x="20909" y="14739"/>
                  <a:pt x="20929" y="14819"/>
                </a:cubicBezTo>
                <a:cubicBezTo>
                  <a:pt x="20973" y="14985"/>
                  <a:pt x="21061" y="15461"/>
                  <a:pt x="21150" y="15574"/>
                </a:cubicBezTo>
                <a:cubicBezTo>
                  <a:pt x="21173" y="15603"/>
                  <a:pt x="21138" y="15559"/>
                  <a:pt x="21150" y="15574"/>
                </a:cubicBezTo>
                <a:close/>
                <a:moveTo>
                  <a:pt x="21449" y="7942"/>
                </a:moveTo>
                <a:cubicBezTo>
                  <a:pt x="21344" y="7731"/>
                  <a:pt x="21600" y="7533"/>
                  <a:pt x="21151" y="7539"/>
                </a:cubicBezTo>
                <a:cubicBezTo>
                  <a:pt x="21008" y="7541"/>
                  <a:pt x="20754" y="7739"/>
                  <a:pt x="20526" y="7739"/>
                </a:cubicBezTo>
                <a:cubicBezTo>
                  <a:pt x="20244" y="7739"/>
                  <a:pt x="20016" y="7865"/>
                  <a:pt x="19729" y="7865"/>
                </a:cubicBezTo>
                <a:cubicBezTo>
                  <a:pt x="19565" y="7865"/>
                  <a:pt x="19469" y="8014"/>
                  <a:pt x="19302" y="7993"/>
                </a:cubicBezTo>
                <a:cubicBezTo>
                  <a:pt x="19093" y="7930"/>
                  <a:pt x="19070" y="7669"/>
                  <a:pt x="18908" y="7605"/>
                </a:cubicBezTo>
                <a:cubicBezTo>
                  <a:pt x="19001" y="7551"/>
                  <a:pt x="19025" y="7458"/>
                  <a:pt x="18981" y="7374"/>
                </a:cubicBezTo>
                <a:cubicBezTo>
                  <a:pt x="19062" y="7284"/>
                  <a:pt x="18938" y="7312"/>
                  <a:pt x="18896" y="7232"/>
                </a:cubicBezTo>
                <a:cubicBezTo>
                  <a:pt x="18780" y="7074"/>
                  <a:pt x="18298" y="6560"/>
                  <a:pt x="18034" y="6598"/>
                </a:cubicBezTo>
                <a:cubicBezTo>
                  <a:pt x="17984" y="6467"/>
                  <a:pt x="17855" y="6463"/>
                  <a:pt x="17803" y="6343"/>
                </a:cubicBezTo>
                <a:cubicBezTo>
                  <a:pt x="17753" y="6232"/>
                  <a:pt x="17703" y="5708"/>
                  <a:pt x="17456" y="5708"/>
                </a:cubicBezTo>
                <a:lnTo>
                  <a:pt x="17455" y="5708"/>
                </a:lnTo>
                <a:cubicBezTo>
                  <a:pt x="17148" y="5708"/>
                  <a:pt x="17061" y="5095"/>
                  <a:pt x="17028" y="4927"/>
                </a:cubicBezTo>
                <a:lnTo>
                  <a:pt x="17085" y="4930"/>
                </a:lnTo>
                <a:cubicBezTo>
                  <a:pt x="16985" y="4575"/>
                  <a:pt x="16629" y="4445"/>
                  <a:pt x="16480" y="4141"/>
                </a:cubicBezTo>
                <a:lnTo>
                  <a:pt x="16435" y="4152"/>
                </a:lnTo>
                <a:cubicBezTo>
                  <a:pt x="16428" y="4118"/>
                  <a:pt x="16411" y="4085"/>
                  <a:pt x="16410" y="4050"/>
                </a:cubicBezTo>
                <a:cubicBezTo>
                  <a:pt x="16418" y="4049"/>
                  <a:pt x="16577" y="4040"/>
                  <a:pt x="16577" y="4040"/>
                </a:cubicBezTo>
                <a:cubicBezTo>
                  <a:pt x="16561" y="4019"/>
                  <a:pt x="16373" y="3888"/>
                  <a:pt x="16373" y="3877"/>
                </a:cubicBezTo>
                <a:cubicBezTo>
                  <a:pt x="16140" y="3556"/>
                  <a:pt x="15927" y="3229"/>
                  <a:pt x="15764" y="2884"/>
                </a:cubicBezTo>
                <a:cubicBezTo>
                  <a:pt x="15810" y="2908"/>
                  <a:pt x="15860" y="2921"/>
                  <a:pt x="15913" y="2924"/>
                </a:cubicBezTo>
                <a:cubicBezTo>
                  <a:pt x="16212" y="2508"/>
                  <a:pt x="16034" y="2139"/>
                  <a:pt x="15828" y="1728"/>
                </a:cubicBezTo>
                <a:cubicBezTo>
                  <a:pt x="15663" y="1776"/>
                  <a:pt x="15487" y="1765"/>
                  <a:pt x="15320" y="1792"/>
                </a:cubicBezTo>
                <a:cubicBezTo>
                  <a:pt x="15262" y="1792"/>
                  <a:pt x="15004" y="1673"/>
                  <a:pt x="14939" y="1652"/>
                </a:cubicBezTo>
                <a:cubicBezTo>
                  <a:pt x="14877" y="1646"/>
                  <a:pt x="14703" y="1675"/>
                  <a:pt x="14673" y="1666"/>
                </a:cubicBezTo>
                <a:cubicBezTo>
                  <a:pt x="14649" y="1666"/>
                  <a:pt x="14604" y="1640"/>
                  <a:pt x="14583" y="1631"/>
                </a:cubicBezTo>
                <a:cubicBezTo>
                  <a:pt x="14579" y="1638"/>
                  <a:pt x="14541" y="1746"/>
                  <a:pt x="14548" y="1746"/>
                </a:cubicBezTo>
                <a:cubicBezTo>
                  <a:pt x="14314" y="1775"/>
                  <a:pt x="14213" y="1915"/>
                  <a:pt x="13949" y="1776"/>
                </a:cubicBezTo>
                <a:cubicBezTo>
                  <a:pt x="13737" y="1662"/>
                  <a:pt x="13370" y="1599"/>
                  <a:pt x="13126" y="1666"/>
                </a:cubicBezTo>
                <a:cubicBezTo>
                  <a:pt x="13114" y="1631"/>
                  <a:pt x="12362" y="1325"/>
                  <a:pt x="12311" y="1315"/>
                </a:cubicBezTo>
                <a:cubicBezTo>
                  <a:pt x="12058" y="1263"/>
                  <a:pt x="11585" y="1295"/>
                  <a:pt x="11468" y="1561"/>
                </a:cubicBezTo>
                <a:cubicBezTo>
                  <a:pt x="11405" y="1704"/>
                  <a:pt x="11546" y="1817"/>
                  <a:pt x="11493" y="1940"/>
                </a:cubicBezTo>
                <a:cubicBezTo>
                  <a:pt x="11411" y="2129"/>
                  <a:pt x="10260" y="1753"/>
                  <a:pt x="10229" y="1583"/>
                </a:cubicBezTo>
                <a:cubicBezTo>
                  <a:pt x="10181" y="1321"/>
                  <a:pt x="9285" y="1213"/>
                  <a:pt x="9029" y="1193"/>
                </a:cubicBezTo>
                <a:cubicBezTo>
                  <a:pt x="9018" y="1125"/>
                  <a:pt x="8978" y="1083"/>
                  <a:pt x="8892" y="1075"/>
                </a:cubicBezTo>
                <a:lnTo>
                  <a:pt x="8892" y="1071"/>
                </a:lnTo>
                <a:cubicBezTo>
                  <a:pt x="8848" y="1075"/>
                  <a:pt x="8690" y="1054"/>
                  <a:pt x="8710" y="986"/>
                </a:cubicBezTo>
                <a:cubicBezTo>
                  <a:pt x="8710" y="964"/>
                  <a:pt x="8994" y="767"/>
                  <a:pt x="9016" y="679"/>
                </a:cubicBezTo>
                <a:cubicBezTo>
                  <a:pt x="9056" y="517"/>
                  <a:pt x="8891" y="519"/>
                  <a:pt x="8901" y="450"/>
                </a:cubicBezTo>
                <a:cubicBezTo>
                  <a:pt x="8820" y="389"/>
                  <a:pt x="9205" y="-90"/>
                  <a:pt x="8780" y="124"/>
                </a:cubicBezTo>
                <a:cubicBezTo>
                  <a:pt x="8738" y="-14"/>
                  <a:pt x="7966" y="-25"/>
                  <a:pt x="7786" y="33"/>
                </a:cubicBezTo>
                <a:cubicBezTo>
                  <a:pt x="7755" y="33"/>
                  <a:pt x="7236" y="45"/>
                  <a:pt x="7284" y="112"/>
                </a:cubicBezTo>
                <a:cubicBezTo>
                  <a:pt x="6980" y="-39"/>
                  <a:pt x="6476" y="127"/>
                  <a:pt x="6182" y="191"/>
                </a:cubicBezTo>
                <a:cubicBezTo>
                  <a:pt x="5782" y="191"/>
                  <a:pt x="5357" y="466"/>
                  <a:pt x="4985" y="577"/>
                </a:cubicBezTo>
                <a:cubicBezTo>
                  <a:pt x="4968" y="561"/>
                  <a:pt x="4957" y="544"/>
                  <a:pt x="4950" y="523"/>
                </a:cubicBezTo>
                <a:lnTo>
                  <a:pt x="4918" y="529"/>
                </a:lnTo>
                <a:lnTo>
                  <a:pt x="4905" y="496"/>
                </a:lnTo>
                <a:cubicBezTo>
                  <a:pt x="4737" y="581"/>
                  <a:pt x="4445" y="574"/>
                  <a:pt x="4277" y="480"/>
                </a:cubicBezTo>
                <a:cubicBezTo>
                  <a:pt x="4282" y="423"/>
                  <a:pt x="4286" y="367"/>
                  <a:pt x="4279" y="311"/>
                </a:cubicBezTo>
                <a:cubicBezTo>
                  <a:pt x="3839" y="327"/>
                  <a:pt x="3931" y="706"/>
                  <a:pt x="3692" y="913"/>
                </a:cubicBezTo>
                <a:cubicBezTo>
                  <a:pt x="3463" y="1112"/>
                  <a:pt x="3139" y="1114"/>
                  <a:pt x="2935" y="1363"/>
                </a:cubicBezTo>
                <a:cubicBezTo>
                  <a:pt x="2899" y="1537"/>
                  <a:pt x="2704" y="1647"/>
                  <a:pt x="2717" y="1829"/>
                </a:cubicBezTo>
                <a:cubicBezTo>
                  <a:pt x="2734" y="2071"/>
                  <a:pt x="2718" y="2224"/>
                  <a:pt x="2488" y="2389"/>
                </a:cubicBezTo>
                <a:cubicBezTo>
                  <a:pt x="2217" y="2584"/>
                  <a:pt x="1913" y="2731"/>
                  <a:pt x="1546" y="2719"/>
                </a:cubicBezTo>
                <a:cubicBezTo>
                  <a:pt x="1507" y="2976"/>
                  <a:pt x="1199" y="3017"/>
                  <a:pt x="1132" y="3212"/>
                </a:cubicBezTo>
                <a:cubicBezTo>
                  <a:pt x="1025" y="3521"/>
                  <a:pt x="918" y="3677"/>
                  <a:pt x="641" y="3906"/>
                </a:cubicBezTo>
                <a:lnTo>
                  <a:pt x="670" y="3942"/>
                </a:lnTo>
                <a:cubicBezTo>
                  <a:pt x="508" y="4166"/>
                  <a:pt x="173" y="4557"/>
                  <a:pt x="339" y="4803"/>
                </a:cubicBezTo>
                <a:lnTo>
                  <a:pt x="391" y="4803"/>
                </a:lnTo>
                <a:cubicBezTo>
                  <a:pt x="467" y="4803"/>
                  <a:pt x="416" y="5040"/>
                  <a:pt x="558" y="5026"/>
                </a:cubicBezTo>
                <a:cubicBezTo>
                  <a:pt x="575" y="5060"/>
                  <a:pt x="612" y="5269"/>
                  <a:pt x="543" y="5269"/>
                </a:cubicBezTo>
                <a:lnTo>
                  <a:pt x="456" y="5299"/>
                </a:lnTo>
                <a:cubicBezTo>
                  <a:pt x="764" y="5604"/>
                  <a:pt x="582" y="5896"/>
                  <a:pt x="452" y="6228"/>
                </a:cubicBezTo>
                <a:cubicBezTo>
                  <a:pt x="401" y="6220"/>
                  <a:pt x="345" y="6229"/>
                  <a:pt x="297" y="6251"/>
                </a:cubicBezTo>
                <a:cubicBezTo>
                  <a:pt x="430" y="6424"/>
                  <a:pt x="154" y="6618"/>
                  <a:pt x="0" y="6730"/>
                </a:cubicBezTo>
                <a:cubicBezTo>
                  <a:pt x="249" y="6752"/>
                  <a:pt x="299" y="6978"/>
                  <a:pt x="276" y="7155"/>
                </a:cubicBezTo>
                <a:lnTo>
                  <a:pt x="307" y="7155"/>
                </a:lnTo>
                <a:cubicBezTo>
                  <a:pt x="294" y="7155"/>
                  <a:pt x="281" y="7155"/>
                  <a:pt x="268" y="7155"/>
                </a:cubicBezTo>
                <a:cubicBezTo>
                  <a:pt x="265" y="7167"/>
                  <a:pt x="258" y="7174"/>
                  <a:pt x="247" y="7177"/>
                </a:cubicBezTo>
                <a:cubicBezTo>
                  <a:pt x="206" y="7341"/>
                  <a:pt x="390" y="7647"/>
                  <a:pt x="654" y="7597"/>
                </a:cubicBezTo>
                <a:cubicBezTo>
                  <a:pt x="662" y="7714"/>
                  <a:pt x="780" y="7762"/>
                  <a:pt x="802" y="7878"/>
                </a:cubicBezTo>
                <a:cubicBezTo>
                  <a:pt x="873" y="7889"/>
                  <a:pt x="913" y="7864"/>
                  <a:pt x="946" y="7814"/>
                </a:cubicBezTo>
                <a:cubicBezTo>
                  <a:pt x="1016" y="8004"/>
                  <a:pt x="1264" y="8051"/>
                  <a:pt x="1309" y="8201"/>
                </a:cubicBezTo>
                <a:cubicBezTo>
                  <a:pt x="1426" y="8354"/>
                  <a:pt x="1416" y="8441"/>
                  <a:pt x="1473" y="8622"/>
                </a:cubicBezTo>
                <a:lnTo>
                  <a:pt x="1520" y="8622"/>
                </a:lnTo>
                <a:cubicBezTo>
                  <a:pt x="1569" y="8710"/>
                  <a:pt x="1975" y="9160"/>
                  <a:pt x="2133" y="9105"/>
                </a:cubicBezTo>
                <a:cubicBezTo>
                  <a:pt x="2414" y="9356"/>
                  <a:pt x="2674" y="9574"/>
                  <a:pt x="3086" y="9750"/>
                </a:cubicBezTo>
                <a:cubicBezTo>
                  <a:pt x="3082" y="9812"/>
                  <a:pt x="3079" y="9875"/>
                  <a:pt x="3077" y="9937"/>
                </a:cubicBezTo>
                <a:cubicBezTo>
                  <a:pt x="3152" y="9898"/>
                  <a:pt x="3229" y="9859"/>
                  <a:pt x="3307" y="9824"/>
                </a:cubicBezTo>
                <a:lnTo>
                  <a:pt x="3321" y="9829"/>
                </a:lnTo>
                <a:lnTo>
                  <a:pt x="3322" y="9817"/>
                </a:lnTo>
                <a:cubicBezTo>
                  <a:pt x="3580" y="9701"/>
                  <a:pt x="3830" y="9612"/>
                  <a:pt x="4125" y="9621"/>
                </a:cubicBezTo>
                <a:cubicBezTo>
                  <a:pt x="4261" y="9626"/>
                  <a:pt x="4581" y="9721"/>
                  <a:pt x="4686" y="9617"/>
                </a:cubicBezTo>
                <a:cubicBezTo>
                  <a:pt x="4748" y="9641"/>
                  <a:pt x="4808" y="9667"/>
                  <a:pt x="4866" y="9695"/>
                </a:cubicBezTo>
                <a:cubicBezTo>
                  <a:pt x="5080" y="9574"/>
                  <a:pt x="5871" y="9431"/>
                  <a:pt x="5918" y="9296"/>
                </a:cubicBezTo>
                <a:cubicBezTo>
                  <a:pt x="5972" y="9317"/>
                  <a:pt x="5995" y="9339"/>
                  <a:pt x="6016" y="9264"/>
                </a:cubicBezTo>
                <a:cubicBezTo>
                  <a:pt x="6022" y="9261"/>
                  <a:pt x="6045" y="9250"/>
                  <a:pt x="6080" y="9241"/>
                </a:cubicBezTo>
                <a:cubicBezTo>
                  <a:pt x="6162" y="9312"/>
                  <a:pt x="6375" y="9249"/>
                  <a:pt x="6476" y="9223"/>
                </a:cubicBezTo>
                <a:lnTo>
                  <a:pt x="6476" y="9214"/>
                </a:lnTo>
                <a:cubicBezTo>
                  <a:pt x="7144" y="9195"/>
                  <a:pt x="6984" y="9378"/>
                  <a:pt x="7304" y="9739"/>
                </a:cubicBezTo>
                <a:cubicBezTo>
                  <a:pt x="7475" y="9932"/>
                  <a:pt x="7980" y="9814"/>
                  <a:pt x="8200" y="9773"/>
                </a:cubicBezTo>
                <a:cubicBezTo>
                  <a:pt x="8223" y="9858"/>
                  <a:pt x="8314" y="9945"/>
                  <a:pt x="8426" y="9941"/>
                </a:cubicBezTo>
                <a:cubicBezTo>
                  <a:pt x="8418" y="9986"/>
                  <a:pt x="8482" y="10342"/>
                  <a:pt x="8493" y="10381"/>
                </a:cubicBezTo>
                <a:lnTo>
                  <a:pt x="8473" y="10381"/>
                </a:lnTo>
                <a:cubicBezTo>
                  <a:pt x="8451" y="10590"/>
                  <a:pt x="8231" y="10752"/>
                  <a:pt x="8455" y="10846"/>
                </a:cubicBezTo>
                <a:cubicBezTo>
                  <a:pt x="8424" y="11002"/>
                  <a:pt x="8415" y="11164"/>
                  <a:pt x="8205" y="11187"/>
                </a:cubicBezTo>
                <a:cubicBezTo>
                  <a:pt x="8322" y="11607"/>
                  <a:pt x="8608" y="11836"/>
                  <a:pt x="8916" y="12161"/>
                </a:cubicBezTo>
                <a:cubicBezTo>
                  <a:pt x="8896" y="12195"/>
                  <a:pt x="8883" y="12228"/>
                  <a:pt x="8856" y="12259"/>
                </a:cubicBezTo>
                <a:cubicBezTo>
                  <a:pt x="9007" y="12382"/>
                  <a:pt x="9103" y="12537"/>
                  <a:pt x="9233" y="12666"/>
                </a:cubicBezTo>
                <a:lnTo>
                  <a:pt x="9303" y="12614"/>
                </a:lnTo>
                <a:cubicBezTo>
                  <a:pt x="9334" y="12654"/>
                  <a:pt x="9303" y="12657"/>
                  <a:pt x="9301" y="12701"/>
                </a:cubicBezTo>
                <a:lnTo>
                  <a:pt x="9265" y="12704"/>
                </a:lnTo>
                <a:cubicBezTo>
                  <a:pt x="9269" y="12865"/>
                  <a:pt x="9736" y="13608"/>
                  <a:pt x="9628" y="13713"/>
                </a:cubicBezTo>
                <a:cubicBezTo>
                  <a:pt x="9399" y="13830"/>
                  <a:pt x="9559" y="14066"/>
                  <a:pt x="9672" y="14224"/>
                </a:cubicBezTo>
                <a:cubicBezTo>
                  <a:pt x="9958" y="14623"/>
                  <a:pt x="9535" y="14683"/>
                  <a:pt x="9477" y="14929"/>
                </a:cubicBezTo>
                <a:cubicBezTo>
                  <a:pt x="9422" y="15139"/>
                  <a:pt x="9270" y="15661"/>
                  <a:pt x="9117" y="15801"/>
                </a:cubicBezTo>
                <a:cubicBezTo>
                  <a:pt x="9132" y="15821"/>
                  <a:pt x="9142" y="15843"/>
                  <a:pt x="9148" y="15865"/>
                </a:cubicBezTo>
                <a:lnTo>
                  <a:pt x="9127" y="15871"/>
                </a:lnTo>
                <a:cubicBezTo>
                  <a:pt x="9147" y="15972"/>
                  <a:pt x="9127" y="16088"/>
                  <a:pt x="9127" y="16190"/>
                </a:cubicBezTo>
                <a:lnTo>
                  <a:pt x="9117" y="16197"/>
                </a:lnTo>
                <a:cubicBezTo>
                  <a:pt x="9045" y="16880"/>
                  <a:pt x="10051" y="17437"/>
                  <a:pt x="9956" y="18137"/>
                </a:cubicBezTo>
                <a:cubicBezTo>
                  <a:pt x="9907" y="18501"/>
                  <a:pt x="10103" y="19517"/>
                  <a:pt x="10608" y="19648"/>
                </a:cubicBezTo>
                <a:cubicBezTo>
                  <a:pt x="10711" y="19738"/>
                  <a:pt x="11215" y="20660"/>
                  <a:pt x="11120" y="20764"/>
                </a:cubicBezTo>
                <a:cubicBezTo>
                  <a:pt x="10785" y="20848"/>
                  <a:pt x="11116" y="20987"/>
                  <a:pt x="11144" y="21115"/>
                </a:cubicBezTo>
                <a:cubicBezTo>
                  <a:pt x="10968" y="21510"/>
                  <a:pt x="11967" y="21476"/>
                  <a:pt x="12221" y="21354"/>
                </a:cubicBezTo>
                <a:cubicBezTo>
                  <a:pt x="12519" y="21209"/>
                  <a:pt x="12813" y="21294"/>
                  <a:pt x="13150" y="21319"/>
                </a:cubicBezTo>
                <a:cubicBezTo>
                  <a:pt x="13150" y="21319"/>
                  <a:pt x="13164" y="21264"/>
                  <a:pt x="13165" y="21262"/>
                </a:cubicBezTo>
                <a:cubicBezTo>
                  <a:pt x="13768" y="21285"/>
                  <a:pt x="14233" y="20805"/>
                  <a:pt x="14641" y="20497"/>
                </a:cubicBezTo>
                <a:cubicBezTo>
                  <a:pt x="14854" y="20335"/>
                  <a:pt x="14941" y="20135"/>
                  <a:pt x="15093" y="19938"/>
                </a:cubicBezTo>
                <a:cubicBezTo>
                  <a:pt x="15177" y="19827"/>
                  <a:pt x="15387" y="19750"/>
                  <a:pt x="15454" y="19635"/>
                </a:cubicBezTo>
                <a:cubicBezTo>
                  <a:pt x="15552" y="19463"/>
                  <a:pt x="15640" y="19307"/>
                  <a:pt x="15688" y="19094"/>
                </a:cubicBezTo>
                <a:lnTo>
                  <a:pt x="15697" y="19094"/>
                </a:lnTo>
                <a:cubicBezTo>
                  <a:pt x="15716" y="18996"/>
                  <a:pt x="15724" y="18898"/>
                  <a:pt x="15722" y="18799"/>
                </a:cubicBezTo>
                <a:lnTo>
                  <a:pt x="15659" y="18795"/>
                </a:lnTo>
                <a:cubicBezTo>
                  <a:pt x="15712" y="18611"/>
                  <a:pt x="15867" y="18624"/>
                  <a:pt x="16053" y="18537"/>
                </a:cubicBezTo>
                <a:cubicBezTo>
                  <a:pt x="16371" y="18385"/>
                  <a:pt x="16454" y="18365"/>
                  <a:pt x="16521" y="18076"/>
                </a:cubicBezTo>
                <a:cubicBezTo>
                  <a:pt x="16544" y="17824"/>
                  <a:pt x="16568" y="17645"/>
                  <a:pt x="16480" y="17400"/>
                </a:cubicBezTo>
                <a:cubicBezTo>
                  <a:pt x="16325" y="16977"/>
                  <a:pt x="16456" y="16954"/>
                  <a:pt x="16829" y="16691"/>
                </a:cubicBezTo>
                <a:cubicBezTo>
                  <a:pt x="17122" y="16484"/>
                  <a:pt x="17222" y="16348"/>
                  <a:pt x="17594" y="16182"/>
                </a:cubicBezTo>
                <a:cubicBezTo>
                  <a:pt x="17872" y="16057"/>
                  <a:pt x="18450" y="15634"/>
                  <a:pt x="18274" y="15310"/>
                </a:cubicBezTo>
                <a:cubicBezTo>
                  <a:pt x="18221" y="15211"/>
                  <a:pt x="18282" y="14088"/>
                  <a:pt x="18165" y="14103"/>
                </a:cubicBezTo>
                <a:cubicBezTo>
                  <a:pt x="18141" y="14052"/>
                  <a:pt x="18023" y="13987"/>
                  <a:pt x="17958" y="13987"/>
                </a:cubicBezTo>
                <a:cubicBezTo>
                  <a:pt x="17817" y="13835"/>
                  <a:pt x="17931" y="13505"/>
                  <a:pt x="17832" y="13353"/>
                </a:cubicBezTo>
                <a:cubicBezTo>
                  <a:pt x="17796" y="13301"/>
                  <a:pt x="17878" y="13216"/>
                  <a:pt x="17887" y="13166"/>
                </a:cubicBezTo>
                <a:cubicBezTo>
                  <a:pt x="17915" y="13016"/>
                  <a:pt x="17749" y="13031"/>
                  <a:pt x="17690" y="12936"/>
                </a:cubicBezTo>
                <a:cubicBezTo>
                  <a:pt x="17639" y="12798"/>
                  <a:pt x="17991" y="12016"/>
                  <a:pt x="18132" y="11894"/>
                </a:cubicBezTo>
                <a:cubicBezTo>
                  <a:pt x="18255" y="11861"/>
                  <a:pt x="18334" y="11800"/>
                  <a:pt x="18421" y="11719"/>
                </a:cubicBezTo>
                <a:lnTo>
                  <a:pt x="18439" y="11747"/>
                </a:lnTo>
                <a:cubicBezTo>
                  <a:pt x="18933" y="11102"/>
                  <a:pt x="19669" y="10727"/>
                  <a:pt x="20222" y="10146"/>
                </a:cubicBezTo>
                <a:cubicBezTo>
                  <a:pt x="20487" y="9868"/>
                  <a:pt x="20746" y="9587"/>
                  <a:pt x="20861" y="9234"/>
                </a:cubicBezTo>
                <a:cubicBezTo>
                  <a:pt x="20916" y="9067"/>
                  <a:pt x="21026" y="8908"/>
                  <a:pt x="21115" y="8753"/>
                </a:cubicBezTo>
                <a:cubicBezTo>
                  <a:pt x="21241" y="8534"/>
                  <a:pt x="21257" y="8322"/>
                  <a:pt x="21357" y="8120"/>
                </a:cubicBezTo>
                <a:cubicBezTo>
                  <a:pt x="21369" y="8126"/>
                  <a:pt x="21377" y="8136"/>
                  <a:pt x="21381" y="8150"/>
                </a:cubicBezTo>
                <a:cubicBezTo>
                  <a:pt x="21416" y="8150"/>
                  <a:pt x="21450" y="8149"/>
                  <a:pt x="21485" y="8146"/>
                </a:cubicBezTo>
                <a:cubicBezTo>
                  <a:pt x="21506" y="8073"/>
                  <a:pt x="21488" y="8022"/>
                  <a:pt x="21449" y="7942"/>
                </a:cubicBezTo>
                <a:cubicBezTo>
                  <a:pt x="21441" y="7926"/>
                  <a:pt x="21477" y="7998"/>
                  <a:pt x="21449" y="7942"/>
                </a:cubicBezTo>
                <a:close/>
              </a:path>
            </a:pathLst>
          </a:custGeom>
          <a:solidFill>
            <a:srgbClr val="FFFFFF"/>
          </a:solidFill>
        </p:spPr>
        <p:txBody>
          <a:bodyPr lIns="53578" tIns="53578" rIns="53578" bIns="53578">
            <a:noAutofit/>
          </a:bodyPr>
          <a:lstStyle/>
          <a:p>
            <a:pPr marL="0" indent="0" algn="ctr" defTabSz="642937">
              <a:lnSpc>
                <a:spcPct val="80000"/>
              </a:lnSpc>
              <a:spcBef>
                <a:spcPts val="4900"/>
              </a:spcBef>
              <a:buSzTx/>
              <a:buNone/>
              <a:defRPr sz="4200">
                <a:solidFill>
                  <a:srgbClr val="FEFFFF"/>
                </a:solidFill>
                <a:effectLst>
                  <a:outerShdw sx="100000" sy="100000" kx="0" ky="0" algn="b" rotWithShape="0" blurRad="38100" dist="12700" dir="5400000">
                    <a:srgbClr val="000000">
                      <a:alpha val="50000"/>
                    </a:srgbClr>
                  </a:outerShdw>
                </a:effectLst>
                <a:latin typeface="Avenir Next Regular"/>
                <a:ea typeface="Avenir Next Regular"/>
                <a:cs typeface="Avenir Next Regular"/>
                <a:sym typeface="Avenir Next Regular"/>
              </a:defRPr>
            </a:pPr>
          </a:p>
        </p:txBody>
      </p:sp>
      <p:sp>
        <p:nvSpPr>
          <p:cNvPr id="491" name="Shape"/>
          <p:cNvSpPr/>
          <p:nvPr>
            <p:ph type="body" sz="quarter" idx="25"/>
          </p:nvPr>
        </p:nvSpPr>
        <p:spPr>
          <a:xfrm>
            <a:off x="5327027" y="5660269"/>
            <a:ext cx="6328505" cy="3765815"/>
          </a:xfrm>
          <a:custGeom>
            <a:avLst/>
            <a:gdLst/>
            <a:ahLst/>
            <a:cxnLst>
              <a:cxn ang="0">
                <a:pos x="wd2" y="hd2"/>
              </a:cxn>
              <a:cxn ang="5400000">
                <a:pos x="wd2" y="hd2"/>
              </a:cxn>
              <a:cxn ang="10800000">
                <a:pos x="wd2" y="hd2"/>
              </a:cxn>
              <a:cxn ang="16200000">
                <a:pos x="wd2" y="hd2"/>
              </a:cxn>
            </a:cxnLst>
            <a:rect l="0" t="0" r="r" b="b"/>
            <a:pathLst>
              <a:path w="21446" h="21465" fill="norm" stroke="1" extrusionOk="0">
                <a:moveTo>
                  <a:pt x="13469" y="3580"/>
                </a:moveTo>
                <a:cubicBezTo>
                  <a:pt x="13690" y="3383"/>
                  <a:pt x="13241" y="3198"/>
                  <a:pt x="13219" y="3654"/>
                </a:cubicBezTo>
                <a:cubicBezTo>
                  <a:pt x="13301" y="3647"/>
                  <a:pt x="13395" y="3646"/>
                  <a:pt x="13469" y="3580"/>
                </a:cubicBezTo>
                <a:cubicBezTo>
                  <a:pt x="13488" y="3563"/>
                  <a:pt x="13429" y="3616"/>
                  <a:pt x="13469" y="3580"/>
                </a:cubicBezTo>
                <a:close/>
                <a:moveTo>
                  <a:pt x="11812" y="960"/>
                </a:moveTo>
                <a:cubicBezTo>
                  <a:pt x="11873" y="975"/>
                  <a:pt x="12398" y="1247"/>
                  <a:pt x="12369" y="928"/>
                </a:cubicBezTo>
                <a:cubicBezTo>
                  <a:pt x="12352" y="748"/>
                  <a:pt x="11916" y="805"/>
                  <a:pt x="11875" y="809"/>
                </a:cubicBezTo>
                <a:cubicBezTo>
                  <a:pt x="11884" y="836"/>
                  <a:pt x="11971" y="855"/>
                  <a:pt x="11950" y="900"/>
                </a:cubicBezTo>
                <a:cubicBezTo>
                  <a:pt x="11906" y="934"/>
                  <a:pt x="11860" y="954"/>
                  <a:pt x="11812" y="960"/>
                </a:cubicBezTo>
                <a:cubicBezTo>
                  <a:pt x="11855" y="970"/>
                  <a:pt x="11846" y="935"/>
                  <a:pt x="11812" y="960"/>
                </a:cubicBezTo>
                <a:close/>
                <a:moveTo>
                  <a:pt x="11540" y="1517"/>
                </a:moveTo>
                <a:cubicBezTo>
                  <a:pt x="11523" y="1533"/>
                  <a:pt x="11515" y="1556"/>
                  <a:pt x="11513" y="1586"/>
                </a:cubicBezTo>
                <a:cubicBezTo>
                  <a:pt x="11538" y="1636"/>
                  <a:pt x="11761" y="1589"/>
                  <a:pt x="11799" y="1596"/>
                </a:cubicBezTo>
                <a:cubicBezTo>
                  <a:pt x="11765" y="1635"/>
                  <a:pt x="11679" y="1642"/>
                  <a:pt x="11690" y="1736"/>
                </a:cubicBezTo>
                <a:cubicBezTo>
                  <a:pt x="11831" y="1761"/>
                  <a:pt x="11923" y="1736"/>
                  <a:pt x="12042" y="1625"/>
                </a:cubicBezTo>
                <a:cubicBezTo>
                  <a:pt x="12061" y="1607"/>
                  <a:pt x="12223" y="1391"/>
                  <a:pt x="12222" y="1391"/>
                </a:cubicBezTo>
                <a:cubicBezTo>
                  <a:pt x="12126" y="1354"/>
                  <a:pt x="11952" y="1272"/>
                  <a:pt x="11858" y="1369"/>
                </a:cubicBezTo>
                <a:cubicBezTo>
                  <a:pt x="11884" y="1388"/>
                  <a:pt x="11887" y="1414"/>
                  <a:pt x="11867" y="1446"/>
                </a:cubicBezTo>
                <a:cubicBezTo>
                  <a:pt x="11798" y="1500"/>
                  <a:pt x="11752" y="1289"/>
                  <a:pt x="11704" y="1540"/>
                </a:cubicBezTo>
                <a:cubicBezTo>
                  <a:pt x="11678" y="1531"/>
                  <a:pt x="11511" y="1089"/>
                  <a:pt x="11476" y="1479"/>
                </a:cubicBezTo>
                <a:cubicBezTo>
                  <a:pt x="11501" y="1477"/>
                  <a:pt x="11546" y="1464"/>
                  <a:pt x="11540" y="1517"/>
                </a:cubicBezTo>
                <a:cubicBezTo>
                  <a:pt x="11536" y="1546"/>
                  <a:pt x="11546" y="1464"/>
                  <a:pt x="11540" y="1517"/>
                </a:cubicBezTo>
                <a:close/>
                <a:moveTo>
                  <a:pt x="12343" y="1561"/>
                </a:moveTo>
                <a:cubicBezTo>
                  <a:pt x="12265" y="1570"/>
                  <a:pt x="12133" y="1594"/>
                  <a:pt x="12080" y="1710"/>
                </a:cubicBezTo>
                <a:cubicBezTo>
                  <a:pt x="12161" y="1774"/>
                  <a:pt x="12265" y="1833"/>
                  <a:pt x="12355" y="1780"/>
                </a:cubicBezTo>
                <a:cubicBezTo>
                  <a:pt x="12461" y="1718"/>
                  <a:pt x="12469" y="1547"/>
                  <a:pt x="12343" y="1561"/>
                </a:cubicBezTo>
                <a:cubicBezTo>
                  <a:pt x="12307" y="1565"/>
                  <a:pt x="12374" y="1558"/>
                  <a:pt x="12343" y="1561"/>
                </a:cubicBezTo>
                <a:close/>
                <a:moveTo>
                  <a:pt x="12410" y="1343"/>
                </a:moveTo>
                <a:cubicBezTo>
                  <a:pt x="12467" y="1514"/>
                  <a:pt x="12652" y="1308"/>
                  <a:pt x="12689" y="1408"/>
                </a:cubicBezTo>
                <a:cubicBezTo>
                  <a:pt x="12756" y="1588"/>
                  <a:pt x="12564" y="1588"/>
                  <a:pt x="12560" y="1740"/>
                </a:cubicBezTo>
                <a:cubicBezTo>
                  <a:pt x="12559" y="1806"/>
                  <a:pt x="12970" y="1815"/>
                  <a:pt x="12882" y="1823"/>
                </a:cubicBezTo>
                <a:cubicBezTo>
                  <a:pt x="13030" y="1809"/>
                  <a:pt x="13368" y="1722"/>
                  <a:pt x="13506" y="1791"/>
                </a:cubicBezTo>
                <a:cubicBezTo>
                  <a:pt x="13589" y="1831"/>
                  <a:pt x="13984" y="1801"/>
                  <a:pt x="13919" y="1685"/>
                </a:cubicBezTo>
                <a:cubicBezTo>
                  <a:pt x="13920" y="1684"/>
                  <a:pt x="14003" y="1641"/>
                  <a:pt x="13980" y="1596"/>
                </a:cubicBezTo>
                <a:cubicBezTo>
                  <a:pt x="13771" y="1178"/>
                  <a:pt x="13157" y="1950"/>
                  <a:pt x="12958" y="1442"/>
                </a:cubicBezTo>
                <a:cubicBezTo>
                  <a:pt x="12992" y="1431"/>
                  <a:pt x="13058" y="1449"/>
                  <a:pt x="13081" y="1404"/>
                </a:cubicBezTo>
                <a:cubicBezTo>
                  <a:pt x="12885" y="1396"/>
                  <a:pt x="12527" y="1042"/>
                  <a:pt x="12348" y="1306"/>
                </a:cubicBezTo>
                <a:cubicBezTo>
                  <a:pt x="12378" y="1305"/>
                  <a:pt x="12395" y="1296"/>
                  <a:pt x="12410" y="1343"/>
                </a:cubicBezTo>
                <a:cubicBezTo>
                  <a:pt x="12442" y="1437"/>
                  <a:pt x="12395" y="1296"/>
                  <a:pt x="12410" y="1343"/>
                </a:cubicBezTo>
                <a:close/>
                <a:moveTo>
                  <a:pt x="12979" y="817"/>
                </a:moveTo>
                <a:cubicBezTo>
                  <a:pt x="13039" y="880"/>
                  <a:pt x="13140" y="853"/>
                  <a:pt x="13207" y="852"/>
                </a:cubicBezTo>
                <a:cubicBezTo>
                  <a:pt x="13084" y="883"/>
                  <a:pt x="12938" y="1062"/>
                  <a:pt x="13163" y="1076"/>
                </a:cubicBezTo>
                <a:cubicBezTo>
                  <a:pt x="13377" y="1089"/>
                  <a:pt x="13572" y="1002"/>
                  <a:pt x="13782" y="958"/>
                </a:cubicBezTo>
                <a:cubicBezTo>
                  <a:pt x="13737" y="967"/>
                  <a:pt x="13584" y="986"/>
                  <a:pt x="13559" y="1099"/>
                </a:cubicBezTo>
                <a:cubicBezTo>
                  <a:pt x="13580" y="1003"/>
                  <a:pt x="13857" y="1306"/>
                  <a:pt x="13649" y="1256"/>
                </a:cubicBezTo>
                <a:cubicBezTo>
                  <a:pt x="13603" y="1244"/>
                  <a:pt x="13628" y="1137"/>
                  <a:pt x="13533" y="1140"/>
                </a:cubicBezTo>
                <a:cubicBezTo>
                  <a:pt x="13468" y="1141"/>
                  <a:pt x="13398" y="1300"/>
                  <a:pt x="13427" y="1300"/>
                </a:cubicBezTo>
                <a:cubicBezTo>
                  <a:pt x="13372" y="1300"/>
                  <a:pt x="13151" y="1319"/>
                  <a:pt x="13130" y="1438"/>
                </a:cubicBezTo>
                <a:cubicBezTo>
                  <a:pt x="13122" y="1478"/>
                  <a:pt x="13969" y="1488"/>
                  <a:pt x="13968" y="1499"/>
                </a:cubicBezTo>
                <a:cubicBezTo>
                  <a:pt x="13938" y="1648"/>
                  <a:pt x="14311" y="1463"/>
                  <a:pt x="14398" y="1368"/>
                </a:cubicBezTo>
                <a:cubicBezTo>
                  <a:pt x="14357" y="1353"/>
                  <a:pt x="14292" y="1384"/>
                  <a:pt x="14259" y="1341"/>
                </a:cubicBezTo>
                <a:cubicBezTo>
                  <a:pt x="14328" y="1202"/>
                  <a:pt x="14429" y="1318"/>
                  <a:pt x="14487" y="1150"/>
                </a:cubicBezTo>
                <a:cubicBezTo>
                  <a:pt x="14506" y="1095"/>
                  <a:pt x="14889" y="1042"/>
                  <a:pt x="14959" y="976"/>
                </a:cubicBezTo>
                <a:cubicBezTo>
                  <a:pt x="14946" y="967"/>
                  <a:pt x="14932" y="942"/>
                  <a:pt x="14913" y="938"/>
                </a:cubicBezTo>
                <a:cubicBezTo>
                  <a:pt x="15062" y="776"/>
                  <a:pt x="15306" y="784"/>
                  <a:pt x="15473" y="712"/>
                </a:cubicBezTo>
                <a:cubicBezTo>
                  <a:pt x="15689" y="619"/>
                  <a:pt x="15909" y="518"/>
                  <a:pt x="16130" y="463"/>
                </a:cubicBezTo>
                <a:cubicBezTo>
                  <a:pt x="16193" y="447"/>
                  <a:pt x="16764" y="265"/>
                  <a:pt x="16765" y="236"/>
                </a:cubicBezTo>
                <a:cubicBezTo>
                  <a:pt x="16780" y="-66"/>
                  <a:pt x="13963" y="274"/>
                  <a:pt x="13714" y="383"/>
                </a:cubicBezTo>
                <a:cubicBezTo>
                  <a:pt x="13768" y="359"/>
                  <a:pt x="13968" y="567"/>
                  <a:pt x="14046" y="575"/>
                </a:cubicBezTo>
                <a:cubicBezTo>
                  <a:pt x="14043" y="577"/>
                  <a:pt x="14036" y="582"/>
                  <a:pt x="14032" y="585"/>
                </a:cubicBezTo>
                <a:cubicBezTo>
                  <a:pt x="14084" y="583"/>
                  <a:pt x="14144" y="588"/>
                  <a:pt x="14191" y="615"/>
                </a:cubicBezTo>
                <a:cubicBezTo>
                  <a:pt x="14055" y="618"/>
                  <a:pt x="13967" y="761"/>
                  <a:pt x="13851" y="771"/>
                </a:cubicBezTo>
                <a:cubicBezTo>
                  <a:pt x="13991" y="759"/>
                  <a:pt x="13756" y="604"/>
                  <a:pt x="13742" y="599"/>
                </a:cubicBezTo>
                <a:cubicBezTo>
                  <a:pt x="13560" y="535"/>
                  <a:pt x="13514" y="377"/>
                  <a:pt x="13306" y="485"/>
                </a:cubicBezTo>
                <a:cubicBezTo>
                  <a:pt x="13258" y="510"/>
                  <a:pt x="12851" y="682"/>
                  <a:pt x="12979" y="817"/>
                </a:cubicBezTo>
                <a:cubicBezTo>
                  <a:pt x="13039" y="880"/>
                  <a:pt x="12960" y="797"/>
                  <a:pt x="12979" y="817"/>
                </a:cubicBezTo>
                <a:close/>
                <a:moveTo>
                  <a:pt x="9956" y="1618"/>
                </a:moveTo>
                <a:cubicBezTo>
                  <a:pt x="9927" y="1633"/>
                  <a:pt x="9879" y="1633"/>
                  <a:pt x="9868" y="1692"/>
                </a:cubicBezTo>
                <a:cubicBezTo>
                  <a:pt x="10059" y="1776"/>
                  <a:pt x="10254" y="1701"/>
                  <a:pt x="10449" y="1719"/>
                </a:cubicBezTo>
                <a:cubicBezTo>
                  <a:pt x="10414" y="1846"/>
                  <a:pt x="10163" y="1702"/>
                  <a:pt x="10102" y="1839"/>
                </a:cubicBezTo>
                <a:cubicBezTo>
                  <a:pt x="10212" y="2004"/>
                  <a:pt x="11297" y="1629"/>
                  <a:pt x="11264" y="1523"/>
                </a:cubicBezTo>
                <a:cubicBezTo>
                  <a:pt x="11241" y="1448"/>
                  <a:pt x="11154" y="1519"/>
                  <a:pt x="11121" y="1520"/>
                </a:cubicBezTo>
                <a:cubicBezTo>
                  <a:pt x="11011" y="1524"/>
                  <a:pt x="11109" y="1406"/>
                  <a:pt x="11112" y="1336"/>
                </a:cubicBezTo>
                <a:cubicBezTo>
                  <a:pt x="11026" y="1349"/>
                  <a:pt x="10944" y="1421"/>
                  <a:pt x="10859" y="1426"/>
                </a:cubicBezTo>
                <a:cubicBezTo>
                  <a:pt x="10881" y="1445"/>
                  <a:pt x="10896" y="1473"/>
                  <a:pt x="10906" y="1509"/>
                </a:cubicBezTo>
                <a:cubicBezTo>
                  <a:pt x="10875" y="1530"/>
                  <a:pt x="10842" y="1541"/>
                  <a:pt x="10809" y="1541"/>
                </a:cubicBezTo>
                <a:cubicBezTo>
                  <a:pt x="10841" y="1552"/>
                  <a:pt x="10868" y="1578"/>
                  <a:pt x="10889" y="1621"/>
                </a:cubicBezTo>
                <a:cubicBezTo>
                  <a:pt x="10849" y="1635"/>
                  <a:pt x="10644" y="1653"/>
                  <a:pt x="10590" y="1617"/>
                </a:cubicBezTo>
                <a:cubicBezTo>
                  <a:pt x="10607" y="1602"/>
                  <a:pt x="10622" y="1580"/>
                  <a:pt x="10634" y="1552"/>
                </a:cubicBezTo>
                <a:cubicBezTo>
                  <a:pt x="10580" y="1475"/>
                  <a:pt x="10519" y="1438"/>
                  <a:pt x="10450" y="1441"/>
                </a:cubicBezTo>
                <a:cubicBezTo>
                  <a:pt x="10531" y="1424"/>
                  <a:pt x="10345" y="1416"/>
                  <a:pt x="10317" y="1424"/>
                </a:cubicBezTo>
                <a:cubicBezTo>
                  <a:pt x="10190" y="1463"/>
                  <a:pt x="10078" y="1555"/>
                  <a:pt x="9956" y="1618"/>
                </a:cubicBezTo>
                <a:cubicBezTo>
                  <a:pt x="9927" y="1633"/>
                  <a:pt x="9966" y="1613"/>
                  <a:pt x="9956" y="1618"/>
                </a:cubicBezTo>
                <a:close/>
                <a:moveTo>
                  <a:pt x="9929" y="1543"/>
                </a:moveTo>
                <a:cubicBezTo>
                  <a:pt x="9974" y="1525"/>
                  <a:pt x="10014" y="1494"/>
                  <a:pt x="10050" y="1451"/>
                </a:cubicBezTo>
                <a:cubicBezTo>
                  <a:pt x="10045" y="1424"/>
                  <a:pt x="9794" y="1559"/>
                  <a:pt x="9801" y="1595"/>
                </a:cubicBezTo>
                <a:cubicBezTo>
                  <a:pt x="9845" y="1591"/>
                  <a:pt x="9888" y="1574"/>
                  <a:pt x="9929" y="1543"/>
                </a:cubicBezTo>
                <a:cubicBezTo>
                  <a:pt x="9998" y="1504"/>
                  <a:pt x="9860" y="1583"/>
                  <a:pt x="9929" y="1543"/>
                </a:cubicBezTo>
                <a:close/>
                <a:moveTo>
                  <a:pt x="8458" y="2722"/>
                </a:moveTo>
                <a:cubicBezTo>
                  <a:pt x="8713" y="2649"/>
                  <a:pt x="8960" y="2539"/>
                  <a:pt x="9190" y="2343"/>
                </a:cubicBezTo>
                <a:cubicBezTo>
                  <a:pt x="9189" y="2344"/>
                  <a:pt x="9188" y="2345"/>
                  <a:pt x="9187" y="2346"/>
                </a:cubicBezTo>
                <a:cubicBezTo>
                  <a:pt x="9193" y="2361"/>
                  <a:pt x="9203" y="2377"/>
                  <a:pt x="9208" y="2394"/>
                </a:cubicBezTo>
                <a:cubicBezTo>
                  <a:pt x="9114" y="2398"/>
                  <a:pt x="9036" y="2443"/>
                  <a:pt x="8963" y="2542"/>
                </a:cubicBezTo>
                <a:cubicBezTo>
                  <a:pt x="9074" y="2554"/>
                  <a:pt x="9184" y="2585"/>
                  <a:pt x="9297" y="2599"/>
                </a:cubicBezTo>
                <a:cubicBezTo>
                  <a:pt x="9255" y="2594"/>
                  <a:pt x="8938" y="2715"/>
                  <a:pt x="8936" y="2706"/>
                </a:cubicBezTo>
                <a:cubicBezTo>
                  <a:pt x="8936" y="2741"/>
                  <a:pt x="8942" y="2774"/>
                  <a:pt x="8956" y="2805"/>
                </a:cubicBezTo>
                <a:cubicBezTo>
                  <a:pt x="9103" y="2745"/>
                  <a:pt x="9448" y="2691"/>
                  <a:pt x="9582" y="2849"/>
                </a:cubicBezTo>
                <a:cubicBezTo>
                  <a:pt x="9551" y="2913"/>
                  <a:pt x="8856" y="2882"/>
                  <a:pt x="8862" y="2949"/>
                </a:cubicBezTo>
                <a:cubicBezTo>
                  <a:pt x="8874" y="3176"/>
                  <a:pt x="9180" y="3102"/>
                  <a:pt x="9149" y="3199"/>
                </a:cubicBezTo>
                <a:cubicBezTo>
                  <a:pt x="9065" y="3472"/>
                  <a:pt x="9738" y="3231"/>
                  <a:pt x="9834" y="3203"/>
                </a:cubicBezTo>
                <a:cubicBezTo>
                  <a:pt x="9865" y="3194"/>
                  <a:pt x="10026" y="3043"/>
                  <a:pt x="10058" y="3095"/>
                </a:cubicBezTo>
                <a:cubicBezTo>
                  <a:pt x="10131" y="3210"/>
                  <a:pt x="10234" y="3208"/>
                  <a:pt x="10328" y="3224"/>
                </a:cubicBezTo>
                <a:cubicBezTo>
                  <a:pt x="10400" y="3254"/>
                  <a:pt x="10469" y="3241"/>
                  <a:pt x="10535" y="3183"/>
                </a:cubicBezTo>
                <a:cubicBezTo>
                  <a:pt x="10533" y="3091"/>
                  <a:pt x="10553" y="3026"/>
                  <a:pt x="10596" y="2990"/>
                </a:cubicBezTo>
                <a:cubicBezTo>
                  <a:pt x="10666" y="2990"/>
                  <a:pt x="10750" y="3100"/>
                  <a:pt x="10786" y="2926"/>
                </a:cubicBezTo>
                <a:cubicBezTo>
                  <a:pt x="10764" y="2916"/>
                  <a:pt x="10516" y="2683"/>
                  <a:pt x="10523" y="2679"/>
                </a:cubicBezTo>
                <a:cubicBezTo>
                  <a:pt x="10641" y="2630"/>
                  <a:pt x="10784" y="2190"/>
                  <a:pt x="10609" y="2151"/>
                </a:cubicBezTo>
                <a:cubicBezTo>
                  <a:pt x="10498" y="2126"/>
                  <a:pt x="10454" y="2148"/>
                  <a:pt x="10396" y="2332"/>
                </a:cubicBezTo>
                <a:cubicBezTo>
                  <a:pt x="10338" y="2519"/>
                  <a:pt x="10278" y="2435"/>
                  <a:pt x="10222" y="2522"/>
                </a:cubicBezTo>
                <a:cubicBezTo>
                  <a:pt x="10476" y="2095"/>
                  <a:pt x="10069" y="2345"/>
                  <a:pt x="10009" y="2333"/>
                </a:cubicBezTo>
                <a:cubicBezTo>
                  <a:pt x="10021" y="2307"/>
                  <a:pt x="10032" y="2281"/>
                  <a:pt x="10044" y="2255"/>
                </a:cubicBezTo>
                <a:cubicBezTo>
                  <a:pt x="10057" y="2163"/>
                  <a:pt x="9691" y="2285"/>
                  <a:pt x="9691" y="2285"/>
                </a:cubicBezTo>
                <a:cubicBezTo>
                  <a:pt x="9712" y="2219"/>
                  <a:pt x="9831" y="2217"/>
                  <a:pt x="9823" y="2128"/>
                </a:cubicBezTo>
                <a:cubicBezTo>
                  <a:pt x="9715" y="2115"/>
                  <a:pt x="9720" y="1894"/>
                  <a:pt x="9581" y="1939"/>
                </a:cubicBezTo>
                <a:cubicBezTo>
                  <a:pt x="9442" y="1983"/>
                  <a:pt x="9346" y="1886"/>
                  <a:pt x="9211" y="1897"/>
                </a:cubicBezTo>
                <a:cubicBezTo>
                  <a:pt x="9072" y="1909"/>
                  <a:pt x="8936" y="1863"/>
                  <a:pt x="8874" y="2049"/>
                </a:cubicBezTo>
                <a:cubicBezTo>
                  <a:pt x="8829" y="2186"/>
                  <a:pt x="8709" y="2205"/>
                  <a:pt x="8630" y="2247"/>
                </a:cubicBezTo>
                <a:cubicBezTo>
                  <a:pt x="8639" y="2268"/>
                  <a:pt x="8634" y="2283"/>
                  <a:pt x="8637" y="2305"/>
                </a:cubicBezTo>
                <a:cubicBezTo>
                  <a:pt x="8541" y="2315"/>
                  <a:pt x="8399" y="2404"/>
                  <a:pt x="8326" y="2501"/>
                </a:cubicBezTo>
                <a:cubicBezTo>
                  <a:pt x="8414" y="2519"/>
                  <a:pt x="8476" y="2553"/>
                  <a:pt x="8458" y="2722"/>
                </a:cubicBezTo>
                <a:cubicBezTo>
                  <a:pt x="8561" y="2693"/>
                  <a:pt x="8476" y="2553"/>
                  <a:pt x="8458" y="2722"/>
                </a:cubicBezTo>
                <a:close/>
                <a:moveTo>
                  <a:pt x="10788" y="2920"/>
                </a:moveTo>
                <a:cubicBezTo>
                  <a:pt x="10788" y="2922"/>
                  <a:pt x="10787" y="2924"/>
                  <a:pt x="10786" y="2926"/>
                </a:cubicBezTo>
                <a:cubicBezTo>
                  <a:pt x="10787" y="2926"/>
                  <a:pt x="10788" y="2927"/>
                  <a:pt x="10788" y="2927"/>
                </a:cubicBezTo>
                <a:lnTo>
                  <a:pt x="10788" y="2920"/>
                </a:lnTo>
                <a:cubicBezTo>
                  <a:pt x="10788" y="2922"/>
                  <a:pt x="10788" y="2920"/>
                  <a:pt x="10788" y="2920"/>
                </a:cubicBezTo>
                <a:close/>
                <a:moveTo>
                  <a:pt x="14845" y="3703"/>
                </a:moveTo>
                <a:cubicBezTo>
                  <a:pt x="14830" y="3644"/>
                  <a:pt x="14818" y="3583"/>
                  <a:pt x="14809" y="3521"/>
                </a:cubicBezTo>
                <a:cubicBezTo>
                  <a:pt x="14759" y="3396"/>
                  <a:pt x="14636" y="3491"/>
                  <a:pt x="14569" y="3423"/>
                </a:cubicBezTo>
                <a:cubicBezTo>
                  <a:pt x="14417" y="3268"/>
                  <a:pt x="14634" y="3177"/>
                  <a:pt x="14687" y="3172"/>
                </a:cubicBezTo>
                <a:cubicBezTo>
                  <a:pt x="14685" y="3065"/>
                  <a:pt x="14562" y="3082"/>
                  <a:pt x="14562" y="3077"/>
                </a:cubicBezTo>
                <a:cubicBezTo>
                  <a:pt x="14566" y="2987"/>
                  <a:pt x="14661" y="3020"/>
                  <a:pt x="14691" y="3017"/>
                </a:cubicBezTo>
                <a:cubicBezTo>
                  <a:pt x="14715" y="2752"/>
                  <a:pt x="14458" y="2797"/>
                  <a:pt x="14398" y="2674"/>
                </a:cubicBezTo>
                <a:cubicBezTo>
                  <a:pt x="14297" y="2466"/>
                  <a:pt x="14274" y="2638"/>
                  <a:pt x="14138" y="2603"/>
                </a:cubicBezTo>
                <a:cubicBezTo>
                  <a:pt x="14105" y="2594"/>
                  <a:pt x="14091" y="2278"/>
                  <a:pt x="13930" y="2278"/>
                </a:cubicBezTo>
                <a:cubicBezTo>
                  <a:pt x="14160" y="2286"/>
                  <a:pt x="13539" y="1693"/>
                  <a:pt x="13605" y="2213"/>
                </a:cubicBezTo>
                <a:cubicBezTo>
                  <a:pt x="13613" y="2280"/>
                  <a:pt x="13730" y="2294"/>
                  <a:pt x="13757" y="2284"/>
                </a:cubicBezTo>
                <a:cubicBezTo>
                  <a:pt x="13706" y="2303"/>
                  <a:pt x="13443" y="2317"/>
                  <a:pt x="13420" y="2417"/>
                </a:cubicBezTo>
                <a:cubicBezTo>
                  <a:pt x="13454" y="2272"/>
                  <a:pt x="13709" y="1960"/>
                  <a:pt x="13401" y="2025"/>
                </a:cubicBezTo>
                <a:cubicBezTo>
                  <a:pt x="13347" y="2036"/>
                  <a:pt x="12807" y="2150"/>
                  <a:pt x="12973" y="2372"/>
                </a:cubicBezTo>
                <a:cubicBezTo>
                  <a:pt x="12938" y="2360"/>
                  <a:pt x="12807" y="2406"/>
                  <a:pt x="12832" y="2524"/>
                </a:cubicBezTo>
                <a:cubicBezTo>
                  <a:pt x="12710" y="2551"/>
                  <a:pt x="12996" y="2011"/>
                  <a:pt x="13152" y="2009"/>
                </a:cubicBezTo>
                <a:cubicBezTo>
                  <a:pt x="12916" y="2012"/>
                  <a:pt x="12718" y="2051"/>
                  <a:pt x="12507" y="2247"/>
                </a:cubicBezTo>
                <a:cubicBezTo>
                  <a:pt x="12356" y="2388"/>
                  <a:pt x="12233" y="2628"/>
                  <a:pt x="12496" y="2640"/>
                </a:cubicBezTo>
                <a:cubicBezTo>
                  <a:pt x="12501" y="2651"/>
                  <a:pt x="12507" y="2672"/>
                  <a:pt x="12508" y="2684"/>
                </a:cubicBezTo>
                <a:cubicBezTo>
                  <a:pt x="12039" y="2720"/>
                  <a:pt x="12531" y="2917"/>
                  <a:pt x="12735" y="2949"/>
                </a:cubicBezTo>
                <a:cubicBezTo>
                  <a:pt x="12874" y="2971"/>
                  <a:pt x="13393" y="3167"/>
                  <a:pt x="13399" y="2806"/>
                </a:cubicBezTo>
                <a:cubicBezTo>
                  <a:pt x="13466" y="2814"/>
                  <a:pt x="13468" y="2945"/>
                  <a:pt x="13483" y="3002"/>
                </a:cubicBezTo>
                <a:cubicBezTo>
                  <a:pt x="13509" y="2983"/>
                  <a:pt x="13523" y="2978"/>
                  <a:pt x="13552" y="3004"/>
                </a:cubicBezTo>
                <a:cubicBezTo>
                  <a:pt x="13544" y="3015"/>
                  <a:pt x="13540" y="3024"/>
                  <a:pt x="13526" y="3022"/>
                </a:cubicBezTo>
                <a:cubicBezTo>
                  <a:pt x="13583" y="3103"/>
                  <a:pt x="13975" y="3558"/>
                  <a:pt x="13787" y="3676"/>
                </a:cubicBezTo>
                <a:cubicBezTo>
                  <a:pt x="13689" y="3737"/>
                  <a:pt x="13620" y="3857"/>
                  <a:pt x="13513" y="3899"/>
                </a:cubicBezTo>
                <a:cubicBezTo>
                  <a:pt x="13386" y="3949"/>
                  <a:pt x="13559" y="4129"/>
                  <a:pt x="13451" y="4130"/>
                </a:cubicBezTo>
                <a:cubicBezTo>
                  <a:pt x="13251" y="4132"/>
                  <a:pt x="13070" y="4129"/>
                  <a:pt x="12906" y="4244"/>
                </a:cubicBezTo>
                <a:cubicBezTo>
                  <a:pt x="12617" y="4449"/>
                  <a:pt x="13323" y="4431"/>
                  <a:pt x="13292" y="4325"/>
                </a:cubicBezTo>
                <a:cubicBezTo>
                  <a:pt x="13296" y="4354"/>
                  <a:pt x="13301" y="4384"/>
                  <a:pt x="13305" y="4414"/>
                </a:cubicBezTo>
                <a:cubicBezTo>
                  <a:pt x="13334" y="4386"/>
                  <a:pt x="13513" y="4535"/>
                  <a:pt x="13543" y="4612"/>
                </a:cubicBezTo>
                <a:cubicBezTo>
                  <a:pt x="13561" y="4658"/>
                  <a:pt x="13446" y="4615"/>
                  <a:pt x="13484" y="4762"/>
                </a:cubicBezTo>
                <a:cubicBezTo>
                  <a:pt x="13504" y="4844"/>
                  <a:pt x="13682" y="4932"/>
                  <a:pt x="13705" y="4822"/>
                </a:cubicBezTo>
                <a:cubicBezTo>
                  <a:pt x="13671" y="4983"/>
                  <a:pt x="13904" y="5050"/>
                  <a:pt x="13968" y="5073"/>
                </a:cubicBezTo>
                <a:cubicBezTo>
                  <a:pt x="14189" y="5151"/>
                  <a:pt x="13892" y="4680"/>
                  <a:pt x="13879" y="4622"/>
                </a:cubicBezTo>
                <a:cubicBezTo>
                  <a:pt x="14050" y="4744"/>
                  <a:pt x="14339" y="5017"/>
                  <a:pt x="14391" y="4535"/>
                </a:cubicBezTo>
                <a:cubicBezTo>
                  <a:pt x="14398" y="4469"/>
                  <a:pt x="14359" y="4290"/>
                  <a:pt x="14325" y="4275"/>
                </a:cubicBezTo>
                <a:cubicBezTo>
                  <a:pt x="14117" y="4185"/>
                  <a:pt x="14320" y="4031"/>
                  <a:pt x="14265" y="3892"/>
                </a:cubicBezTo>
                <a:cubicBezTo>
                  <a:pt x="14331" y="3906"/>
                  <a:pt x="14429" y="3807"/>
                  <a:pt x="14451" y="3995"/>
                </a:cubicBezTo>
                <a:cubicBezTo>
                  <a:pt x="14473" y="3993"/>
                  <a:pt x="14497" y="3999"/>
                  <a:pt x="14519" y="4006"/>
                </a:cubicBezTo>
                <a:cubicBezTo>
                  <a:pt x="14394" y="4217"/>
                  <a:pt x="14802" y="4398"/>
                  <a:pt x="14726" y="4048"/>
                </a:cubicBezTo>
                <a:cubicBezTo>
                  <a:pt x="14755" y="4180"/>
                  <a:pt x="14950" y="3962"/>
                  <a:pt x="14989" y="3922"/>
                </a:cubicBezTo>
                <a:cubicBezTo>
                  <a:pt x="15173" y="3728"/>
                  <a:pt x="14884" y="3767"/>
                  <a:pt x="14845" y="3703"/>
                </a:cubicBezTo>
                <a:cubicBezTo>
                  <a:pt x="14822" y="3666"/>
                  <a:pt x="14895" y="3785"/>
                  <a:pt x="14845" y="3703"/>
                </a:cubicBezTo>
                <a:close/>
                <a:moveTo>
                  <a:pt x="14709" y="9160"/>
                </a:moveTo>
                <a:cubicBezTo>
                  <a:pt x="14617" y="9033"/>
                  <a:pt x="14757" y="8993"/>
                  <a:pt x="14735" y="8951"/>
                </a:cubicBezTo>
                <a:cubicBezTo>
                  <a:pt x="14705" y="8936"/>
                  <a:pt x="14678" y="8912"/>
                  <a:pt x="14654" y="8877"/>
                </a:cubicBezTo>
                <a:cubicBezTo>
                  <a:pt x="14645" y="8834"/>
                  <a:pt x="14712" y="8712"/>
                  <a:pt x="14720" y="8737"/>
                </a:cubicBezTo>
                <a:cubicBezTo>
                  <a:pt x="14673" y="8602"/>
                  <a:pt x="14427" y="8759"/>
                  <a:pt x="14423" y="8631"/>
                </a:cubicBezTo>
                <a:cubicBezTo>
                  <a:pt x="14420" y="8551"/>
                  <a:pt x="14494" y="8592"/>
                  <a:pt x="14491" y="8520"/>
                </a:cubicBezTo>
                <a:cubicBezTo>
                  <a:pt x="14489" y="8427"/>
                  <a:pt x="14265" y="8564"/>
                  <a:pt x="14263" y="8596"/>
                </a:cubicBezTo>
                <a:cubicBezTo>
                  <a:pt x="14276" y="8366"/>
                  <a:pt x="14607" y="8284"/>
                  <a:pt x="14588" y="8067"/>
                </a:cubicBezTo>
                <a:cubicBezTo>
                  <a:pt x="14565" y="8063"/>
                  <a:pt x="14543" y="8064"/>
                  <a:pt x="14521" y="8070"/>
                </a:cubicBezTo>
                <a:cubicBezTo>
                  <a:pt x="14776" y="7847"/>
                  <a:pt x="14659" y="7551"/>
                  <a:pt x="14538" y="7316"/>
                </a:cubicBezTo>
                <a:cubicBezTo>
                  <a:pt x="14743" y="7252"/>
                  <a:pt x="14251" y="6972"/>
                  <a:pt x="14256" y="6975"/>
                </a:cubicBezTo>
                <a:cubicBezTo>
                  <a:pt x="14276" y="6839"/>
                  <a:pt x="14185" y="6792"/>
                  <a:pt x="14146" y="6708"/>
                </a:cubicBezTo>
                <a:cubicBezTo>
                  <a:pt x="14293" y="6548"/>
                  <a:pt x="14221" y="6508"/>
                  <a:pt x="14189" y="6241"/>
                </a:cubicBezTo>
                <a:cubicBezTo>
                  <a:pt x="14155" y="6035"/>
                  <a:pt x="14161" y="5747"/>
                  <a:pt x="14078" y="5572"/>
                </a:cubicBezTo>
                <a:cubicBezTo>
                  <a:pt x="14009" y="5430"/>
                  <a:pt x="13720" y="5958"/>
                  <a:pt x="13655" y="6014"/>
                </a:cubicBezTo>
                <a:cubicBezTo>
                  <a:pt x="13467" y="6177"/>
                  <a:pt x="13538" y="5901"/>
                  <a:pt x="13365" y="5914"/>
                </a:cubicBezTo>
                <a:cubicBezTo>
                  <a:pt x="13393" y="5777"/>
                  <a:pt x="13582" y="5311"/>
                  <a:pt x="13382" y="5311"/>
                </a:cubicBezTo>
                <a:cubicBezTo>
                  <a:pt x="13337" y="5205"/>
                  <a:pt x="13181" y="4950"/>
                  <a:pt x="13074" y="4950"/>
                </a:cubicBezTo>
                <a:cubicBezTo>
                  <a:pt x="12932" y="4950"/>
                  <a:pt x="12559" y="4824"/>
                  <a:pt x="12498" y="5066"/>
                </a:cubicBezTo>
                <a:cubicBezTo>
                  <a:pt x="12436" y="5312"/>
                  <a:pt x="12366" y="5348"/>
                  <a:pt x="12232" y="5505"/>
                </a:cubicBezTo>
                <a:cubicBezTo>
                  <a:pt x="12278" y="5508"/>
                  <a:pt x="12342" y="5589"/>
                  <a:pt x="12376" y="5589"/>
                </a:cubicBezTo>
                <a:cubicBezTo>
                  <a:pt x="12386" y="5589"/>
                  <a:pt x="12082" y="5973"/>
                  <a:pt x="12079" y="5992"/>
                </a:cubicBezTo>
                <a:cubicBezTo>
                  <a:pt x="12065" y="6088"/>
                  <a:pt x="12148" y="6179"/>
                  <a:pt x="12170" y="6244"/>
                </a:cubicBezTo>
                <a:cubicBezTo>
                  <a:pt x="12230" y="6420"/>
                  <a:pt x="12126" y="6638"/>
                  <a:pt x="12052" y="6744"/>
                </a:cubicBezTo>
                <a:cubicBezTo>
                  <a:pt x="11913" y="6941"/>
                  <a:pt x="11636" y="6905"/>
                  <a:pt x="11529" y="7118"/>
                </a:cubicBezTo>
                <a:cubicBezTo>
                  <a:pt x="11488" y="7201"/>
                  <a:pt x="11474" y="7527"/>
                  <a:pt x="11462" y="7635"/>
                </a:cubicBezTo>
                <a:cubicBezTo>
                  <a:pt x="11441" y="7818"/>
                  <a:pt x="11395" y="7837"/>
                  <a:pt x="11343" y="7990"/>
                </a:cubicBezTo>
                <a:cubicBezTo>
                  <a:pt x="11289" y="7895"/>
                  <a:pt x="11238" y="8061"/>
                  <a:pt x="11184" y="8067"/>
                </a:cubicBezTo>
                <a:cubicBezTo>
                  <a:pt x="11057" y="8067"/>
                  <a:pt x="11066" y="7164"/>
                  <a:pt x="11251" y="7164"/>
                </a:cubicBezTo>
                <a:lnTo>
                  <a:pt x="11266" y="7164"/>
                </a:lnTo>
                <a:lnTo>
                  <a:pt x="11283" y="7016"/>
                </a:lnTo>
                <a:cubicBezTo>
                  <a:pt x="11094" y="6863"/>
                  <a:pt x="10853" y="6979"/>
                  <a:pt x="10681" y="6719"/>
                </a:cubicBezTo>
                <a:cubicBezTo>
                  <a:pt x="10511" y="6465"/>
                  <a:pt x="10435" y="6343"/>
                  <a:pt x="10189" y="6421"/>
                </a:cubicBezTo>
                <a:lnTo>
                  <a:pt x="10260" y="5959"/>
                </a:lnTo>
                <a:lnTo>
                  <a:pt x="10095" y="5959"/>
                </a:lnTo>
                <a:cubicBezTo>
                  <a:pt x="10151" y="5660"/>
                  <a:pt x="10333" y="5500"/>
                  <a:pt x="10477" y="5337"/>
                </a:cubicBezTo>
                <a:cubicBezTo>
                  <a:pt x="10523" y="5292"/>
                  <a:pt x="10894" y="4998"/>
                  <a:pt x="10896" y="4941"/>
                </a:cubicBezTo>
                <a:cubicBezTo>
                  <a:pt x="10959" y="4928"/>
                  <a:pt x="11163" y="4901"/>
                  <a:pt x="11122" y="4713"/>
                </a:cubicBezTo>
                <a:cubicBezTo>
                  <a:pt x="11227" y="4726"/>
                  <a:pt x="11873" y="4466"/>
                  <a:pt x="11831" y="4221"/>
                </a:cubicBezTo>
                <a:cubicBezTo>
                  <a:pt x="11864" y="4202"/>
                  <a:pt x="11899" y="4192"/>
                  <a:pt x="11931" y="4166"/>
                </a:cubicBezTo>
                <a:cubicBezTo>
                  <a:pt x="11885" y="4242"/>
                  <a:pt x="11632" y="4531"/>
                  <a:pt x="11610" y="4604"/>
                </a:cubicBezTo>
                <a:cubicBezTo>
                  <a:pt x="11666" y="4619"/>
                  <a:pt x="11731" y="4582"/>
                  <a:pt x="11790" y="4586"/>
                </a:cubicBezTo>
                <a:cubicBezTo>
                  <a:pt x="11799" y="4643"/>
                  <a:pt x="11765" y="4669"/>
                  <a:pt x="11764" y="4719"/>
                </a:cubicBezTo>
                <a:cubicBezTo>
                  <a:pt x="11882" y="4755"/>
                  <a:pt x="12100" y="4427"/>
                  <a:pt x="12194" y="4524"/>
                </a:cubicBezTo>
                <a:cubicBezTo>
                  <a:pt x="12189" y="4519"/>
                  <a:pt x="12517" y="4797"/>
                  <a:pt x="12468" y="4545"/>
                </a:cubicBezTo>
                <a:cubicBezTo>
                  <a:pt x="12458" y="4494"/>
                  <a:pt x="12362" y="4471"/>
                  <a:pt x="12346" y="4511"/>
                </a:cubicBezTo>
                <a:cubicBezTo>
                  <a:pt x="12443" y="4268"/>
                  <a:pt x="12176" y="4299"/>
                  <a:pt x="12160" y="4129"/>
                </a:cubicBezTo>
                <a:cubicBezTo>
                  <a:pt x="12135" y="4142"/>
                  <a:pt x="12110" y="4155"/>
                  <a:pt x="12086" y="4168"/>
                </a:cubicBezTo>
                <a:cubicBezTo>
                  <a:pt x="12088" y="4121"/>
                  <a:pt x="12095" y="4077"/>
                  <a:pt x="12108" y="4035"/>
                </a:cubicBezTo>
                <a:cubicBezTo>
                  <a:pt x="12091" y="4025"/>
                  <a:pt x="12073" y="4026"/>
                  <a:pt x="12055" y="4033"/>
                </a:cubicBezTo>
                <a:cubicBezTo>
                  <a:pt x="12064" y="4008"/>
                  <a:pt x="12065" y="3982"/>
                  <a:pt x="12058" y="3954"/>
                </a:cubicBezTo>
                <a:cubicBezTo>
                  <a:pt x="12123" y="3937"/>
                  <a:pt x="12112" y="4012"/>
                  <a:pt x="12172" y="4034"/>
                </a:cubicBezTo>
                <a:cubicBezTo>
                  <a:pt x="12209" y="4153"/>
                  <a:pt x="12359" y="4254"/>
                  <a:pt x="12315" y="4049"/>
                </a:cubicBezTo>
                <a:cubicBezTo>
                  <a:pt x="12331" y="4043"/>
                  <a:pt x="12343" y="4028"/>
                  <a:pt x="12349" y="4004"/>
                </a:cubicBezTo>
                <a:cubicBezTo>
                  <a:pt x="12448" y="4054"/>
                  <a:pt x="12868" y="3767"/>
                  <a:pt x="12772" y="3542"/>
                </a:cubicBezTo>
                <a:lnTo>
                  <a:pt x="12798" y="3528"/>
                </a:lnTo>
                <a:cubicBezTo>
                  <a:pt x="12795" y="3501"/>
                  <a:pt x="12790" y="3469"/>
                  <a:pt x="12782" y="3445"/>
                </a:cubicBezTo>
                <a:cubicBezTo>
                  <a:pt x="12837" y="3455"/>
                  <a:pt x="12967" y="3438"/>
                  <a:pt x="12958" y="3307"/>
                </a:cubicBezTo>
                <a:cubicBezTo>
                  <a:pt x="12957" y="3286"/>
                  <a:pt x="12912" y="3085"/>
                  <a:pt x="12912" y="3127"/>
                </a:cubicBezTo>
                <a:cubicBezTo>
                  <a:pt x="12847" y="2986"/>
                  <a:pt x="12622" y="2945"/>
                  <a:pt x="12525" y="3031"/>
                </a:cubicBezTo>
                <a:cubicBezTo>
                  <a:pt x="12489" y="3062"/>
                  <a:pt x="12429" y="3255"/>
                  <a:pt x="12447" y="3255"/>
                </a:cubicBezTo>
                <a:cubicBezTo>
                  <a:pt x="12403" y="3310"/>
                  <a:pt x="12326" y="3392"/>
                  <a:pt x="12276" y="3456"/>
                </a:cubicBezTo>
                <a:cubicBezTo>
                  <a:pt x="12218" y="3448"/>
                  <a:pt x="12089" y="3491"/>
                  <a:pt x="12104" y="3620"/>
                </a:cubicBezTo>
                <a:cubicBezTo>
                  <a:pt x="11972" y="3754"/>
                  <a:pt x="12055" y="3511"/>
                  <a:pt x="12053" y="3550"/>
                </a:cubicBezTo>
                <a:cubicBezTo>
                  <a:pt x="12194" y="3550"/>
                  <a:pt x="12175" y="2901"/>
                  <a:pt x="11880" y="3290"/>
                </a:cubicBezTo>
                <a:cubicBezTo>
                  <a:pt x="11885" y="3266"/>
                  <a:pt x="11886" y="3242"/>
                  <a:pt x="11883" y="3218"/>
                </a:cubicBezTo>
                <a:cubicBezTo>
                  <a:pt x="11937" y="3192"/>
                  <a:pt x="11962" y="3160"/>
                  <a:pt x="11962" y="3116"/>
                </a:cubicBezTo>
                <a:cubicBezTo>
                  <a:pt x="11960" y="3072"/>
                  <a:pt x="11940" y="3025"/>
                  <a:pt x="11890" y="3023"/>
                </a:cubicBezTo>
                <a:cubicBezTo>
                  <a:pt x="11973" y="2946"/>
                  <a:pt x="11928" y="2887"/>
                  <a:pt x="11897" y="2792"/>
                </a:cubicBezTo>
                <a:cubicBezTo>
                  <a:pt x="11923" y="2686"/>
                  <a:pt x="11966" y="2648"/>
                  <a:pt x="11896" y="2538"/>
                </a:cubicBezTo>
                <a:cubicBezTo>
                  <a:pt x="12155" y="2423"/>
                  <a:pt x="12414" y="2194"/>
                  <a:pt x="12683" y="2064"/>
                </a:cubicBezTo>
                <a:cubicBezTo>
                  <a:pt x="12497" y="1923"/>
                  <a:pt x="12275" y="1832"/>
                  <a:pt x="12074" y="1942"/>
                </a:cubicBezTo>
                <a:cubicBezTo>
                  <a:pt x="11870" y="2053"/>
                  <a:pt x="11809" y="2410"/>
                  <a:pt x="11617" y="2516"/>
                </a:cubicBezTo>
                <a:cubicBezTo>
                  <a:pt x="11637" y="2485"/>
                  <a:pt x="11711" y="2388"/>
                  <a:pt x="11713" y="2336"/>
                </a:cubicBezTo>
                <a:cubicBezTo>
                  <a:pt x="11702" y="2340"/>
                  <a:pt x="11686" y="2329"/>
                  <a:pt x="11677" y="2329"/>
                </a:cubicBezTo>
                <a:cubicBezTo>
                  <a:pt x="11686" y="2307"/>
                  <a:pt x="11682" y="2293"/>
                  <a:pt x="11685" y="2269"/>
                </a:cubicBezTo>
                <a:cubicBezTo>
                  <a:pt x="11662" y="2273"/>
                  <a:pt x="11644" y="2265"/>
                  <a:pt x="11630" y="2243"/>
                </a:cubicBezTo>
                <a:cubicBezTo>
                  <a:pt x="11658" y="2212"/>
                  <a:pt x="11851" y="2141"/>
                  <a:pt x="11835" y="2053"/>
                </a:cubicBezTo>
                <a:cubicBezTo>
                  <a:pt x="11814" y="1936"/>
                  <a:pt x="11510" y="2066"/>
                  <a:pt x="11468" y="2073"/>
                </a:cubicBezTo>
                <a:cubicBezTo>
                  <a:pt x="11212" y="2115"/>
                  <a:pt x="11441" y="2211"/>
                  <a:pt x="11298" y="2321"/>
                </a:cubicBezTo>
                <a:cubicBezTo>
                  <a:pt x="11252" y="2357"/>
                  <a:pt x="11067" y="2097"/>
                  <a:pt x="11074" y="2352"/>
                </a:cubicBezTo>
                <a:cubicBezTo>
                  <a:pt x="11077" y="2447"/>
                  <a:pt x="11215" y="2513"/>
                  <a:pt x="11244" y="2664"/>
                </a:cubicBezTo>
                <a:cubicBezTo>
                  <a:pt x="11346" y="2689"/>
                  <a:pt x="11433" y="2586"/>
                  <a:pt x="11533" y="2565"/>
                </a:cubicBezTo>
                <a:cubicBezTo>
                  <a:pt x="11355" y="2678"/>
                  <a:pt x="11253" y="2955"/>
                  <a:pt x="11404" y="3165"/>
                </a:cubicBezTo>
                <a:cubicBezTo>
                  <a:pt x="11351" y="3210"/>
                  <a:pt x="11314" y="3245"/>
                  <a:pt x="11310" y="3351"/>
                </a:cubicBezTo>
                <a:lnTo>
                  <a:pt x="11336" y="3364"/>
                </a:lnTo>
                <a:cubicBezTo>
                  <a:pt x="11179" y="3430"/>
                  <a:pt x="11147" y="3493"/>
                  <a:pt x="11033" y="3630"/>
                </a:cubicBezTo>
                <a:cubicBezTo>
                  <a:pt x="11033" y="3630"/>
                  <a:pt x="11033" y="3630"/>
                  <a:pt x="11033" y="3630"/>
                </a:cubicBezTo>
                <a:cubicBezTo>
                  <a:pt x="11061" y="3545"/>
                  <a:pt x="11117" y="3452"/>
                  <a:pt x="11050" y="3363"/>
                </a:cubicBezTo>
                <a:cubicBezTo>
                  <a:pt x="11125" y="3368"/>
                  <a:pt x="11195" y="3337"/>
                  <a:pt x="11259" y="3272"/>
                </a:cubicBezTo>
                <a:cubicBezTo>
                  <a:pt x="11272" y="3258"/>
                  <a:pt x="11117" y="3018"/>
                  <a:pt x="11091" y="3018"/>
                </a:cubicBezTo>
                <a:cubicBezTo>
                  <a:pt x="11053" y="3018"/>
                  <a:pt x="10830" y="3190"/>
                  <a:pt x="10806" y="3256"/>
                </a:cubicBezTo>
                <a:cubicBezTo>
                  <a:pt x="10845" y="3272"/>
                  <a:pt x="10884" y="3290"/>
                  <a:pt x="10923" y="3309"/>
                </a:cubicBezTo>
                <a:cubicBezTo>
                  <a:pt x="10787" y="3310"/>
                  <a:pt x="10724" y="3477"/>
                  <a:pt x="10581" y="3471"/>
                </a:cubicBezTo>
                <a:cubicBezTo>
                  <a:pt x="10453" y="3498"/>
                  <a:pt x="10173" y="3554"/>
                  <a:pt x="10078" y="3374"/>
                </a:cubicBezTo>
                <a:cubicBezTo>
                  <a:pt x="10185" y="3130"/>
                  <a:pt x="9473" y="3169"/>
                  <a:pt x="9617" y="3516"/>
                </a:cubicBezTo>
                <a:cubicBezTo>
                  <a:pt x="9529" y="3631"/>
                  <a:pt x="9460" y="3480"/>
                  <a:pt x="9368" y="3462"/>
                </a:cubicBezTo>
                <a:cubicBezTo>
                  <a:pt x="9213" y="3481"/>
                  <a:pt x="9060" y="3554"/>
                  <a:pt x="8904" y="3532"/>
                </a:cubicBezTo>
                <a:cubicBezTo>
                  <a:pt x="9137" y="3401"/>
                  <a:pt x="9054" y="3181"/>
                  <a:pt x="8833" y="3214"/>
                </a:cubicBezTo>
                <a:cubicBezTo>
                  <a:pt x="8716" y="3230"/>
                  <a:pt x="8605" y="3153"/>
                  <a:pt x="8498" y="3083"/>
                </a:cubicBezTo>
                <a:cubicBezTo>
                  <a:pt x="8301" y="2955"/>
                  <a:pt x="8276" y="3049"/>
                  <a:pt x="8098" y="3063"/>
                </a:cubicBezTo>
                <a:cubicBezTo>
                  <a:pt x="8243" y="2744"/>
                  <a:pt x="7844" y="3070"/>
                  <a:pt x="7824" y="3072"/>
                </a:cubicBezTo>
                <a:cubicBezTo>
                  <a:pt x="7802" y="3026"/>
                  <a:pt x="7857" y="2925"/>
                  <a:pt x="7822" y="2862"/>
                </a:cubicBezTo>
                <a:cubicBezTo>
                  <a:pt x="7765" y="2758"/>
                  <a:pt x="7615" y="2889"/>
                  <a:pt x="7553" y="2920"/>
                </a:cubicBezTo>
                <a:cubicBezTo>
                  <a:pt x="7482" y="2703"/>
                  <a:pt x="7200" y="3025"/>
                  <a:pt x="7120" y="3025"/>
                </a:cubicBezTo>
                <a:cubicBezTo>
                  <a:pt x="7038" y="3025"/>
                  <a:pt x="6962" y="3004"/>
                  <a:pt x="6879" y="3011"/>
                </a:cubicBezTo>
                <a:cubicBezTo>
                  <a:pt x="6761" y="3020"/>
                  <a:pt x="6643" y="3147"/>
                  <a:pt x="6540" y="3158"/>
                </a:cubicBezTo>
                <a:cubicBezTo>
                  <a:pt x="6435" y="3288"/>
                  <a:pt x="6241" y="2969"/>
                  <a:pt x="6102" y="3002"/>
                </a:cubicBezTo>
                <a:cubicBezTo>
                  <a:pt x="5987" y="2699"/>
                  <a:pt x="5301" y="2658"/>
                  <a:pt x="5108" y="2660"/>
                </a:cubicBezTo>
                <a:lnTo>
                  <a:pt x="5166" y="2595"/>
                </a:lnTo>
                <a:cubicBezTo>
                  <a:pt x="4385" y="2334"/>
                  <a:pt x="3526" y="2801"/>
                  <a:pt x="2781" y="3187"/>
                </a:cubicBezTo>
                <a:cubicBezTo>
                  <a:pt x="2790" y="3245"/>
                  <a:pt x="2794" y="3305"/>
                  <a:pt x="2794" y="3364"/>
                </a:cubicBezTo>
                <a:cubicBezTo>
                  <a:pt x="2821" y="3360"/>
                  <a:pt x="2846" y="3381"/>
                  <a:pt x="2861" y="3411"/>
                </a:cubicBezTo>
                <a:cubicBezTo>
                  <a:pt x="2895" y="3481"/>
                  <a:pt x="2847" y="3560"/>
                  <a:pt x="2808" y="3586"/>
                </a:cubicBezTo>
                <a:cubicBezTo>
                  <a:pt x="2807" y="3616"/>
                  <a:pt x="2818" y="3636"/>
                  <a:pt x="2843" y="3646"/>
                </a:cubicBezTo>
                <a:cubicBezTo>
                  <a:pt x="2669" y="3610"/>
                  <a:pt x="2511" y="3697"/>
                  <a:pt x="2346" y="3775"/>
                </a:cubicBezTo>
                <a:cubicBezTo>
                  <a:pt x="2313" y="3790"/>
                  <a:pt x="1788" y="3962"/>
                  <a:pt x="2020" y="4078"/>
                </a:cubicBezTo>
                <a:cubicBezTo>
                  <a:pt x="1791" y="4457"/>
                  <a:pt x="2405" y="4349"/>
                  <a:pt x="2510" y="4285"/>
                </a:cubicBezTo>
                <a:cubicBezTo>
                  <a:pt x="2433" y="4611"/>
                  <a:pt x="1900" y="4586"/>
                  <a:pt x="1737" y="4688"/>
                </a:cubicBezTo>
                <a:cubicBezTo>
                  <a:pt x="1610" y="4807"/>
                  <a:pt x="1325" y="4847"/>
                  <a:pt x="1294" y="5135"/>
                </a:cubicBezTo>
                <a:cubicBezTo>
                  <a:pt x="1271" y="5347"/>
                  <a:pt x="1078" y="5786"/>
                  <a:pt x="1423" y="5569"/>
                </a:cubicBezTo>
                <a:cubicBezTo>
                  <a:pt x="1382" y="5665"/>
                  <a:pt x="1288" y="5766"/>
                  <a:pt x="1232" y="5830"/>
                </a:cubicBezTo>
                <a:lnTo>
                  <a:pt x="1247" y="5941"/>
                </a:lnTo>
                <a:cubicBezTo>
                  <a:pt x="1305" y="5949"/>
                  <a:pt x="1373" y="5942"/>
                  <a:pt x="1427" y="5909"/>
                </a:cubicBezTo>
                <a:cubicBezTo>
                  <a:pt x="1582" y="5813"/>
                  <a:pt x="1505" y="5986"/>
                  <a:pt x="1616" y="6015"/>
                </a:cubicBezTo>
                <a:cubicBezTo>
                  <a:pt x="1625" y="6015"/>
                  <a:pt x="1632" y="6012"/>
                  <a:pt x="1639" y="6008"/>
                </a:cubicBezTo>
                <a:cubicBezTo>
                  <a:pt x="1268" y="6350"/>
                  <a:pt x="877" y="6521"/>
                  <a:pt x="478" y="6743"/>
                </a:cubicBezTo>
                <a:cubicBezTo>
                  <a:pt x="343" y="6818"/>
                  <a:pt x="175" y="6809"/>
                  <a:pt x="54" y="6949"/>
                </a:cubicBezTo>
                <a:cubicBezTo>
                  <a:pt x="-154" y="7190"/>
                  <a:pt x="297" y="7025"/>
                  <a:pt x="344" y="7001"/>
                </a:cubicBezTo>
                <a:cubicBezTo>
                  <a:pt x="703" y="6820"/>
                  <a:pt x="1068" y="6689"/>
                  <a:pt x="1424" y="6508"/>
                </a:cubicBezTo>
                <a:cubicBezTo>
                  <a:pt x="1621" y="6408"/>
                  <a:pt x="2420" y="6068"/>
                  <a:pt x="2420" y="5738"/>
                </a:cubicBezTo>
                <a:cubicBezTo>
                  <a:pt x="2564" y="5669"/>
                  <a:pt x="2545" y="5757"/>
                  <a:pt x="2664" y="5770"/>
                </a:cubicBezTo>
                <a:cubicBezTo>
                  <a:pt x="2775" y="5884"/>
                  <a:pt x="2982" y="5669"/>
                  <a:pt x="3099" y="5635"/>
                </a:cubicBezTo>
                <a:cubicBezTo>
                  <a:pt x="3270" y="5586"/>
                  <a:pt x="3354" y="5471"/>
                  <a:pt x="3497" y="5332"/>
                </a:cubicBezTo>
                <a:cubicBezTo>
                  <a:pt x="3592" y="5239"/>
                  <a:pt x="3675" y="5420"/>
                  <a:pt x="3762" y="5453"/>
                </a:cubicBezTo>
                <a:cubicBezTo>
                  <a:pt x="3787" y="5623"/>
                  <a:pt x="4109" y="5610"/>
                  <a:pt x="4206" y="5651"/>
                </a:cubicBezTo>
                <a:cubicBezTo>
                  <a:pt x="4425" y="5745"/>
                  <a:pt x="4511" y="6181"/>
                  <a:pt x="4283" y="6388"/>
                </a:cubicBezTo>
                <a:cubicBezTo>
                  <a:pt x="4312" y="6399"/>
                  <a:pt x="4341" y="6409"/>
                  <a:pt x="4370" y="6418"/>
                </a:cubicBezTo>
                <a:cubicBezTo>
                  <a:pt x="4406" y="6521"/>
                  <a:pt x="4318" y="6634"/>
                  <a:pt x="4422" y="6661"/>
                </a:cubicBezTo>
                <a:cubicBezTo>
                  <a:pt x="4430" y="6629"/>
                  <a:pt x="4441" y="6599"/>
                  <a:pt x="4455" y="6573"/>
                </a:cubicBezTo>
                <a:cubicBezTo>
                  <a:pt x="4440" y="6630"/>
                  <a:pt x="4444" y="6678"/>
                  <a:pt x="4466" y="6718"/>
                </a:cubicBezTo>
                <a:cubicBezTo>
                  <a:pt x="4402" y="6900"/>
                  <a:pt x="4481" y="7268"/>
                  <a:pt x="4600" y="6983"/>
                </a:cubicBezTo>
                <a:cubicBezTo>
                  <a:pt x="4616" y="7025"/>
                  <a:pt x="4647" y="7029"/>
                  <a:pt x="4668" y="7000"/>
                </a:cubicBezTo>
                <a:cubicBezTo>
                  <a:pt x="4695" y="7165"/>
                  <a:pt x="4383" y="7512"/>
                  <a:pt x="4572" y="7612"/>
                </a:cubicBezTo>
                <a:cubicBezTo>
                  <a:pt x="4561" y="7639"/>
                  <a:pt x="4537" y="8189"/>
                  <a:pt x="4549" y="8218"/>
                </a:cubicBezTo>
                <a:cubicBezTo>
                  <a:pt x="4218" y="8052"/>
                  <a:pt x="4499" y="8766"/>
                  <a:pt x="4612" y="8908"/>
                </a:cubicBezTo>
                <a:cubicBezTo>
                  <a:pt x="4469" y="9248"/>
                  <a:pt x="4405" y="9703"/>
                  <a:pt x="4249" y="10060"/>
                </a:cubicBezTo>
                <a:cubicBezTo>
                  <a:pt x="4231" y="10103"/>
                  <a:pt x="3863" y="10724"/>
                  <a:pt x="3931" y="10838"/>
                </a:cubicBezTo>
                <a:cubicBezTo>
                  <a:pt x="3904" y="10875"/>
                  <a:pt x="3884" y="11006"/>
                  <a:pt x="3866" y="11057"/>
                </a:cubicBezTo>
                <a:lnTo>
                  <a:pt x="3907" y="11057"/>
                </a:lnTo>
                <a:cubicBezTo>
                  <a:pt x="3683" y="11057"/>
                  <a:pt x="3673" y="12226"/>
                  <a:pt x="3784" y="12411"/>
                </a:cubicBezTo>
                <a:cubicBezTo>
                  <a:pt x="3713" y="12506"/>
                  <a:pt x="3776" y="12866"/>
                  <a:pt x="3821" y="12952"/>
                </a:cubicBezTo>
                <a:cubicBezTo>
                  <a:pt x="3779" y="13102"/>
                  <a:pt x="3952" y="13349"/>
                  <a:pt x="4063" y="13322"/>
                </a:cubicBezTo>
                <a:cubicBezTo>
                  <a:pt x="4060" y="13338"/>
                  <a:pt x="4058" y="13354"/>
                  <a:pt x="4057" y="13370"/>
                </a:cubicBezTo>
                <a:lnTo>
                  <a:pt x="4087" y="13379"/>
                </a:lnTo>
                <a:lnTo>
                  <a:pt x="4093" y="13414"/>
                </a:lnTo>
                <a:cubicBezTo>
                  <a:pt x="4290" y="13490"/>
                  <a:pt x="4102" y="14174"/>
                  <a:pt x="4227" y="14378"/>
                </a:cubicBezTo>
                <a:cubicBezTo>
                  <a:pt x="4190" y="14488"/>
                  <a:pt x="4544" y="15231"/>
                  <a:pt x="4228" y="15052"/>
                </a:cubicBezTo>
                <a:cubicBezTo>
                  <a:pt x="4228" y="15090"/>
                  <a:pt x="4220" y="15124"/>
                  <a:pt x="4204" y="15151"/>
                </a:cubicBezTo>
                <a:cubicBezTo>
                  <a:pt x="4266" y="15264"/>
                  <a:pt x="4305" y="15363"/>
                  <a:pt x="4335" y="15505"/>
                </a:cubicBezTo>
                <a:lnTo>
                  <a:pt x="4346" y="15505"/>
                </a:lnTo>
                <a:cubicBezTo>
                  <a:pt x="4387" y="15457"/>
                  <a:pt x="4394" y="15543"/>
                  <a:pt x="4468" y="15503"/>
                </a:cubicBezTo>
                <a:cubicBezTo>
                  <a:pt x="4571" y="15800"/>
                  <a:pt x="4536" y="15834"/>
                  <a:pt x="4468" y="16154"/>
                </a:cubicBezTo>
                <a:cubicBezTo>
                  <a:pt x="4643" y="16085"/>
                  <a:pt x="4765" y="16495"/>
                  <a:pt x="4806" y="16709"/>
                </a:cubicBezTo>
                <a:cubicBezTo>
                  <a:pt x="5029" y="16623"/>
                  <a:pt x="4935" y="16305"/>
                  <a:pt x="4856" y="16081"/>
                </a:cubicBezTo>
                <a:lnTo>
                  <a:pt x="4819" y="16090"/>
                </a:lnTo>
                <a:cubicBezTo>
                  <a:pt x="4853" y="16027"/>
                  <a:pt x="4845" y="15950"/>
                  <a:pt x="4813" y="15895"/>
                </a:cubicBezTo>
                <a:lnTo>
                  <a:pt x="4799" y="15901"/>
                </a:lnTo>
                <a:cubicBezTo>
                  <a:pt x="4773" y="15687"/>
                  <a:pt x="4711" y="15463"/>
                  <a:pt x="4695" y="15267"/>
                </a:cubicBezTo>
                <a:cubicBezTo>
                  <a:pt x="4682" y="15104"/>
                  <a:pt x="4607" y="15059"/>
                  <a:pt x="4654" y="14857"/>
                </a:cubicBezTo>
                <a:cubicBezTo>
                  <a:pt x="4643" y="14858"/>
                  <a:pt x="4632" y="14860"/>
                  <a:pt x="4621" y="14862"/>
                </a:cubicBezTo>
                <a:cubicBezTo>
                  <a:pt x="4621" y="14691"/>
                  <a:pt x="4335" y="14165"/>
                  <a:pt x="4542" y="14004"/>
                </a:cubicBezTo>
                <a:cubicBezTo>
                  <a:pt x="4568" y="14048"/>
                  <a:pt x="4597" y="14053"/>
                  <a:pt x="4633" y="14051"/>
                </a:cubicBezTo>
                <a:cubicBezTo>
                  <a:pt x="4649" y="14091"/>
                  <a:pt x="4668" y="14112"/>
                  <a:pt x="4694" y="14132"/>
                </a:cubicBezTo>
                <a:cubicBezTo>
                  <a:pt x="4606" y="14386"/>
                  <a:pt x="4732" y="15046"/>
                  <a:pt x="4888" y="15146"/>
                </a:cubicBezTo>
                <a:cubicBezTo>
                  <a:pt x="4868" y="15243"/>
                  <a:pt x="4898" y="15358"/>
                  <a:pt x="4958" y="15388"/>
                </a:cubicBezTo>
                <a:cubicBezTo>
                  <a:pt x="4954" y="15472"/>
                  <a:pt x="4978" y="15520"/>
                  <a:pt x="5030" y="15518"/>
                </a:cubicBezTo>
                <a:cubicBezTo>
                  <a:pt x="5042" y="15595"/>
                  <a:pt x="4993" y="15742"/>
                  <a:pt x="4986" y="15835"/>
                </a:cubicBezTo>
                <a:cubicBezTo>
                  <a:pt x="5221" y="15896"/>
                  <a:pt x="5644" y="17047"/>
                  <a:pt x="5374" y="17327"/>
                </a:cubicBezTo>
                <a:lnTo>
                  <a:pt x="5386" y="17327"/>
                </a:lnTo>
                <a:cubicBezTo>
                  <a:pt x="5363" y="17683"/>
                  <a:pt x="5700" y="18230"/>
                  <a:pt x="5921" y="18189"/>
                </a:cubicBezTo>
                <a:cubicBezTo>
                  <a:pt x="6093" y="18316"/>
                  <a:pt x="6360" y="18812"/>
                  <a:pt x="6568" y="18812"/>
                </a:cubicBezTo>
                <a:cubicBezTo>
                  <a:pt x="6707" y="18812"/>
                  <a:pt x="6794" y="18936"/>
                  <a:pt x="6933" y="18803"/>
                </a:cubicBezTo>
                <a:cubicBezTo>
                  <a:pt x="7112" y="18634"/>
                  <a:pt x="7225" y="18901"/>
                  <a:pt x="7338" y="19138"/>
                </a:cubicBezTo>
                <a:lnTo>
                  <a:pt x="7320" y="19233"/>
                </a:lnTo>
                <a:cubicBezTo>
                  <a:pt x="7452" y="19457"/>
                  <a:pt x="7609" y="19414"/>
                  <a:pt x="7752" y="19578"/>
                </a:cubicBezTo>
                <a:lnTo>
                  <a:pt x="7747" y="19554"/>
                </a:lnTo>
                <a:cubicBezTo>
                  <a:pt x="7831" y="19616"/>
                  <a:pt x="7966" y="19734"/>
                  <a:pt x="8058" y="19655"/>
                </a:cubicBezTo>
                <a:cubicBezTo>
                  <a:pt x="8068" y="19696"/>
                  <a:pt x="8082" y="19732"/>
                  <a:pt x="8102" y="19765"/>
                </a:cubicBezTo>
                <a:cubicBezTo>
                  <a:pt x="8201" y="19848"/>
                  <a:pt x="8249" y="20070"/>
                  <a:pt x="8332" y="20197"/>
                </a:cubicBezTo>
                <a:cubicBezTo>
                  <a:pt x="8328" y="20204"/>
                  <a:pt x="8318" y="20232"/>
                  <a:pt x="8307" y="20232"/>
                </a:cubicBezTo>
                <a:cubicBezTo>
                  <a:pt x="8248" y="20232"/>
                  <a:pt x="8242" y="20374"/>
                  <a:pt x="8290" y="20404"/>
                </a:cubicBezTo>
                <a:cubicBezTo>
                  <a:pt x="8224" y="20558"/>
                  <a:pt x="8335" y="20723"/>
                  <a:pt x="8404" y="20797"/>
                </a:cubicBezTo>
                <a:lnTo>
                  <a:pt x="8421" y="20768"/>
                </a:lnTo>
                <a:lnTo>
                  <a:pt x="8440" y="20786"/>
                </a:lnTo>
                <a:cubicBezTo>
                  <a:pt x="8440" y="20786"/>
                  <a:pt x="8460" y="20734"/>
                  <a:pt x="8463" y="20726"/>
                </a:cubicBezTo>
                <a:cubicBezTo>
                  <a:pt x="8481" y="20791"/>
                  <a:pt x="8506" y="20812"/>
                  <a:pt x="8544" y="20833"/>
                </a:cubicBezTo>
                <a:cubicBezTo>
                  <a:pt x="8631" y="20882"/>
                  <a:pt x="8572" y="21016"/>
                  <a:pt x="8625" y="21113"/>
                </a:cubicBezTo>
                <a:cubicBezTo>
                  <a:pt x="8670" y="21195"/>
                  <a:pt x="8728" y="21169"/>
                  <a:pt x="8774" y="21125"/>
                </a:cubicBezTo>
                <a:cubicBezTo>
                  <a:pt x="8819" y="21180"/>
                  <a:pt x="8955" y="21104"/>
                  <a:pt x="8977" y="21190"/>
                </a:cubicBezTo>
                <a:cubicBezTo>
                  <a:pt x="8994" y="21268"/>
                  <a:pt x="9007" y="21360"/>
                  <a:pt x="9074" y="21327"/>
                </a:cubicBezTo>
                <a:cubicBezTo>
                  <a:pt x="9087" y="21499"/>
                  <a:pt x="9387" y="21534"/>
                  <a:pt x="9242" y="21147"/>
                </a:cubicBezTo>
                <a:cubicBezTo>
                  <a:pt x="9322" y="21112"/>
                  <a:pt x="9334" y="20930"/>
                  <a:pt x="9399" y="20930"/>
                </a:cubicBezTo>
                <a:cubicBezTo>
                  <a:pt x="9476" y="20930"/>
                  <a:pt x="9464" y="21056"/>
                  <a:pt x="9512" y="21099"/>
                </a:cubicBezTo>
                <a:cubicBezTo>
                  <a:pt x="9489" y="21140"/>
                  <a:pt x="9481" y="21184"/>
                  <a:pt x="9489" y="21232"/>
                </a:cubicBezTo>
                <a:cubicBezTo>
                  <a:pt x="9530" y="21294"/>
                  <a:pt x="9567" y="21378"/>
                  <a:pt x="9594" y="21465"/>
                </a:cubicBezTo>
                <a:cubicBezTo>
                  <a:pt x="9613" y="21444"/>
                  <a:pt x="9635" y="21429"/>
                  <a:pt x="9658" y="21420"/>
                </a:cubicBezTo>
                <a:cubicBezTo>
                  <a:pt x="9651" y="21406"/>
                  <a:pt x="9651" y="21393"/>
                  <a:pt x="9656" y="21381"/>
                </a:cubicBezTo>
                <a:lnTo>
                  <a:pt x="9663" y="21393"/>
                </a:lnTo>
                <a:cubicBezTo>
                  <a:pt x="9703" y="21371"/>
                  <a:pt x="9728" y="21327"/>
                  <a:pt x="9733" y="21262"/>
                </a:cubicBezTo>
                <a:lnTo>
                  <a:pt x="9788" y="21239"/>
                </a:lnTo>
                <a:lnTo>
                  <a:pt x="9727" y="21036"/>
                </a:lnTo>
                <a:lnTo>
                  <a:pt x="9751" y="20983"/>
                </a:lnTo>
                <a:cubicBezTo>
                  <a:pt x="9690" y="20841"/>
                  <a:pt x="9591" y="20668"/>
                  <a:pt x="9478" y="20685"/>
                </a:cubicBezTo>
                <a:cubicBezTo>
                  <a:pt x="9386" y="20387"/>
                  <a:pt x="9023" y="21216"/>
                  <a:pt x="8905" y="20641"/>
                </a:cubicBezTo>
                <a:lnTo>
                  <a:pt x="8820" y="20643"/>
                </a:lnTo>
                <a:cubicBezTo>
                  <a:pt x="8820" y="20643"/>
                  <a:pt x="8682" y="20417"/>
                  <a:pt x="8717" y="20417"/>
                </a:cubicBezTo>
                <a:cubicBezTo>
                  <a:pt x="8717" y="20417"/>
                  <a:pt x="8717" y="20417"/>
                  <a:pt x="8717" y="20417"/>
                </a:cubicBezTo>
                <a:cubicBezTo>
                  <a:pt x="8719" y="20417"/>
                  <a:pt x="8885" y="19093"/>
                  <a:pt x="8901" y="18934"/>
                </a:cubicBezTo>
                <a:cubicBezTo>
                  <a:pt x="8865" y="18931"/>
                  <a:pt x="8824" y="18936"/>
                  <a:pt x="8790" y="18958"/>
                </a:cubicBezTo>
                <a:cubicBezTo>
                  <a:pt x="8665" y="18803"/>
                  <a:pt x="8556" y="18836"/>
                  <a:pt x="8451" y="18742"/>
                </a:cubicBezTo>
                <a:cubicBezTo>
                  <a:pt x="8417" y="18712"/>
                  <a:pt x="8071" y="18740"/>
                  <a:pt x="8035" y="18773"/>
                </a:cubicBezTo>
                <a:cubicBezTo>
                  <a:pt x="8032" y="18768"/>
                  <a:pt x="8029" y="18763"/>
                  <a:pt x="8025" y="18757"/>
                </a:cubicBezTo>
                <a:cubicBezTo>
                  <a:pt x="8109" y="18574"/>
                  <a:pt x="8142" y="18312"/>
                  <a:pt x="8200" y="18110"/>
                </a:cubicBezTo>
                <a:cubicBezTo>
                  <a:pt x="8274" y="17968"/>
                  <a:pt x="8508" y="16969"/>
                  <a:pt x="8384" y="16969"/>
                </a:cubicBezTo>
                <a:cubicBezTo>
                  <a:pt x="8284" y="16969"/>
                  <a:pt x="8160" y="16997"/>
                  <a:pt x="8055" y="17030"/>
                </a:cubicBezTo>
                <a:cubicBezTo>
                  <a:pt x="7708" y="17115"/>
                  <a:pt x="7858" y="17667"/>
                  <a:pt x="7599" y="17812"/>
                </a:cubicBezTo>
                <a:cubicBezTo>
                  <a:pt x="7601" y="17840"/>
                  <a:pt x="7595" y="17864"/>
                  <a:pt x="7583" y="17884"/>
                </a:cubicBezTo>
                <a:lnTo>
                  <a:pt x="7589" y="17850"/>
                </a:lnTo>
                <a:cubicBezTo>
                  <a:pt x="7313" y="17803"/>
                  <a:pt x="7206" y="18092"/>
                  <a:pt x="6955" y="17842"/>
                </a:cubicBezTo>
                <a:cubicBezTo>
                  <a:pt x="6928" y="17797"/>
                  <a:pt x="6940" y="17716"/>
                  <a:pt x="6902" y="17678"/>
                </a:cubicBezTo>
                <a:cubicBezTo>
                  <a:pt x="6909" y="17285"/>
                  <a:pt x="6745" y="17009"/>
                  <a:pt x="6787" y="16567"/>
                </a:cubicBezTo>
                <a:cubicBezTo>
                  <a:pt x="6799" y="16444"/>
                  <a:pt x="6795" y="15988"/>
                  <a:pt x="6892" y="15936"/>
                </a:cubicBezTo>
                <a:cubicBezTo>
                  <a:pt x="6964" y="15896"/>
                  <a:pt x="6970" y="15802"/>
                  <a:pt x="6989" y="15695"/>
                </a:cubicBezTo>
                <a:cubicBezTo>
                  <a:pt x="6960" y="15291"/>
                  <a:pt x="7099" y="15132"/>
                  <a:pt x="7297" y="14954"/>
                </a:cubicBezTo>
                <a:cubicBezTo>
                  <a:pt x="7407" y="14847"/>
                  <a:pt x="7530" y="14681"/>
                  <a:pt x="7658" y="14647"/>
                </a:cubicBezTo>
                <a:cubicBezTo>
                  <a:pt x="7726" y="14629"/>
                  <a:pt x="7890" y="14823"/>
                  <a:pt x="7918" y="14651"/>
                </a:cubicBezTo>
                <a:cubicBezTo>
                  <a:pt x="7929" y="14662"/>
                  <a:pt x="7940" y="14672"/>
                  <a:pt x="7951" y="14683"/>
                </a:cubicBezTo>
                <a:cubicBezTo>
                  <a:pt x="7964" y="14784"/>
                  <a:pt x="8062" y="14913"/>
                  <a:pt x="8119" y="14804"/>
                </a:cubicBezTo>
                <a:cubicBezTo>
                  <a:pt x="8158" y="14847"/>
                  <a:pt x="8205" y="14840"/>
                  <a:pt x="8218" y="14755"/>
                </a:cubicBezTo>
                <a:cubicBezTo>
                  <a:pt x="8226" y="14760"/>
                  <a:pt x="8233" y="14769"/>
                  <a:pt x="8237" y="14776"/>
                </a:cubicBezTo>
                <a:cubicBezTo>
                  <a:pt x="8243" y="14815"/>
                  <a:pt x="8236" y="14869"/>
                  <a:pt x="8238" y="14910"/>
                </a:cubicBezTo>
                <a:cubicBezTo>
                  <a:pt x="8321" y="14897"/>
                  <a:pt x="8431" y="14728"/>
                  <a:pt x="8309" y="14652"/>
                </a:cubicBezTo>
                <a:cubicBezTo>
                  <a:pt x="8336" y="14621"/>
                  <a:pt x="8354" y="14568"/>
                  <a:pt x="8341" y="14512"/>
                </a:cubicBezTo>
                <a:cubicBezTo>
                  <a:pt x="8478" y="14435"/>
                  <a:pt x="8881" y="14341"/>
                  <a:pt x="8891" y="14660"/>
                </a:cubicBezTo>
                <a:cubicBezTo>
                  <a:pt x="8953" y="14668"/>
                  <a:pt x="9017" y="14668"/>
                  <a:pt x="9071" y="14607"/>
                </a:cubicBezTo>
                <a:cubicBezTo>
                  <a:pt x="9213" y="14442"/>
                  <a:pt x="9157" y="14782"/>
                  <a:pt x="9269" y="14825"/>
                </a:cubicBezTo>
                <a:cubicBezTo>
                  <a:pt x="9274" y="14919"/>
                  <a:pt x="9158" y="15202"/>
                  <a:pt x="9231" y="15255"/>
                </a:cubicBezTo>
                <a:cubicBezTo>
                  <a:pt x="9194" y="15363"/>
                  <a:pt x="9245" y="15521"/>
                  <a:pt x="9291" y="15598"/>
                </a:cubicBezTo>
                <a:cubicBezTo>
                  <a:pt x="9303" y="15683"/>
                  <a:pt x="9312" y="15745"/>
                  <a:pt x="9294" y="15822"/>
                </a:cubicBezTo>
                <a:cubicBezTo>
                  <a:pt x="9320" y="15840"/>
                  <a:pt x="9347" y="15858"/>
                  <a:pt x="9373" y="15876"/>
                </a:cubicBezTo>
                <a:cubicBezTo>
                  <a:pt x="9376" y="15876"/>
                  <a:pt x="9389" y="16042"/>
                  <a:pt x="9392" y="16062"/>
                </a:cubicBezTo>
                <a:cubicBezTo>
                  <a:pt x="9891" y="16160"/>
                  <a:pt x="9504" y="14453"/>
                  <a:pt x="9669" y="14135"/>
                </a:cubicBezTo>
                <a:cubicBezTo>
                  <a:pt x="9801" y="13882"/>
                  <a:pt x="9965" y="13655"/>
                  <a:pt x="10125" y="13464"/>
                </a:cubicBezTo>
                <a:cubicBezTo>
                  <a:pt x="10212" y="13386"/>
                  <a:pt x="10656" y="13027"/>
                  <a:pt x="10592" y="12952"/>
                </a:cubicBezTo>
                <a:cubicBezTo>
                  <a:pt x="10811" y="12978"/>
                  <a:pt x="10712" y="12540"/>
                  <a:pt x="10767" y="12391"/>
                </a:cubicBezTo>
                <a:cubicBezTo>
                  <a:pt x="10824" y="12240"/>
                  <a:pt x="11053" y="12010"/>
                  <a:pt x="10986" y="11786"/>
                </a:cubicBezTo>
                <a:cubicBezTo>
                  <a:pt x="11080" y="11837"/>
                  <a:pt x="11274" y="11508"/>
                  <a:pt x="11267" y="11344"/>
                </a:cubicBezTo>
                <a:cubicBezTo>
                  <a:pt x="11357" y="11366"/>
                  <a:pt x="11513" y="11281"/>
                  <a:pt x="11556" y="11158"/>
                </a:cubicBezTo>
                <a:lnTo>
                  <a:pt x="11547" y="11137"/>
                </a:lnTo>
                <a:cubicBezTo>
                  <a:pt x="11604" y="11130"/>
                  <a:pt x="11673" y="11149"/>
                  <a:pt x="11708" y="11051"/>
                </a:cubicBezTo>
                <a:cubicBezTo>
                  <a:pt x="11862" y="11256"/>
                  <a:pt x="12051" y="10796"/>
                  <a:pt x="11864" y="10786"/>
                </a:cubicBezTo>
                <a:cubicBezTo>
                  <a:pt x="11862" y="10777"/>
                  <a:pt x="11858" y="10768"/>
                  <a:pt x="11853" y="10760"/>
                </a:cubicBezTo>
                <a:cubicBezTo>
                  <a:pt x="11890" y="10730"/>
                  <a:pt x="11924" y="10692"/>
                  <a:pt x="11955" y="10645"/>
                </a:cubicBezTo>
                <a:lnTo>
                  <a:pt x="11897" y="10613"/>
                </a:lnTo>
                <a:cubicBezTo>
                  <a:pt x="11984" y="10395"/>
                  <a:pt x="12164" y="10420"/>
                  <a:pt x="12245" y="10219"/>
                </a:cubicBezTo>
                <a:cubicBezTo>
                  <a:pt x="12330" y="10329"/>
                  <a:pt x="12661" y="10004"/>
                  <a:pt x="12737" y="9969"/>
                </a:cubicBezTo>
                <a:cubicBezTo>
                  <a:pt x="12664" y="10027"/>
                  <a:pt x="12408" y="10465"/>
                  <a:pt x="12631" y="10503"/>
                </a:cubicBezTo>
                <a:cubicBezTo>
                  <a:pt x="12789" y="10529"/>
                  <a:pt x="13042" y="10150"/>
                  <a:pt x="13212" y="10091"/>
                </a:cubicBezTo>
                <a:cubicBezTo>
                  <a:pt x="13387" y="9998"/>
                  <a:pt x="13656" y="9885"/>
                  <a:pt x="13625" y="9596"/>
                </a:cubicBezTo>
                <a:cubicBezTo>
                  <a:pt x="13619" y="9547"/>
                  <a:pt x="13631" y="9416"/>
                  <a:pt x="13642" y="9372"/>
                </a:cubicBezTo>
                <a:cubicBezTo>
                  <a:pt x="13542" y="9340"/>
                  <a:pt x="13492" y="9469"/>
                  <a:pt x="13428" y="9577"/>
                </a:cubicBezTo>
                <a:cubicBezTo>
                  <a:pt x="13210" y="9948"/>
                  <a:pt x="13126" y="9598"/>
                  <a:pt x="13005" y="9382"/>
                </a:cubicBezTo>
                <a:cubicBezTo>
                  <a:pt x="13043" y="9332"/>
                  <a:pt x="13094" y="9211"/>
                  <a:pt x="13035" y="9143"/>
                </a:cubicBezTo>
                <a:cubicBezTo>
                  <a:pt x="13114" y="9113"/>
                  <a:pt x="13246" y="8984"/>
                  <a:pt x="13198" y="8817"/>
                </a:cubicBezTo>
                <a:cubicBezTo>
                  <a:pt x="13133" y="8591"/>
                  <a:pt x="12921" y="8699"/>
                  <a:pt x="12820" y="8748"/>
                </a:cubicBezTo>
                <a:cubicBezTo>
                  <a:pt x="13042" y="8483"/>
                  <a:pt x="13227" y="8473"/>
                  <a:pt x="13514" y="8498"/>
                </a:cubicBezTo>
                <a:cubicBezTo>
                  <a:pt x="13879" y="8530"/>
                  <a:pt x="14067" y="8267"/>
                  <a:pt x="14414" y="8134"/>
                </a:cubicBezTo>
                <a:cubicBezTo>
                  <a:pt x="14179" y="8347"/>
                  <a:pt x="14080" y="8871"/>
                  <a:pt x="13864" y="9071"/>
                </a:cubicBezTo>
                <a:cubicBezTo>
                  <a:pt x="13717" y="9206"/>
                  <a:pt x="14405" y="9317"/>
                  <a:pt x="14423" y="9210"/>
                </a:cubicBezTo>
                <a:cubicBezTo>
                  <a:pt x="14405" y="9314"/>
                  <a:pt x="14297" y="9379"/>
                  <a:pt x="14243" y="9402"/>
                </a:cubicBezTo>
                <a:cubicBezTo>
                  <a:pt x="14313" y="9418"/>
                  <a:pt x="14553" y="9162"/>
                  <a:pt x="14568" y="9200"/>
                </a:cubicBezTo>
                <a:cubicBezTo>
                  <a:pt x="14597" y="9273"/>
                  <a:pt x="14503" y="9384"/>
                  <a:pt x="14488" y="9436"/>
                </a:cubicBezTo>
                <a:cubicBezTo>
                  <a:pt x="14575" y="9436"/>
                  <a:pt x="14865" y="9376"/>
                  <a:pt x="14709" y="9160"/>
                </a:cubicBezTo>
                <a:cubicBezTo>
                  <a:pt x="14686" y="9129"/>
                  <a:pt x="14726" y="9185"/>
                  <a:pt x="14709" y="9160"/>
                </a:cubicBezTo>
                <a:close/>
                <a:moveTo>
                  <a:pt x="9292" y="15807"/>
                </a:moveTo>
                <a:cubicBezTo>
                  <a:pt x="9294" y="15804"/>
                  <a:pt x="9294" y="15801"/>
                  <a:pt x="9294" y="15797"/>
                </a:cubicBezTo>
                <a:lnTo>
                  <a:pt x="9292" y="15807"/>
                </a:lnTo>
                <a:cubicBezTo>
                  <a:pt x="9292" y="15807"/>
                  <a:pt x="9292" y="15807"/>
                  <a:pt x="9292" y="15807"/>
                </a:cubicBezTo>
                <a:close/>
                <a:moveTo>
                  <a:pt x="10369" y="17468"/>
                </a:moveTo>
                <a:cubicBezTo>
                  <a:pt x="10335" y="17379"/>
                  <a:pt x="10167" y="17362"/>
                  <a:pt x="10156" y="17309"/>
                </a:cubicBezTo>
                <a:cubicBezTo>
                  <a:pt x="10131" y="17189"/>
                  <a:pt x="9829" y="16896"/>
                  <a:pt x="9715" y="16827"/>
                </a:cubicBezTo>
                <a:cubicBezTo>
                  <a:pt x="9533" y="16717"/>
                  <a:pt x="9375" y="16548"/>
                  <a:pt x="9156" y="16596"/>
                </a:cubicBezTo>
                <a:cubicBezTo>
                  <a:pt x="9072" y="16614"/>
                  <a:pt x="8717" y="16808"/>
                  <a:pt x="8728" y="16994"/>
                </a:cubicBezTo>
                <a:cubicBezTo>
                  <a:pt x="8730" y="17027"/>
                  <a:pt x="9190" y="16568"/>
                  <a:pt x="9247" y="16760"/>
                </a:cubicBezTo>
                <a:cubicBezTo>
                  <a:pt x="9236" y="16814"/>
                  <a:pt x="9210" y="16831"/>
                  <a:pt x="9167" y="16810"/>
                </a:cubicBezTo>
                <a:cubicBezTo>
                  <a:pt x="9239" y="16755"/>
                  <a:pt x="9536" y="17035"/>
                  <a:pt x="9629" y="17047"/>
                </a:cubicBezTo>
                <a:cubicBezTo>
                  <a:pt x="9753" y="17062"/>
                  <a:pt x="9684" y="17348"/>
                  <a:pt x="9814" y="17335"/>
                </a:cubicBezTo>
                <a:cubicBezTo>
                  <a:pt x="9981" y="17317"/>
                  <a:pt x="9882" y="17476"/>
                  <a:pt x="9811" y="17585"/>
                </a:cubicBezTo>
                <a:cubicBezTo>
                  <a:pt x="9811" y="17585"/>
                  <a:pt x="9811" y="17585"/>
                  <a:pt x="9811" y="17585"/>
                </a:cubicBezTo>
                <a:cubicBezTo>
                  <a:pt x="9811" y="17585"/>
                  <a:pt x="9811" y="17585"/>
                  <a:pt x="9811" y="17585"/>
                </a:cubicBezTo>
                <a:cubicBezTo>
                  <a:pt x="9831" y="17583"/>
                  <a:pt x="10404" y="17558"/>
                  <a:pt x="10369" y="17468"/>
                </a:cubicBezTo>
                <a:cubicBezTo>
                  <a:pt x="10361" y="17446"/>
                  <a:pt x="10394" y="17532"/>
                  <a:pt x="10369" y="17468"/>
                </a:cubicBezTo>
                <a:close/>
                <a:moveTo>
                  <a:pt x="20788" y="376"/>
                </a:moveTo>
                <a:cubicBezTo>
                  <a:pt x="20661" y="393"/>
                  <a:pt x="20521" y="488"/>
                  <a:pt x="20397" y="482"/>
                </a:cubicBezTo>
                <a:cubicBezTo>
                  <a:pt x="20438" y="401"/>
                  <a:pt x="20552" y="165"/>
                  <a:pt x="20633" y="174"/>
                </a:cubicBezTo>
                <a:cubicBezTo>
                  <a:pt x="20175" y="121"/>
                  <a:pt x="19751" y="-20"/>
                  <a:pt x="19284" y="2"/>
                </a:cubicBezTo>
                <a:cubicBezTo>
                  <a:pt x="19105" y="10"/>
                  <a:pt x="18902" y="130"/>
                  <a:pt x="18728" y="59"/>
                </a:cubicBezTo>
                <a:cubicBezTo>
                  <a:pt x="18578" y="-2"/>
                  <a:pt x="18252" y="-5"/>
                  <a:pt x="18116" y="136"/>
                </a:cubicBezTo>
                <a:cubicBezTo>
                  <a:pt x="18175" y="75"/>
                  <a:pt x="18298" y="279"/>
                  <a:pt x="18361" y="285"/>
                </a:cubicBezTo>
                <a:cubicBezTo>
                  <a:pt x="18166" y="285"/>
                  <a:pt x="17974" y="110"/>
                  <a:pt x="17776" y="149"/>
                </a:cubicBezTo>
                <a:cubicBezTo>
                  <a:pt x="17789" y="245"/>
                  <a:pt x="17791" y="210"/>
                  <a:pt x="17833" y="259"/>
                </a:cubicBezTo>
                <a:cubicBezTo>
                  <a:pt x="17695" y="308"/>
                  <a:pt x="17442" y="191"/>
                  <a:pt x="17296" y="183"/>
                </a:cubicBezTo>
                <a:cubicBezTo>
                  <a:pt x="17097" y="171"/>
                  <a:pt x="16902" y="273"/>
                  <a:pt x="16703" y="270"/>
                </a:cubicBezTo>
                <a:cubicBezTo>
                  <a:pt x="16707" y="477"/>
                  <a:pt x="16045" y="464"/>
                  <a:pt x="15922" y="611"/>
                </a:cubicBezTo>
                <a:cubicBezTo>
                  <a:pt x="15984" y="642"/>
                  <a:pt x="16050" y="632"/>
                  <a:pt x="16114" y="633"/>
                </a:cubicBezTo>
                <a:cubicBezTo>
                  <a:pt x="16093" y="927"/>
                  <a:pt x="15244" y="969"/>
                  <a:pt x="15099" y="1007"/>
                </a:cubicBezTo>
                <a:cubicBezTo>
                  <a:pt x="15125" y="1148"/>
                  <a:pt x="15349" y="1197"/>
                  <a:pt x="15414" y="1212"/>
                </a:cubicBezTo>
                <a:cubicBezTo>
                  <a:pt x="15335" y="1285"/>
                  <a:pt x="15187" y="1268"/>
                  <a:pt x="15096" y="1309"/>
                </a:cubicBezTo>
                <a:cubicBezTo>
                  <a:pt x="15139" y="1389"/>
                  <a:pt x="15278" y="1390"/>
                  <a:pt x="15337" y="1395"/>
                </a:cubicBezTo>
                <a:cubicBezTo>
                  <a:pt x="15292" y="1423"/>
                  <a:pt x="15237" y="1423"/>
                  <a:pt x="15198" y="1474"/>
                </a:cubicBezTo>
                <a:cubicBezTo>
                  <a:pt x="15433" y="1544"/>
                  <a:pt x="15645" y="1461"/>
                  <a:pt x="15880" y="1474"/>
                </a:cubicBezTo>
                <a:cubicBezTo>
                  <a:pt x="15992" y="1480"/>
                  <a:pt x="16131" y="1500"/>
                  <a:pt x="16237" y="1562"/>
                </a:cubicBezTo>
                <a:cubicBezTo>
                  <a:pt x="16344" y="1623"/>
                  <a:pt x="16226" y="1664"/>
                  <a:pt x="16247" y="1717"/>
                </a:cubicBezTo>
                <a:cubicBezTo>
                  <a:pt x="16266" y="1765"/>
                  <a:pt x="16487" y="1880"/>
                  <a:pt x="16313" y="1959"/>
                </a:cubicBezTo>
                <a:cubicBezTo>
                  <a:pt x="16559" y="1847"/>
                  <a:pt x="16204" y="2758"/>
                  <a:pt x="16179" y="2583"/>
                </a:cubicBezTo>
                <a:cubicBezTo>
                  <a:pt x="16203" y="2748"/>
                  <a:pt x="16427" y="2568"/>
                  <a:pt x="16494" y="2630"/>
                </a:cubicBezTo>
                <a:cubicBezTo>
                  <a:pt x="16482" y="2669"/>
                  <a:pt x="16425" y="2638"/>
                  <a:pt x="16428" y="2695"/>
                </a:cubicBezTo>
                <a:cubicBezTo>
                  <a:pt x="16522" y="2661"/>
                  <a:pt x="16598" y="2870"/>
                  <a:pt x="16593" y="2871"/>
                </a:cubicBezTo>
                <a:cubicBezTo>
                  <a:pt x="16581" y="2874"/>
                  <a:pt x="16213" y="2799"/>
                  <a:pt x="16214" y="2802"/>
                </a:cubicBezTo>
                <a:cubicBezTo>
                  <a:pt x="16229" y="2835"/>
                  <a:pt x="16243" y="2868"/>
                  <a:pt x="16257" y="2900"/>
                </a:cubicBezTo>
                <a:cubicBezTo>
                  <a:pt x="16172" y="2904"/>
                  <a:pt x="16137" y="2977"/>
                  <a:pt x="16095" y="3092"/>
                </a:cubicBezTo>
                <a:cubicBezTo>
                  <a:pt x="16186" y="3140"/>
                  <a:pt x="16346" y="3277"/>
                  <a:pt x="16419" y="3092"/>
                </a:cubicBezTo>
                <a:cubicBezTo>
                  <a:pt x="16494" y="2902"/>
                  <a:pt x="16546" y="3028"/>
                  <a:pt x="16502" y="3209"/>
                </a:cubicBezTo>
                <a:cubicBezTo>
                  <a:pt x="16498" y="3224"/>
                  <a:pt x="15861" y="3720"/>
                  <a:pt x="16084" y="3791"/>
                </a:cubicBezTo>
                <a:cubicBezTo>
                  <a:pt x="16081" y="3912"/>
                  <a:pt x="15909" y="3871"/>
                  <a:pt x="15990" y="4074"/>
                </a:cubicBezTo>
                <a:cubicBezTo>
                  <a:pt x="16072" y="4282"/>
                  <a:pt x="15977" y="4328"/>
                  <a:pt x="16012" y="4522"/>
                </a:cubicBezTo>
                <a:cubicBezTo>
                  <a:pt x="16059" y="4791"/>
                  <a:pt x="16218" y="5190"/>
                  <a:pt x="16217" y="5459"/>
                </a:cubicBezTo>
                <a:cubicBezTo>
                  <a:pt x="16477" y="5346"/>
                  <a:pt x="16693" y="5934"/>
                  <a:pt x="16874" y="5492"/>
                </a:cubicBezTo>
                <a:cubicBezTo>
                  <a:pt x="16944" y="5323"/>
                  <a:pt x="17078" y="4978"/>
                  <a:pt x="17178" y="4863"/>
                </a:cubicBezTo>
                <a:cubicBezTo>
                  <a:pt x="17207" y="4830"/>
                  <a:pt x="17468" y="4537"/>
                  <a:pt x="17336" y="4506"/>
                </a:cubicBezTo>
                <a:cubicBezTo>
                  <a:pt x="17352" y="4429"/>
                  <a:pt x="17466" y="4461"/>
                  <a:pt x="17462" y="4414"/>
                </a:cubicBezTo>
                <a:cubicBezTo>
                  <a:pt x="17446" y="4185"/>
                  <a:pt x="17478" y="4318"/>
                  <a:pt x="17603" y="4179"/>
                </a:cubicBezTo>
                <a:cubicBezTo>
                  <a:pt x="17832" y="3924"/>
                  <a:pt x="18176" y="4100"/>
                  <a:pt x="18404" y="3748"/>
                </a:cubicBezTo>
                <a:cubicBezTo>
                  <a:pt x="18623" y="3408"/>
                  <a:pt x="18719" y="3579"/>
                  <a:pt x="18976" y="3474"/>
                </a:cubicBezTo>
                <a:cubicBezTo>
                  <a:pt x="19132" y="3410"/>
                  <a:pt x="19315" y="3416"/>
                  <a:pt x="19459" y="3294"/>
                </a:cubicBezTo>
                <a:cubicBezTo>
                  <a:pt x="19583" y="3189"/>
                  <a:pt x="19779" y="3004"/>
                  <a:pt x="19921" y="2998"/>
                </a:cubicBezTo>
                <a:cubicBezTo>
                  <a:pt x="19863" y="3000"/>
                  <a:pt x="19502" y="2839"/>
                  <a:pt x="19465" y="2948"/>
                </a:cubicBezTo>
                <a:cubicBezTo>
                  <a:pt x="19535" y="2744"/>
                  <a:pt x="19616" y="2666"/>
                  <a:pt x="19736" y="2808"/>
                </a:cubicBezTo>
                <a:cubicBezTo>
                  <a:pt x="19799" y="2882"/>
                  <a:pt x="20006" y="3044"/>
                  <a:pt x="20008" y="2762"/>
                </a:cubicBezTo>
                <a:cubicBezTo>
                  <a:pt x="20009" y="2563"/>
                  <a:pt x="19750" y="2306"/>
                  <a:pt x="19652" y="2240"/>
                </a:cubicBezTo>
                <a:cubicBezTo>
                  <a:pt x="19743" y="2177"/>
                  <a:pt x="20272" y="2315"/>
                  <a:pt x="20290" y="2066"/>
                </a:cubicBezTo>
                <a:cubicBezTo>
                  <a:pt x="20246" y="2069"/>
                  <a:pt x="20204" y="2042"/>
                  <a:pt x="20162" y="2024"/>
                </a:cubicBezTo>
                <a:cubicBezTo>
                  <a:pt x="20196" y="2013"/>
                  <a:pt x="20461" y="2053"/>
                  <a:pt x="20445" y="1920"/>
                </a:cubicBezTo>
                <a:cubicBezTo>
                  <a:pt x="20434" y="1826"/>
                  <a:pt x="20316" y="1823"/>
                  <a:pt x="20426" y="1726"/>
                </a:cubicBezTo>
                <a:cubicBezTo>
                  <a:pt x="20595" y="1578"/>
                  <a:pt x="20285" y="1472"/>
                  <a:pt x="20249" y="1409"/>
                </a:cubicBezTo>
                <a:cubicBezTo>
                  <a:pt x="20284" y="1409"/>
                  <a:pt x="20770" y="1373"/>
                  <a:pt x="20655" y="1204"/>
                </a:cubicBezTo>
                <a:cubicBezTo>
                  <a:pt x="20592" y="1111"/>
                  <a:pt x="20396" y="1087"/>
                  <a:pt x="20327" y="1171"/>
                </a:cubicBezTo>
                <a:cubicBezTo>
                  <a:pt x="20607" y="695"/>
                  <a:pt x="21060" y="526"/>
                  <a:pt x="21446" y="368"/>
                </a:cubicBezTo>
                <a:cubicBezTo>
                  <a:pt x="21259" y="170"/>
                  <a:pt x="20985" y="351"/>
                  <a:pt x="20788" y="376"/>
                </a:cubicBezTo>
                <a:cubicBezTo>
                  <a:pt x="20727" y="384"/>
                  <a:pt x="20985" y="351"/>
                  <a:pt x="20788" y="376"/>
                </a:cubicBezTo>
                <a:close/>
                <a:moveTo>
                  <a:pt x="11250" y="17854"/>
                </a:moveTo>
                <a:cubicBezTo>
                  <a:pt x="11353" y="18121"/>
                  <a:pt x="10932" y="18149"/>
                  <a:pt x="10851" y="18066"/>
                </a:cubicBezTo>
                <a:cubicBezTo>
                  <a:pt x="10834" y="18070"/>
                  <a:pt x="10772" y="18267"/>
                  <a:pt x="10762" y="18295"/>
                </a:cubicBezTo>
                <a:lnTo>
                  <a:pt x="10744" y="18285"/>
                </a:lnTo>
                <a:lnTo>
                  <a:pt x="10730" y="18323"/>
                </a:lnTo>
                <a:cubicBezTo>
                  <a:pt x="10688" y="18281"/>
                  <a:pt x="10661" y="18211"/>
                  <a:pt x="10659" y="18127"/>
                </a:cubicBezTo>
                <a:cubicBezTo>
                  <a:pt x="10636" y="18121"/>
                  <a:pt x="10482" y="18109"/>
                  <a:pt x="10449" y="18132"/>
                </a:cubicBezTo>
                <a:cubicBezTo>
                  <a:pt x="10400" y="18160"/>
                  <a:pt x="10250" y="18170"/>
                  <a:pt x="10272" y="17972"/>
                </a:cubicBezTo>
                <a:cubicBezTo>
                  <a:pt x="10299" y="17723"/>
                  <a:pt x="10501" y="18031"/>
                  <a:pt x="10576" y="17927"/>
                </a:cubicBezTo>
                <a:cubicBezTo>
                  <a:pt x="10576" y="17927"/>
                  <a:pt x="10576" y="17927"/>
                  <a:pt x="10576" y="17927"/>
                </a:cubicBezTo>
                <a:cubicBezTo>
                  <a:pt x="10555" y="17927"/>
                  <a:pt x="10562" y="17743"/>
                  <a:pt x="10562" y="17738"/>
                </a:cubicBezTo>
                <a:lnTo>
                  <a:pt x="10412" y="17627"/>
                </a:lnTo>
                <a:cubicBezTo>
                  <a:pt x="10499" y="17485"/>
                  <a:pt x="10669" y="17484"/>
                  <a:pt x="10776" y="17484"/>
                </a:cubicBezTo>
                <a:cubicBezTo>
                  <a:pt x="10837" y="17484"/>
                  <a:pt x="10950" y="17493"/>
                  <a:pt x="11001" y="17546"/>
                </a:cubicBezTo>
                <a:cubicBezTo>
                  <a:pt x="11036" y="17584"/>
                  <a:pt x="11222" y="17784"/>
                  <a:pt x="11250" y="17854"/>
                </a:cubicBezTo>
                <a:cubicBezTo>
                  <a:pt x="11273" y="17915"/>
                  <a:pt x="11228" y="17798"/>
                  <a:pt x="11250" y="17854"/>
                </a:cubicBezTo>
                <a:close/>
              </a:path>
            </a:pathLst>
          </a:custGeom>
          <a:solidFill>
            <a:srgbClr val="FFFFFF"/>
          </a:solidFill>
        </p:spPr>
        <p:txBody>
          <a:bodyPr lIns="53578" tIns="53578" rIns="53578" bIns="53578">
            <a:noAutofit/>
          </a:bodyPr>
          <a:lstStyle/>
          <a:p>
            <a:pPr marL="0" indent="0" algn="ctr" defTabSz="642937">
              <a:lnSpc>
                <a:spcPct val="80000"/>
              </a:lnSpc>
              <a:spcBef>
                <a:spcPts val="4900"/>
              </a:spcBef>
              <a:buSzTx/>
              <a:buNone/>
              <a:defRPr sz="4200">
                <a:solidFill>
                  <a:srgbClr val="FEFFFF"/>
                </a:solidFill>
                <a:effectLst>
                  <a:outerShdw sx="100000" sy="100000" kx="0" ky="0" algn="b" rotWithShape="0" blurRad="38100" dist="12700" dir="5400000">
                    <a:srgbClr val="000000">
                      <a:alpha val="50000"/>
                    </a:srgbClr>
                  </a:outerShdw>
                </a:effectLst>
                <a:latin typeface="Avenir Next Regular"/>
                <a:ea typeface="Avenir Next Regular"/>
                <a:cs typeface="Avenir Next Regular"/>
                <a:sym typeface="Avenir Next Regular"/>
              </a:defRPr>
            </a:pPr>
          </a:p>
        </p:txBody>
      </p:sp>
      <p:sp>
        <p:nvSpPr>
          <p:cNvPr id="492" name="Shape"/>
          <p:cNvSpPr/>
          <p:nvPr>
            <p:ph type="body" sz="quarter" idx="26"/>
          </p:nvPr>
        </p:nvSpPr>
        <p:spPr>
          <a:xfrm>
            <a:off x="17023320" y="9936456"/>
            <a:ext cx="2057278" cy="2198771"/>
          </a:xfrm>
          <a:custGeom>
            <a:avLst/>
            <a:gdLst/>
            <a:ahLst/>
            <a:cxnLst>
              <a:cxn ang="0">
                <a:pos x="wd2" y="hd2"/>
              </a:cxn>
              <a:cxn ang="5400000">
                <a:pos x="wd2" y="hd2"/>
              </a:cxn>
              <a:cxn ang="10800000">
                <a:pos x="wd2" y="hd2"/>
              </a:cxn>
              <a:cxn ang="16200000">
                <a:pos x="wd2" y="hd2"/>
              </a:cxn>
            </a:cxnLst>
            <a:rect l="0" t="0" r="r" b="b"/>
            <a:pathLst>
              <a:path w="21110" h="21301" fill="norm" stroke="1" extrusionOk="0">
                <a:moveTo>
                  <a:pt x="19386" y="1922"/>
                </a:moveTo>
                <a:cubicBezTo>
                  <a:pt x="19814" y="2079"/>
                  <a:pt x="20906" y="1684"/>
                  <a:pt x="20889" y="1153"/>
                </a:cubicBezTo>
                <a:cubicBezTo>
                  <a:pt x="20881" y="1256"/>
                  <a:pt x="20912" y="1341"/>
                  <a:pt x="20981" y="1408"/>
                </a:cubicBezTo>
                <a:cubicBezTo>
                  <a:pt x="21526" y="952"/>
                  <a:pt x="20191" y="325"/>
                  <a:pt x="19879" y="191"/>
                </a:cubicBezTo>
                <a:cubicBezTo>
                  <a:pt x="20063" y="604"/>
                  <a:pt x="20673" y="601"/>
                  <a:pt x="20855" y="1057"/>
                </a:cubicBezTo>
                <a:cubicBezTo>
                  <a:pt x="20512" y="588"/>
                  <a:pt x="20469" y="1319"/>
                  <a:pt x="20375" y="1358"/>
                </a:cubicBezTo>
                <a:cubicBezTo>
                  <a:pt x="19827" y="1584"/>
                  <a:pt x="19497" y="1595"/>
                  <a:pt x="18866" y="1649"/>
                </a:cubicBezTo>
                <a:cubicBezTo>
                  <a:pt x="18833" y="1737"/>
                  <a:pt x="19305" y="1892"/>
                  <a:pt x="19386" y="1922"/>
                </a:cubicBezTo>
                <a:cubicBezTo>
                  <a:pt x="19639" y="2015"/>
                  <a:pt x="19305" y="1892"/>
                  <a:pt x="19386" y="1922"/>
                </a:cubicBezTo>
                <a:close/>
                <a:moveTo>
                  <a:pt x="19103" y="11614"/>
                </a:moveTo>
                <a:cubicBezTo>
                  <a:pt x="18975" y="11369"/>
                  <a:pt x="18653" y="11271"/>
                  <a:pt x="18576" y="10982"/>
                </a:cubicBezTo>
                <a:cubicBezTo>
                  <a:pt x="18519" y="10767"/>
                  <a:pt x="18708" y="10228"/>
                  <a:pt x="18266" y="10244"/>
                </a:cubicBezTo>
                <a:cubicBezTo>
                  <a:pt x="18251" y="10303"/>
                  <a:pt x="18237" y="10362"/>
                  <a:pt x="18222" y="10421"/>
                </a:cubicBezTo>
                <a:cubicBezTo>
                  <a:pt x="18247" y="10396"/>
                  <a:pt x="17854" y="9575"/>
                  <a:pt x="17912" y="9416"/>
                </a:cubicBezTo>
                <a:cubicBezTo>
                  <a:pt x="18034" y="9074"/>
                  <a:pt x="17131" y="8901"/>
                  <a:pt x="16984" y="8720"/>
                </a:cubicBezTo>
                <a:cubicBezTo>
                  <a:pt x="16704" y="8377"/>
                  <a:pt x="17067" y="6218"/>
                  <a:pt x="16504" y="6177"/>
                </a:cubicBezTo>
                <a:cubicBezTo>
                  <a:pt x="16273" y="6159"/>
                  <a:pt x="16153" y="6484"/>
                  <a:pt x="16083" y="6080"/>
                </a:cubicBezTo>
                <a:cubicBezTo>
                  <a:pt x="16022" y="5728"/>
                  <a:pt x="15985" y="5371"/>
                  <a:pt x="15924" y="5018"/>
                </a:cubicBezTo>
                <a:cubicBezTo>
                  <a:pt x="15759" y="4079"/>
                  <a:pt x="15690" y="4529"/>
                  <a:pt x="15317" y="5042"/>
                </a:cubicBezTo>
                <a:cubicBezTo>
                  <a:pt x="15183" y="5227"/>
                  <a:pt x="15058" y="5775"/>
                  <a:pt x="15034" y="6013"/>
                </a:cubicBezTo>
                <a:cubicBezTo>
                  <a:pt x="14984" y="6502"/>
                  <a:pt x="14940" y="7628"/>
                  <a:pt x="14375" y="7886"/>
                </a:cubicBezTo>
                <a:cubicBezTo>
                  <a:pt x="13846" y="8128"/>
                  <a:pt x="13658" y="7617"/>
                  <a:pt x="13271" y="7435"/>
                </a:cubicBezTo>
                <a:cubicBezTo>
                  <a:pt x="13079" y="7345"/>
                  <a:pt x="12495" y="6993"/>
                  <a:pt x="12357" y="6844"/>
                </a:cubicBezTo>
                <a:cubicBezTo>
                  <a:pt x="11909" y="6361"/>
                  <a:pt x="12379" y="6386"/>
                  <a:pt x="12379" y="5897"/>
                </a:cubicBezTo>
                <a:cubicBezTo>
                  <a:pt x="12379" y="5657"/>
                  <a:pt x="13041" y="5327"/>
                  <a:pt x="12893" y="5142"/>
                </a:cubicBezTo>
                <a:cubicBezTo>
                  <a:pt x="12638" y="4826"/>
                  <a:pt x="12410" y="5104"/>
                  <a:pt x="12118" y="5167"/>
                </a:cubicBezTo>
                <a:cubicBezTo>
                  <a:pt x="12073" y="5176"/>
                  <a:pt x="11507" y="4979"/>
                  <a:pt x="11456" y="4956"/>
                </a:cubicBezTo>
                <a:cubicBezTo>
                  <a:pt x="11258" y="4883"/>
                  <a:pt x="11085" y="4777"/>
                  <a:pt x="10936" y="4638"/>
                </a:cubicBezTo>
                <a:cubicBezTo>
                  <a:pt x="10808" y="4516"/>
                  <a:pt x="10485" y="4622"/>
                  <a:pt x="10582" y="4696"/>
                </a:cubicBezTo>
                <a:cubicBezTo>
                  <a:pt x="11287" y="5235"/>
                  <a:pt x="10445" y="4961"/>
                  <a:pt x="10047" y="5209"/>
                </a:cubicBezTo>
                <a:cubicBezTo>
                  <a:pt x="9664" y="5449"/>
                  <a:pt x="9179" y="6015"/>
                  <a:pt x="9314" y="6398"/>
                </a:cubicBezTo>
                <a:cubicBezTo>
                  <a:pt x="9371" y="6558"/>
                  <a:pt x="8566" y="6395"/>
                  <a:pt x="8566" y="6529"/>
                </a:cubicBezTo>
                <a:cubicBezTo>
                  <a:pt x="8531" y="5234"/>
                  <a:pt x="7201" y="6528"/>
                  <a:pt x="6847" y="6707"/>
                </a:cubicBezTo>
                <a:cubicBezTo>
                  <a:pt x="6570" y="6847"/>
                  <a:pt x="6760" y="7297"/>
                  <a:pt x="6430" y="7209"/>
                </a:cubicBezTo>
                <a:cubicBezTo>
                  <a:pt x="5937" y="7077"/>
                  <a:pt x="6342" y="7794"/>
                  <a:pt x="6208" y="7535"/>
                </a:cubicBezTo>
                <a:cubicBezTo>
                  <a:pt x="6184" y="7632"/>
                  <a:pt x="6160" y="7729"/>
                  <a:pt x="6135" y="7825"/>
                </a:cubicBezTo>
                <a:cubicBezTo>
                  <a:pt x="6054" y="7657"/>
                  <a:pt x="5985" y="7487"/>
                  <a:pt x="5914" y="7315"/>
                </a:cubicBezTo>
                <a:cubicBezTo>
                  <a:pt x="5873" y="7238"/>
                  <a:pt x="5208" y="8371"/>
                  <a:pt x="5154" y="8419"/>
                </a:cubicBezTo>
                <a:cubicBezTo>
                  <a:pt x="4695" y="8824"/>
                  <a:pt x="4672" y="9190"/>
                  <a:pt x="3820" y="9133"/>
                </a:cubicBezTo>
                <a:cubicBezTo>
                  <a:pt x="3705" y="9125"/>
                  <a:pt x="3316" y="9336"/>
                  <a:pt x="3212" y="9384"/>
                </a:cubicBezTo>
                <a:cubicBezTo>
                  <a:pt x="2904" y="9527"/>
                  <a:pt x="2613" y="9385"/>
                  <a:pt x="2350" y="9563"/>
                </a:cubicBezTo>
                <a:cubicBezTo>
                  <a:pt x="2074" y="9751"/>
                  <a:pt x="1515" y="10312"/>
                  <a:pt x="1214" y="10384"/>
                </a:cubicBezTo>
                <a:cubicBezTo>
                  <a:pt x="1097" y="10411"/>
                  <a:pt x="1127" y="9952"/>
                  <a:pt x="1118" y="10178"/>
                </a:cubicBezTo>
                <a:lnTo>
                  <a:pt x="1118" y="10178"/>
                </a:lnTo>
                <a:lnTo>
                  <a:pt x="1194" y="10178"/>
                </a:lnTo>
                <a:cubicBezTo>
                  <a:pt x="883" y="10178"/>
                  <a:pt x="1016" y="10855"/>
                  <a:pt x="856" y="11012"/>
                </a:cubicBezTo>
                <a:cubicBezTo>
                  <a:pt x="361" y="11497"/>
                  <a:pt x="1155" y="12018"/>
                  <a:pt x="820" y="12399"/>
                </a:cubicBezTo>
                <a:cubicBezTo>
                  <a:pt x="699" y="12536"/>
                  <a:pt x="536" y="11960"/>
                  <a:pt x="513" y="12066"/>
                </a:cubicBezTo>
                <a:cubicBezTo>
                  <a:pt x="514" y="12062"/>
                  <a:pt x="549" y="12342"/>
                  <a:pt x="465" y="12293"/>
                </a:cubicBezTo>
                <a:cubicBezTo>
                  <a:pt x="405" y="12258"/>
                  <a:pt x="370" y="12039"/>
                  <a:pt x="334" y="12030"/>
                </a:cubicBezTo>
                <a:cubicBezTo>
                  <a:pt x="424" y="12052"/>
                  <a:pt x="564" y="13355"/>
                  <a:pt x="640" y="13566"/>
                </a:cubicBezTo>
                <a:cubicBezTo>
                  <a:pt x="776" y="13948"/>
                  <a:pt x="561" y="14270"/>
                  <a:pt x="640" y="14640"/>
                </a:cubicBezTo>
                <a:cubicBezTo>
                  <a:pt x="747" y="15148"/>
                  <a:pt x="722" y="15468"/>
                  <a:pt x="458" y="15951"/>
                </a:cubicBezTo>
                <a:cubicBezTo>
                  <a:pt x="334" y="16180"/>
                  <a:pt x="56" y="16125"/>
                  <a:pt x="7" y="16277"/>
                </a:cubicBezTo>
                <a:cubicBezTo>
                  <a:pt x="-74" y="16533"/>
                  <a:pt x="511" y="16975"/>
                  <a:pt x="767" y="16949"/>
                </a:cubicBezTo>
                <a:cubicBezTo>
                  <a:pt x="1436" y="16881"/>
                  <a:pt x="1955" y="16336"/>
                  <a:pt x="2582" y="16311"/>
                </a:cubicBezTo>
                <a:cubicBezTo>
                  <a:pt x="2970" y="16295"/>
                  <a:pt x="3361" y="16353"/>
                  <a:pt x="3748" y="16338"/>
                </a:cubicBezTo>
                <a:cubicBezTo>
                  <a:pt x="4202" y="16322"/>
                  <a:pt x="4244" y="15862"/>
                  <a:pt x="4658" y="15792"/>
                </a:cubicBezTo>
                <a:cubicBezTo>
                  <a:pt x="5484" y="15654"/>
                  <a:pt x="6330" y="15193"/>
                  <a:pt x="7174" y="15151"/>
                </a:cubicBezTo>
                <a:cubicBezTo>
                  <a:pt x="7842" y="15118"/>
                  <a:pt x="8423" y="15247"/>
                  <a:pt x="9041" y="15506"/>
                </a:cubicBezTo>
                <a:cubicBezTo>
                  <a:pt x="9151" y="15552"/>
                  <a:pt x="9103" y="15862"/>
                  <a:pt x="9215" y="15989"/>
                </a:cubicBezTo>
                <a:cubicBezTo>
                  <a:pt x="9373" y="16166"/>
                  <a:pt x="9280" y="16704"/>
                  <a:pt x="9294" y="16895"/>
                </a:cubicBezTo>
                <a:cubicBezTo>
                  <a:pt x="9744" y="16511"/>
                  <a:pt x="10481" y="16247"/>
                  <a:pt x="10791" y="15743"/>
                </a:cubicBezTo>
                <a:cubicBezTo>
                  <a:pt x="10672" y="15935"/>
                  <a:pt x="10609" y="16166"/>
                  <a:pt x="10450" y="16380"/>
                </a:cubicBezTo>
                <a:cubicBezTo>
                  <a:pt x="10245" y="16658"/>
                  <a:pt x="9969" y="16812"/>
                  <a:pt x="9793" y="17054"/>
                </a:cubicBezTo>
                <a:cubicBezTo>
                  <a:pt x="10023" y="17069"/>
                  <a:pt x="10650" y="16543"/>
                  <a:pt x="10604" y="16524"/>
                </a:cubicBezTo>
                <a:cubicBezTo>
                  <a:pt x="10935" y="16663"/>
                  <a:pt x="10343" y="17138"/>
                  <a:pt x="10355" y="17217"/>
                </a:cubicBezTo>
                <a:cubicBezTo>
                  <a:pt x="10364" y="17277"/>
                  <a:pt x="10778" y="17209"/>
                  <a:pt x="10835" y="17418"/>
                </a:cubicBezTo>
                <a:cubicBezTo>
                  <a:pt x="10924" y="17735"/>
                  <a:pt x="10430" y="18216"/>
                  <a:pt x="10794" y="18457"/>
                </a:cubicBezTo>
                <a:cubicBezTo>
                  <a:pt x="11038" y="18617"/>
                  <a:pt x="11598" y="18832"/>
                  <a:pt x="11883" y="18879"/>
                </a:cubicBezTo>
                <a:cubicBezTo>
                  <a:pt x="11993" y="18897"/>
                  <a:pt x="12786" y="18418"/>
                  <a:pt x="12805" y="18490"/>
                </a:cubicBezTo>
                <a:cubicBezTo>
                  <a:pt x="12831" y="18588"/>
                  <a:pt x="12780" y="19001"/>
                  <a:pt x="13060" y="19024"/>
                </a:cubicBezTo>
                <a:cubicBezTo>
                  <a:pt x="13190" y="19036"/>
                  <a:pt x="13814" y="18599"/>
                  <a:pt x="13974" y="18534"/>
                </a:cubicBezTo>
                <a:cubicBezTo>
                  <a:pt x="14404" y="18360"/>
                  <a:pt x="14907" y="18467"/>
                  <a:pt x="15218" y="18114"/>
                </a:cubicBezTo>
                <a:cubicBezTo>
                  <a:pt x="15902" y="17337"/>
                  <a:pt x="16505" y="16291"/>
                  <a:pt x="17441" y="15754"/>
                </a:cubicBezTo>
                <a:cubicBezTo>
                  <a:pt x="17751" y="15577"/>
                  <a:pt x="18253" y="15097"/>
                  <a:pt x="18307" y="14745"/>
                </a:cubicBezTo>
                <a:cubicBezTo>
                  <a:pt x="18377" y="14291"/>
                  <a:pt x="19033" y="14017"/>
                  <a:pt x="19084" y="13563"/>
                </a:cubicBezTo>
                <a:cubicBezTo>
                  <a:pt x="19101" y="13406"/>
                  <a:pt x="18979" y="12964"/>
                  <a:pt x="19066" y="12849"/>
                </a:cubicBezTo>
                <a:cubicBezTo>
                  <a:pt x="19320" y="12510"/>
                  <a:pt x="19290" y="11971"/>
                  <a:pt x="19103" y="11614"/>
                </a:cubicBezTo>
                <a:cubicBezTo>
                  <a:pt x="19044" y="11501"/>
                  <a:pt x="19150" y="11703"/>
                  <a:pt x="19103" y="11614"/>
                </a:cubicBezTo>
                <a:close/>
                <a:moveTo>
                  <a:pt x="15800" y="4444"/>
                </a:moveTo>
                <a:cubicBezTo>
                  <a:pt x="15809" y="4453"/>
                  <a:pt x="15761" y="4402"/>
                  <a:pt x="15800" y="4444"/>
                </a:cubicBezTo>
                <a:cubicBezTo>
                  <a:pt x="15800" y="4444"/>
                  <a:pt x="15800" y="4444"/>
                  <a:pt x="15800" y="4444"/>
                </a:cubicBezTo>
                <a:close/>
                <a:moveTo>
                  <a:pt x="12961" y="19986"/>
                </a:moveTo>
                <a:cubicBezTo>
                  <a:pt x="12502" y="20038"/>
                  <a:pt x="11814" y="19592"/>
                  <a:pt x="11697" y="20225"/>
                </a:cubicBezTo>
                <a:cubicBezTo>
                  <a:pt x="11654" y="20463"/>
                  <a:pt x="11399" y="21102"/>
                  <a:pt x="11737" y="21256"/>
                </a:cubicBezTo>
                <a:cubicBezTo>
                  <a:pt x="12489" y="21600"/>
                  <a:pt x="13163" y="19850"/>
                  <a:pt x="13376" y="19873"/>
                </a:cubicBezTo>
                <a:cubicBezTo>
                  <a:pt x="13233" y="19896"/>
                  <a:pt x="13095" y="19934"/>
                  <a:pt x="12961" y="19986"/>
                </a:cubicBezTo>
                <a:cubicBezTo>
                  <a:pt x="12832" y="20001"/>
                  <a:pt x="13107" y="19970"/>
                  <a:pt x="12961" y="19986"/>
                </a:cubicBezTo>
                <a:close/>
                <a:moveTo>
                  <a:pt x="19596" y="4380"/>
                </a:moveTo>
                <a:cubicBezTo>
                  <a:pt x="19063" y="4380"/>
                  <a:pt x="18133" y="3946"/>
                  <a:pt x="17879" y="3572"/>
                </a:cubicBezTo>
                <a:cubicBezTo>
                  <a:pt x="17402" y="3008"/>
                  <a:pt x="17105" y="2596"/>
                  <a:pt x="16321" y="3113"/>
                </a:cubicBezTo>
                <a:cubicBezTo>
                  <a:pt x="16648" y="3732"/>
                  <a:pt x="15403" y="3702"/>
                  <a:pt x="15051" y="3495"/>
                </a:cubicBezTo>
                <a:cubicBezTo>
                  <a:pt x="15134" y="3171"/>
                  <a:pt x="15299" y="2458"/>
                  <a:pt x="15008" y="2222"/>
                </a:cubicBezTo>
                <a:cubicBezTo>
                  <a:pt x="15402" y="1681"/>
                  <a:pt x="15220" y="646"/>
                  <a:pt x="15263" y="0"/>
                </a:cubicBezTo>
                <a:cubicBezTo>
                  <a:pt x="15561" y="34"/>
                  <a:pt x="17124" y="514"/>
                  <a:pt x="17185" y="775"/>
                </a:cubicBezTo>
                <a:cubicBezTo>
                  <a:pt x="17438" y="709"/>
                  <a:pt x="17882" y="1262"/>
                  <a:pt x="17752" y="1481"/>
                </a:cubicBezTo>
                <a:cubicBezTo>
                  <a:pt x="18163" y="1442"/>
                  <a:pt x="18795" y="1893"/>
                  <a:pt x="18686" y="2306"/>
                </a:cubicBezTo>
                <a:cubicBezTo>
                  <a:pt x="18541" y="2326"/>
                  <a:pt x="18392" y="2303"/>
                  <a:pt x="18250" y="2326"/>
                </a:cubicBezTo>
                <a:cubicBezTo>
                  <a:pt x="18305" y="2472"/>
                  <a:pt x="18867" y="3294"/>
                  <a:pt x="18927" y="3308"/>
                </a:cubicBezTo>
                <a:cubicBezTo>
                  <a:pt x="19111" y="3288"/>
                  <a:pt x="19291" y="3374"/>
                  <a:pt x="19195" y="3589"/>
                </a:cubicBezTo>
                <a:cubicBezTo>
                  <a:pt x="19473" y="3593"/>
                  <a:pt x="20184" y="4380"/>
                  <a:pt x="19596" y="4380"/>
                </a:cubicBezTo>
                <a:cubicBezTo>
                  <a:pt x="19480" y="4380"/>
                  <a:pt x="19626" y="4380"/>
                  <a:pt x="19596" y="4380"/>
                </a:cubicBezTo>
                <a:close/>
              </a:path>
            </a:pathLst>
          </a:custGeom>
          <a:solidFill>
            <a:srgbClr val="FFFFFF"/>
          </a:solidFill>
        </p:spPr>
        <p:txBody>
          <a:bodyPr lIns="53578" tIns="53578" rIns="53578" bIns="53578">
            <a:noAutofit/>
          </a:bodyPr>
          <a:lstStyle/>
          <a:p>
            <a:pPr marL="0" indent="0" algn="ctr" defTabSz="642937">
              <a:lnSpc>
                <a:spcPct val="80000"/>
              </a:lnSpc>
              <a:spcBef>
                <a:spcPts val="4900"/>
              </a:spcBef>
              <a:buSzTx/>
              <a:buNone/>
              <a:defRPr sz="4200">
                <a:solidFill>
                  <a:srgbClr val="FEFFFF"/>
                </a:solidFill>
                <a:effectLst>
                  <a:outerShdw sx="100000" sy="100000" kx="0" ky="0" algn="b" rotWithShape="0" blurRad="38100" dist="12700" dir="5400000">
                    <a:srgbClr val="000000">
                      <a:alpha val="50000"/>
                    </a:srgbClr>
                  </a:outerShdw>
                </a:effectLst>
                <a:latin typeface="Avenir Next Regular"/>
                <a:ea typeface="Avenir Next Regular"/>
                <a:cs typeface="Avenir Next Regular"/>
                <a:sym typeface="Avenir Next Regular"/>
              </a:defRPr>
            </a:pPr>
          </a:p>
        </p:txBody>
      </p:sp>
      <p:sp>
        <p:nvSpPr>
          <p:cNvPr id="493" name="Shape"/>
          <p:cNvSpPr/>
          <p:nvPr>
            <p:ph type="body" sz="quarter" idx="27"/>
          </p:nvPr>
        </p:nvSpPr>
        <p:spPr>
          <a:xfrm>
            <a:off x="12917358" y="5741563"/>
            <a:ext cx="5812677" cy="4591893"/>
          </a:xfrm>
          <a:custGeom>
            <a:avLst/>
            <a:gdLst/>
            <a:ahLst/>
            <a:cxnLst>
              <a:cxn ang="0">
                <a:pos x="wd2" y="hd2"/>
              </a:cxn>
              <a:cxn ang="5400000">
                <a:pos x="wd2" y="hd2"/>
              </a:cxn>
              <a:cxn ang="10800000">
                <a:pos x="wd2" y="hd2"/>
              </a:cxn>
              <a:cxn ang="16200000">
                <a:pos x="wd2" y="hd2"/>
              </a:cxn>
            </a:cxnLst>
            <a:rect l="0" t="0" r="r" b="b"/>
            <a:pathLst>
              <a:path w="21591" h="21535" fill="norm" stroke="1" extrusionOk="0">
                <a:moveTo>
                  <a:pt x="16904" y="15081"/>
                </a:moveTo>
                <a:cubicBezTo>
                  <a:pt x="16878" y="15144"/>
                  <a:pt x="16987" y="15511"/>
                  <a:pt x="17048" y="15519"/>
                </a:cubicBezTo>
                <a:cubicBezTo>
                  <a:pt x="17083" y="15524"/>
                  <a:pt x="17047" y="15382"/>
                  <a:pt x="17101" y="15439"/>
                </a:cubicBezTo>
                <a:cubicBezTo>
                  <a:pt x="17151" y="15490"/>
                  <a:pt x="17019" y="15711"/>
                  <a:pt x="17203" y="15682"/>
                </a:cubicBezTo>
                <a:cubicBezTo>
                  <a:pt x="17259" y="15674"/>
                  <a:pt x="17432" y="15703"/>
                  <a:pt x="17464" y="15758"/>
                </a:cubicBezTo>
                <a:cubicBezTo>
                  <a:pt x="17452" y="15727"/>
                  <a:pt x="17442" y="15696"/>
                  <a:pt x="17435" y="15663"/>
                </a:cubicBezTo>
                <a:cubicBezTo>
                  <a:pt x="17516" y="15683"/>
                  <a:pt x="17654" y="15992"/>
                  <a:pt x="17725" y="15946"/>
                </a:cubicBezTo>
                <a:cubicBezTo>
                  <a:pt x="17786" y="15905"/>
                  <a:pt x="17633" y="15755"/>
                  <a:pt x="17633" y="15702"/>
                </a:cubicBezTo>
                <a:cubicBezTo>
                  <a:pt x="17660" y="15714"/>
                  <a:pt x="17766" y="15737"/>
                  <a:pt x="17745" y="15652"/>
                </a:cubicBezTo>
                <a:cubicBezTo>
                  <a:pt x="17729" y="15587"/>
                  <a:pt x="17567" y="15597"/>
                  <a:pt x="17540" y="15580"/>
                </a:cubicBezTo>
                <a:cubicBezTo>
                  <a:pt x="17349" y="15455"/>
                  <a:pt x="17283" y="15635"/>
                  <a:pt x="17202" y="15310"/>
                </a:cubicBezTo>
                <a:cubicBezTo>
                  <a:pt x="17153" y="15112"/>
                  <a:pt x="17295" y="15098"/>
                  <a:pt x="17324" y="14930"/>
                </a:cubicBezTo>
                <a:cubicBezTo>
                  <a:pt x="17333" y="14883"/>
                  <a:pt x="17282" y="14574"/>
                  <a:pt x="17261" y="14508"/>
                </a:cubicBezTo>
                <a:cubicBezTo>
                  <a:pt x="17172" y="14517"/>
                  <a:pt x="16955" y="14428"/>
                  <a:pt x="16945" y="14587"/>
                </a:cubicBezTo>
                <a:cubicBezTo>
                  <a:pt x="16940" y="14669"/>
                  <a:pt x="17033" y="15040"/>
                  <a:pt x="16988" y="15085"/>
                </a:cubicBezTo>
                <a:cubicBezTo>
                  <a:pt x="16958" y="15115"/>
                  <a:pt x="16927" y="15024"/>
                  <a:pt x="16904" y="15081"/>
                </a:cubicBezTo>
                <a:close/>
                <a:moveTo>
                  <a:pt x="16904" y="15081"/>
                </a:moveTo>
                <a:cubicBezTo>
                  <a:pt x="16926" y="15025"/>
                  <a:pt x="16888" y="15121"/>
                  <a:pt x="16904" y="15081"/>
                </a:cubicBezTo>
                <a:cubicBezTo>
                  <a:pt x="16904" y="15081"/>
                  <a:pt x="16904" y="15081"/>
                  <a:pt x="16904" y="15081"/>
                </a:cubicBezTo>
                <a:close/>
                <a:moveTo>
                  <a:pt x="17709" y="16709"/>
                </a:moveTo>
                <a:cubicBezTo>
                  <a:pt x="17708" y="16802"/>
                  <a:pt x="17805" y="16839"/>
                  <a:pt x="17834" y="16746"/>
                </a:cubicBezTo>
                <a:cubicBezTo>
                  <a:pt x="17843" y="16718"/>
                  <a:pt x="17726" y="16544"/>
                  <a:pt x="17722" y="16461"/>
                </a:cubicBezTo>
                <a:cubicBezTo>
                  <a:pt x="17724" y="16510"/>
                  <a:pt x="17344" y="16224"/>
                  <a:pt x="17341" y="16255"/>
                </a:cubicBezTo>
                <a:cubicBezTo>
                  <a:pt x="17337" y="16305"/>
                  <a:pt x="17337" y="16436"/>
                  <a:pt x="17350" y="16498"/>
                </a:cubicBezTo>
                <a:cubicBezTo>
                  <a:pt x="17373" y="16614"/>
                  <a:pt x="17515" y="16528"/>
                  <a:pt x="17520" y="16668"/>
                </a:cubicBezTo>
                <a:cubicBezTo>
                  <a:pt x="17522" y="16697"/>
                  <a:pt x="17426" y="16700"/>
                  <a:pt x="17444" y="16766"/>
                </a:cubicBezTo>
                <a:cubicBezTo>
                  <a:pt x="17455" y="16807"/>
                  <a:pt x="17578" y="16963"/>
                  <a:pt x="17612" y="16917"/>
                </a:cubicBezTo>
                <a:cubicBezTo>
                  <a:pt x="17662" y="16850"/>
                  <a:pt x="17544" y="16759"/>
                  <a:pt x="17614" y="16682"/>
                </a:cubicBezTo>
                <a:cubicBezTo>
                  <a:pt x="17616" y="16704"/>
                  <a:pt x="17611" y="16808"/>
                  <a:pt x="17633" y="16819"/>
                </a:cubicBezTo>
                <a:cubicBezTo>
                  <a:pt x="17628" y="16817"/>
                  <a:pt x="17623" y="16814"/>
                  <a:pt x="17634" y="16819"/>
                </a:cubicBezTo>
                <a:cubicBezTo>
                  <a:pt x="17645" y="16824"/>
                  <a:pt x="17640" y="16822"/>
                  <a:pt x="17634" y="16819"/>
                </a:cubicBezTo>
                <a:cubicBezTo>
                  <a:pt x="17657" y="16828"/>
                  <a:pt x="17680" y="16724"/>
                  <a:pt x="17709" y="16709"/>
                </a:cubicBezTo>
                <a:close/>
                <a:moveTo>
                  <a:pt x="17710" y="15961"/>
                </a:moveTo>
                <a:cubicBezTo>
                  <a:pt x="17692" y="16058"/>
                  <a:pt x="17961" y="16228"/>
                  <a:pt x="17733" y="16237"/>
                </a:cubicBezTo>
                <a:cubicBezTo>
                  <a:pt x="17725" y="16290"/>
                  <a:pt x="17863" y="16620"/>
                  <a:pt x="17917" y="16605"/>
                </a:cubicBezTo>
                <a:cubicBezTo>
                  <a:pt x="17920" y="16528"/>
                  <a:pt x="17845" y="16422"/>
                  <a:pt x="17860" y="16351"/>
                </a:cubicBezTo>
                <a:cubicBezTo>
                  <a:pt x="17876" y="16273"/>
                  <a:pt x="17948" y="16350"/>
                  <a:pt x="17980" y="16311"/>
                </a:cubicBezTo>
                <a:cubicBezTo>
                  <a:pt x="17973" y="16319"/>
                  <a:pt x="17965" y="16329"/>
                  <a:pt x="17980" y="16310"/>
                </a:cubicBezTo>
                <a:cubicBezTo>
                  <a:pt x="17991" y="16297"/>
                  <a:pt x="17986" y="16303"/>
                  <a:pt x="17980" y="16310"/>
                </a:cubicBezTo>
                <a:cubicBezTo>
                  <a:pt x="18077" y="16188"/>
                  <a:pt x="17806" y="15955"/>
                  <a:pt x="17710" y="15961"/>
                </a:cubicBezTo>
                <a:close/>
                <a:moveTo>
                  <a:pt x="18167" y="17453"/>
                </a:moveTo>
                <a:cubicBezTo>
                  <a:pt x="18167" y="17440"/>
                  <a:pt x="18167" y="17446"/>
                  <a:pt x="18167" y="17453"/>
                </a:cubicBezTo>
                <a:cubicBezTo>
                  <a:pt x="18167" y="17453"/>
                  <a:pt x="18167" y="17453"/>
                  <a:pt x="18167" y="17453"/>
                </a:cubicBezTo>
                <a:close/>
                <a:moveTo>
                  <a:pt x="18083" y="17581"/>
                </a:moveTo>
                <a:cubicBezTo>
                  <a:pt x="18118" y="17811"/>
                  <a:pt x="18000" y="17620"/>
                  <a:pt x="18003" y="17620"/>
                </a:cubicBezTo>
                <a:cubicBezTo>
                  <a:pt x="17800" y="17636"/>
                  <a:pt x="17817" y="17533"/>
                  <a:pt x="17813" y="17287"/>
                </a:cubicBezTo>
                <a:cubicBezTo>
                  <a:pt x="17810" y="17128"/>
                  <a:pt x="17608" y="17239"/>
                  <a:pt x="17535" y="17194"/>
                </a:cubicBezTo>
                <a:cubicBezTo>
                  <a:pt x="17492" y="17167"/>
                  <a:pt x="17488" y="17406"/>
                  <a:pt x="17436" y="17391"/>
                </a:cubicBezTo>
                <a:cubicBezTo>
                  <a:pt x="17357" y="17368"/>
                  <a:pt x="17569" y="16871"/>
                  <a:pt x="17719" y="16991"/>
                </a:cubicBezTo>
                <a:cubicBezTo>
                  <a:pt x="17721" y="16992"/>
                  <a:pt x="17793" y="17215"/>
                  <a:pt x="17812" y="17062"/>
                </a:cubicBezTo>
                <a:cubicBezTo>
                  <a:pt x="17825" y="16959"/>
                  <a:pt x="17826" y="16988"/>
                  <a:pt x="17894" y="16996"/>
                </a:cubicBezTo>
                <a:cubicBezTo>
                  <a:pt x="17909" y="16893"/>
                  <a:pt x="17880" y="16906"/>
                  <a:pt x="17983" y="16886"/>
                </a:cubicBezTo>
                <a:cubicBezTo>
                  <a:pt x="18091" y="16865"/>
                  <a:pt x="17957" y="16726"/>
                  <a:pt x="18000" y="16693"/>
                </a:cubicBezTo>
                <a:cubicBezTo>
                  <a:pt x="18101" y="16614"/>
                  <a:pt x="18130" y="16965"/>
                  <a:pt x="18133" y="16978"/>
                </a:cubicBezTo>
                <a:cubicBezTo>
                  <a:pt x="18131" y="16970"/>
                  <a:pt x="18211" y="17160"/>
                  <a:pt x="18200" y="17128"/>
                </a:cubicBezTo>
                <a:cubicBezTo>
                  <a:pt x="18258" y="17300"/>
                  <a:pt x="18153" y="17341"/>
                  <a:pt x="18174" y="17494"/>
                </a:cubicBezTo>
                <a:lnTo>
                  <a:pt x="18168" y="17460"/>
                </a:lnTo>
                <a:cubicBezTo>
                  <a:pt x="18167" y="17449"/>
                  <a:pt x="18120" y="17319"/>
                  <a:pt x="18100" y="17304"/>
                </a:cubicBezTo>
                <a:cubicBezTo>
                  <a:pt x="17981" y="17215"/>
                  <a:pt x="18085" y="17594"/>
                  <a:pt x="18083" y="17581"/>
                </a:cubicBezTo>
                <a:close/>
                <a:moveTo>
                  <a:pt x="18592" y="19309"/>
                </a:moveTo>
                <a:cubicBezTo>
                  <a:pt x="18592" y="19309"/>
                  <a:pt x="18587" y="19307"/>
                  <a:pt x="18585" y="19305"/>
                </a:cubicBezTo>
                <a:cubicBezTo>
                  <a:pt x="18586" y="19306"/>
                  <a:pt x="18588" y="19307"/>
                  <a:pt x="18592" y="19309"/>
                </a:cubicBezTo>
                <a:close/>
                <a:moveTo>
                  <a:pt x="18592" y="19309"/>
                </a:moveTo>
                <a:lnTo>
                  <a:pt x="18598" y="19309"/>
                </a:lnTo>
                <a:cubicBezTo>
                  <a:pt x="18615" y="19134"/>
                  <a:pt x="18425" y="19063"/>
                  <a:pt x="18628" y="18989"/>
                </a:cubicBezTo>
                <a:cubicBezTo>
                  <a:pt x="18655" y="18947"/>
                  <a:pt x="18648" y="18911"/>
                  <a:pt x="18607" y="18881"/>
                </a:cubicBezTo>
                <a:cubicBezTo>
                  <a:pt x="18642" y="18813"/>
                  <a:pt x="18683" y="18803"/>
                  <a:pt x="18669" y="18696"/>
                </a:cubicBezTo>
                <a:cubicBezTo>
                  <a:pt x="18643" y="18690"/>
                  <a:pt x="18459" y="18728"/>
                  <a:pt x="18561" y="18611"/>
                </a:cubicBezTo>
                <a:cubicBezTo>
                  <a:pt x="18564" y="18608"/>
                  <a:pt x="18724" y="18381"/>
                  <a:pt x="18601" y="18449"/>
                </a:cubicBezTo>
                <a:cubicBezTo>
                  <a:pt x="18400" y="18560"/>
                  <a:pt x="18393" y="19197"/>
                  <a:pt x="18592" y="19309"/>
                </a:cubicBezTo>
                <a:close/>
                <a:moveTo>
                  <a:pt x="18103" y="19991"/>
                </a:moveTo>
                <a:cubicBezTo>
                  <a:pt x="18100" y="19960"/>
                  <a:pt x="18096" y="19927"/>
                  <a:pt x="18103" y="19992"/>
                </a:cubicBezTo>
                <a:cubicBezTo>
                  <a:pt x="18109" y="20049"/>
                  <a:pt x="18106" y="20022"/>
                  <a:pt x="18103" y="19992"/>
                </a:cubicBezTo>
                <a:cubicBezTo>
                  <a:pt x="18116" y="20110"/>
                  <a:pt x="18306" y="20161"/>
                  <a:pt x="18306" y="20039"/>
                </a:cubicBezTo>
                <a:lnTo>
                  <a:pt x="18306" y="20017"/>
                </a:lnTo>
                <a:cubicBezTo>
                  <a:pt x="18306" y="19930"/>
                  <a:pt x="18091" y="19867"/>
                  <a:pt x="18103" y="19991"/>
                </a:cubicBezTo>
                <a:close/>
                <a:moveTo>
                  <a:pt x="18904" y="19884"/>
                </a:moveTo>
                <a:cubicBezTo>
                  <a:pt x="18917" y="19893"/>
                  <a:pt x="18937" y="19906"/>
                  <a:pt x="18903" y="19884"/>
                </a:cubicBezTo>
                <a:cubicBezTo>
                  <a:pt x="18890" y="19876"/>
                  <a:pt x="18895" y="19879"/>
                  <a:pt x="18902" y="19883"/>
                </a:cubicBezTo>
                <a:cubicBezTo>
                  <a:pt x="18853" y="19853"/>
                  <a:pt x="18538" y="19779"/>
                  <a:pt x="18518" y="19896"/>
                </a:cubicBezTo>
                <a:cubicBezTo>
                  <a:pt x="18509" y="19950"/>
                  <a:pt x="18935" y="20067"/>
                  <a:pt x="18988" y="20089"/>
                </a:cubicBezTo>
                <a:cubicBezTo>
                  <a:pt x="19014" y="20004"/>
                  <a:pt x="18985" y="19937"/>
                  <a:pt x="18904" y="19884"/>
                </a:cubicBezTo>
                <a:close/>
                <a:moveTo>
                  <a:pt x="16263" y="21201"/>
                </a:moveTo>
                <a:cubicBezTo>
                  <a:pt x="16276" y="21209"/>
                  <a:pt x="16293" y="21218"/>
                  <a:pt x="16262" y="21201"/>
                </a:cubicBezTo>
                <a:cubicBezTo>
                  <a:pt x="16243" y="21190"/>
                  <a:pt x="16250" y="21195"/>
                  <a:pt x="16261" y="21200"/>
                </a:cubicBezTo>
                <a:cubicBezTo>
                  <a:pt x="16178" y="21156"/>
                  <a:pt x="15894" y="21117"/>
                  <a:pt x="15839" y="21038"/>
                </a:cubicBezTo>
                <a:cubicBezTo>
                  <a:pt x="15766" y="20931"/>
                  <a:pt x="16060" y="20952"/>
                  <a:pt x="16033" y="20890"/>
                </a:cubicBezTo>
                <a:cubicBezTo>
                  <a:pt x="16015" y="20847"/>
                  <a:pt x="15631" y="20892"/>
                  <a:pt x="15548" y="20827"/>
                </a:cubicBezTo>
                <a:cubicBezTo>
                  <a:pt x="15431" y="20733"/>
                  <a:pt x="15383" y="20954"/>
                  <a:pt x="15185" y="20881"/>
                </a:cubicBezTo>
                <a:cubicBezTo>
                  <a:pt x="15030" y="20824"/>
                  <a:pt x="14638" y="20421"/>
                  <a:pt x="14549" y="20854"/>
                </a:cubicBezTo>
                <a:cubicBezTo>
                  <a:pt x="14678" y="20857"/>
                  <a:pt x="14825" y="21025"/>
                  <a:pt x="14961" y="21071"/>
                </a:cubicBezTo>
                <a:cubicBezTo>
                  <a:pt x="15189" y="21147"/>
                  <a:pt x="15472" y="21216"/>
                  <a:pt x="15706" y="21244"/>
                </a:cubicBezTo>
                <a:cubicBezTo>
                  <a:pt x="15768" y="21252"/>
                  <a:pt x="16095" y="21365"/>
                  <a:pt x="16116" y="21306"/>
                </a:cubicBezTo>
                <a:cubicBezTo>
                  <a:pt x="16108" y="21329"/>
                  <a:pt x="16443" y="21301"/>
                  <a:pt x="16263" y="21201"/>
                </a:cubicBezTo>
                <a:close/>
                <a:moveTo>
                  <a:pt x="14587" y="20535"/>
                </a:moveTo>
                <a:cubicBezTo>
                  <a:pt x="14613" y="20480"/>
                  <a:pt x="14595" y="20518"/>
                  <a:pt x="14587" y="20535"/>
                </a:cubicBezTo>
                <a:cubicBezTo>
                  <a:pt x="14615" y="20477"/>
                  <a:pt x="14667" y="19955"/>
                  <a:pt x="14646" y="19893"/>
                </a:cubicBezTo>
                <a:cubicBezTo>
                  <a:pt x="14672" y="19912"/>
                  <a:pt x="14704" y="19916"/>
                  <a:pt x="14725" y="19942"/>
                </a:cubicBezTo>
                <a:cubicBezTo>
                  <a:pt x="14719" y="19826"/>
                  <a:pt x="14724" y="19684"/>
                  <a:pt x="14625" y="19570"/>
                </a:cubicBezTo>
                <a:cubicBezTo>
                  <a:pt x="14582" y="19521"/>
                  <a:pt x="14466" y="19573"/>
                  <a:pt x="14476" y="19656"/>
                </a:cubicBezTo>
                <a:cubicBezTo>
                  <a:pt x="14484" y="19728"/>
                  <a:pt x="14595" y="19726"/>
                  <a:pt x="14612" y="19833"/>
                </a:cubicBezTo>
                <a:cubicBezTo>
                  <a:pt x="14544" y="19734"/>
                  <a:pt x="14504" y="19734"/>
                  <a:pt x="14410" y="19686"/>
                </a:cubicBezTo>
                <a:cubicBezTo>
                  <a:pt x="14334" y="19438"/>
                  <a:pt x="14184" y="19343"/>
                  <a:pt x="14241" y="19116"/>
                </a:cubicBezTo>
                <a:cubicBezTo>
                  <a:pt x="14265" y="19025"/>
                  <a:pt x="13866" y="18581"/>
                  <a:pt x="13773" y="18564"/>
                </a:cubicBezTo>
                <a:cubicBezTo>
                  <a:pt x="13610" y="18532"/>
                  <a:pt x="13314" y="18143"/>
                  <a:pt x="13239" y="17978"/>
                </a:cubicBezTo>
                <a:cubicBezTo>
                  <a:pt x="13175" y="17835"/>
                  <a:pt x="12614" y="17619"/>
                  <a:pt x="12740" y="17868"/>
                </a:cubicBezTo>
                <a:cubicBezTo>
                  <a:pt x="12804" y="17994"/>
                  <a:pt x="12911" y="18099"/>
                  <a:pt x="12993" y="18204"/>
                </a:cubicBezTo>
                <a:cubicBezTo>
                  <a:pt x="13074" y="18306"/>
                  <a:pt x="13143" y="18547"/>
                  <a:pt x="13247" y="18604"/>
                </a:cubicBezTo>
                <a:cubicBezTo>
                  <a:pt x="13343" y="18657"/>
                  <a:pt x="13391" y="18728"/>
                  <a:pt x="13410" y="18867"/>
                </a:cubicBezTo>
                <a:cubicBezTo>
                  <a:pt x="13435" y="19052"/>
                  <a:pt x="13571" y="19187"/>
                  <a:pt x="13642" y="19345"/>
                </a:cubicBezTo>
                <a:cubicBezTo>
                  <a:pt x="13726" y="19532"/>
                  <a:pt x="13738" y="19854"/>
                  <a:pt x="13898" y="19967"/>
                </a:cubicBezTo>
                <a:cubicBezTo>
                  <a:pt x="13999" y="20039"/>
                  <a:pt x="14049" y="20239"/>
                  <a:pt x="14159" y="20332"/>
                </a:cubicBezTo>
                <a:cubicBezTo>
                  <a:pt x="14218" y="20381"/>
                  <a:pt x="14320" y="20591"/>
                  <a:pt x="14373" y="20604"/>
                </a:cubicBezTo>
                <a:cubicBezTo>
                  <a:pt x="14369" y="20571"/>
                  <a:pt x="14355" y="20530"/>
                  <a:pt x="14378" y="20503"/>
                </a:cubicBezTo>
                <a:cubicBezTo>
                  <a:pt x="14413" y="20525"/>
                  <a:pt x="14560" y="20593"/>
                  <a:pt x="14587" y="20535"/>
                </a:cubicBezTo>
                <a:cubicBezTo>
                  <a:pt x="14584" y="20542"/>
                  <a:pt x="14582" y="20546"/>
                  <a:pt x="14587" y="20535"/>
                </a:cubicBezTo>
                <a:close/>
                <a:moveTo>
                  <a:pt x="18008" y="18723"/>
                </a:moveTo>
                <a:cubicBezTo>
                  <a:pt x="17983" y="18750"/>
                  <a:pt x="17963" y="18782"/>
                  <a:pt x="17947" y="18819"/>
                </a:cubicBezTo>
                <a:cubicBezTo>
                  <a:pt x="17734" y="19148"/>
                  <a:pt x="17442" y="18778"/>
                  <a:pt x="17197" y="18912"/>
                </a:cubicBezTo>
                <a:cubicBezTo>
                  <a:pt x="17066" y="18984"/>
                  <a:pt x="16845" y="19897"/>
                  <a:pt x="16936" y="20034"/>
                </a:cubicBezTo>
                <a:cubicBezTo>
                  <a:pt x="16988" y="20112"/>
                  <a:pt x="17002" y="20686"/>
                  <a:pt x="17101" y="20570"/>
                </a:cubicBezTo>
                <a:cubicBezTo>
                  <a:pt x="17213" y="20440"/>
                  <a:pt x="17176" y="20077"/>
                  <a:pt x="17157" y="19905"/>
                </a:cubicBezTo>
                <a:cubicBezTo>
                  <a:pt x="17424" y="19728"/>
                  <a:pt x="17188" y="20552"/>
                  <a:pt x="17558" y="20246"/>
                </a:cubicBezTo>
                <a:cubicBezTo>
                  <a:pt x="17629" y="20187"/>
                  <a:pt x="17419" y="19764"/>
                  <a:pt x="17386" y="19700"/>
                </a:cubicBezTo>
                <a:cubicBezTo>
                  <a:pt x="17326" y="19586"/>
                  <a:pt x="17694" y="19451"/>
                  <a:pt x="17705" y="19360"/>
                </a:cubicBezTo>
                <a:cubicBezTo>
                  <a:pt x="17715" y="19275"/>
                  <a:pt x="16935" y="19751"/>
                  <a:pt x="17124" y="19135"/>
                </a:cubicBezTo>
                <a:cubicBezTo>
                  <a:pt x="17171" y="18983"/>
                  <a:pt x="17519" y="19053"/>
                  <a:pt x="17608" y="19065"/>
                </a:cubicBezTo>
                <a:cubicBezTo>
                  <a:pt x="17718" y="19079"/>
                  <a:pt x="17835" y="19134"/>
                  <a:pt x="17920" y="19006"/>
                </a:cubicBezTo>
                <a:cubicBezTo>
                  <a:pt x="17927" y="18996"/>
                  <a:pt x="18090" y="18686"/>
                  <a:pt x="18008" y="18723"/>
                </a:cubicBezTo>
                <a:close/>
                <a:moveTo>
                  <a:pt x="16704" y="13082"/>
                </a:moveTo>
                <a:cubicBezTo>
                  <a:pt x="16613" y="13312"/>
                  <a:pt x="16783" y="13423"/>
                  <a:pt x="16840" y="13609"/>
                </a:cubicBezTo>
                <a:cubicBezTo>
                  <a:pt x="16841" y="13609"/>
                  <a:pt x="16850" y="13609"/>
                  <a:pt x="16851" y="13609"/>
                </a:cubicBezTo>
                <a:cubicBezTo>
                  <a:pt x="16855" y="13521"/>
                  <a:pt x="17025" y="12818"/>
                  <a:pt x="16888" y="12816"/>
                </a:cubicBezTo>
                <a:cubicBezTo>
                  <a:pt x="16888" y="12816"/>
                  <a:pt x="16888" y="12816"/>
                  <a:pt x="16888" y="12816"/>
                </a:cubicBezTo>
                <a:cubicBezTo>
                  <a:pt x="16848" y="12816"/>
                  <a:pt x="16878" y="12816"/>
                  <a:pt x="16888" y="12816"/>
                </a:cubicBezTo>
                <a:cubicBezTo>
                  <a:pt x="16771" y="12816"/>
                  <a:pt x="16747" y="12972"/>
                  <a:pt x="16704" y="13082"/>
                </a:cubicBezTo>
                <a:close/>
                <a:moveTo>
                  <a:pt x="17712" y="10844"/>
                </a:moveTo>
                <a:cubicBezTo>
                  <a:pt x="17703" y="10863"/>
                  <a:pt x="17708" y="10853"/>
                  <a:pt x="17712" y="10844"/>
                </a:cubicBezTo>
                <a:cubicBezTo>
                  <a:pt x="17692" y="10887"/>
                  <a:pt x="17822" y="11096"/>
                  <a:pt x="17838" y="11109"/>
                </a:cubicBezTo>
                <a:cubicBezTo>
                  <a:pt x="17849" y="11118"/>
                  <a:pt x="17865" y="11124"/>
                  <a:pt x="17877" y="11126"/>
                </a:cubicBezTo>
                <a:cubicBezTo>
                  <a:pt x="17878" y="11096"/>
                  <a:pt x="17839" y="10886"/>
                  <a:pt x="17827" y="10899"/>
                </a:cubicBezTo>
                <a:cubicBezTo>
                  <a:pt x="17897" y="10821"/>
                  <a:pt x="17903" y="11539"/>
                  <a:pt x="18077" y="11380"/>
                </a:cubicBezTo>
                <a:cubicBezTo>
                  <a:pt x="18170" y="11297"/>
                  <a:pt x="18111" y="11168"/>
                  <a:pt x="18118" y="11055"/>
                </a:cubicBezTo>
                <a:cubicBezTo>
                  <a:pt x="18128" y="10876"/>
                  <a:pt x="18099" y="10972"/>
                  <a:pt x="18021" y="10859"/>
                </a:cubicBezTo>
                <a:cubicBezTo>
                  <a:pt x="18036" y="10845"/>
                  <a:pt x="17825" y="10607"/>
                  <a:pt x="17712" y="10844"/>
                </a:cubicBezTo>
                <a:cubicBezTo>
                  <a:pt x="17714" y="10841"/>
                  <a:pt x="17715" y="10839"/>
                  <a:pt x="17716" y="10837"/>
                </a:cubicBezTo>
                <a:cubicBezTo>
                  <a:pt x="17715" y="10838"/>
                  <a:pt x="17714" y="10841"/>
                  <a:pt x="17712" y="10844"/>
                </a:cubicBezTo>
                <a:close/>
                <a:moveTo>
                  <a:pt x="18155" y="10981"/>
                </a:moveTo>
                <a:cubicBezTo>
                  <a:pt x="18156" y="10983"/>
                  <a:pt x="18156" y="10984"/>
                  <a:pt x="18157" y="10986"/>
                </a:cubicBezTo>
                <a:lnTo>
                  <a:pt x="18157" y="10980"/>
                </a:lnTo>
                <a:cubicBezTo>
                  <a:pt x="18156" y="10981"/>
                  <a:pt x="18156" y="10981"/>
                  <a:pt x="18155" y="10981"/>
                </a:cubicBezTo>
                <a:close/>
                <a:moveTo>
                  <a:pt x="18494" y="10870"/>
                </a:moveTo>
                <a:cubicBezTo>
                  <a:pt x="18495" y="10871"/>
                  <a:pt x="18495" y="10871"/>
                  <a:pt x="18494" y="10870"/>
                </a:cubicBezTo>
                <a:cubicBezTo>
                  <a:pt x="18471" y="10838"/>
                  <a:pt x="18547" y="10731"/>
                  <a:pt x="18554" y="10729"/>
                </a:cubicBezTo>
                <a:cubicBezTo>
                  <a:pt x="18453" y="10479"/>
                  <a:pt x="18199" y="10696"/>
                  <a:pt x="18150" y="10851"/>
                </a:cubicBezTo>
                <a:cubicBezTo>
                  <a:pt x="18209" y="10805"/>
                  <a:pt x="18269" y="11010"/>
                  <a:pt x="18342" y="10999"/>
                </a:cubicBezTo>
                <a:cubicBezTo>
                  <a:pt x="18354" y="10871"/>
                  <a:pt x="18377" y="10711"/>
                  <a:pt x="18494" y="10870"/>
                </a:cubicBezTo>
                <a:close/>
                <a:moveTo>
                  <a:pt x="18925" y="10455"/>
                </a:moveTo>
                <a:cubicBezTo>
                  <a:pt x="19074" y="10535"/>
                  <a:pt x="18998" y="10353"/>
                  <a:pt x="19082" y="10331"/>
                </a:cubicBezTo>
                <a:cubicBezTo>
                  <a:pt x="19143" y="10315"/>
                  <a:pt x="19102" y="10429"/>
                  <a:pt x="19140" y="10453"/>
                </a:cubicBezTo>
                <a:cubicBezTo>
                  <a:pt x="19161" y="10466"/>
                  <a:pt x="19182" y="10192"/>
                  <a:pt x="19268" y="10229"/>
                </a:cubicBezTo>
                <a:cubicBezTo>
                  <a:pt x="19270" y="10283"/>
                  <a:pt x="19281" y="10332"/>
                  <a:pt x="19303" y="10378"/>
                </a:cubicBezTo>
                <a:cubicBezTo>
                  <a:pt x="19331" y="10411"/>
                  <a:pt x="19368" y="10180"/>
                  <a:pt x="19390" y="10163"/>
                </a:cubicBezTo>
                <a:cubicBezTo>
                  <a:pt x="19189" y="10042"/>
                  <a:pt x="19220" y="9561"/>
                  <a:pt x="19213" y="9410"/>
                </a:cubicBezTo>
                <a:cubicBezTo>
                  <a:pt x="19203" y="9250"/>
                  <a:pt x="18945" y="8663"/>
                  <a:pt x="18789" y="8793"/>
                </a:cubicBezTo>
                <a:cubicBezTo>
                  <a:pt x="18688" y="8878"/>
                  <a:pt x="18903" y="9380"/>
                  <a:pt x="18921" y="9513"/>
                </a:cubicBezTo>
                <a:cubicBezTo>
                  <a:pt x="18942" y="9666"/>
                  <a:pt x="18831" y="9812"/>
                  <a:pt x="18747" y="9883"/>
                </a:cubicBezTo>
                <a:cubicBezTo>
                  <a:pt x="18578" y="10022"/>
                  <a:pt x="18681" y="9752"/>
                  <a:pt x="18616" y="9737"/>
                </a:cubicBezTo>
                <a:cubicBezTo>
                  <a:pt x="18570" y="9727"/>
                  <a:pt x="18579" y="10013"/>
                  <a:pt x="18565" y="10058"/>
                </a:cubicBezTo>
                <a:cubicBezTo>
                  <a:pt x="18497" y="10271"/>
                  <a:pt x="18631" y="10204"/>
                  <a:pt x="18427" y="10176"/>
                </a:cubicBezTo>
                <a:cubicBezTo>
                  <a:pt x="18351" y="10166"/>
                  <a:pt x="18089" y="10234"/>
                  <a:pt x="18044" y="10303"/>
                </a:cubicBezTo>
                <a:cubicBezTo>
                  <a:pt x="18047" y="10299"/>
                  <a:pt x="17883" y="10560"/>
                  <a:pt x="17858" y="10523"/>
                </a:cubicBezTo>
                <a:cubicBezTo>
                  <a:pt x="17899" y="10754"/>
                  <a:pt x="18464" y="10422"/>
                  <a:pt x="18580" y="10472"/>
                </a:cubicBezTo>
                <a:cubicBezTo>
                  <a:pt x="18585" y="10596"/>
                  <a:pt x="18609" y="10680"/>
                  <a:pt x="18703" y="10735"/>
                </a:cubicBezTo>
                <a:cubicBezTo>
                  <a:pt x="18753" y="10764"/>
                  <a:pt x="18816" y="10592"/>
                  <a:pt x="18840" y="10543"/>
                </a:cubicBezTo>
                <a:cubicBezTo>
                  <a:pt x="18865" y="10494"/>
                  <a:pt x="18720" y="10465"/>
                  <a:pt x="18769" y="10389"/>
                </a:cubicBezTo>
                <a:cubicBezTo>
                  <a:pt x="18797" y="10347"/>
                  <a:pt x="18905" y="10444"/>
                  <a:pt x="18925" y="10455"/>
                </a:cubicBezTo>
                <a:close/>
                <a:moveTo>
                  <a:pt x="19160" y="8116"/>
                </a:moveTo>
                <a:lnTo>
                  <a:pt x="19146" y="8111"/>
                </a:lnTo>
                <a:cubicBezTo>
                  <a:pt x="19036" y="8151"/>
                  <a:pt x="19089" y="8247"/>
                  <a:pt x="18906" y="8142"/>
                </a:cubicBezTo>
                <a:cubicBezTo>
                  <a:pt x="18847" y="8108"/>
                  <a:pt x="18485" y="7762"/>
                  <a:pt x="18443" y="7857"/>
                </a:cubicBezTo>
                <a:cubicBezTo>
                  <a:pt x="18479" y="7928"/>
                  <a:pt x="18697" y="8296"/>
                  <a:pt x="18646" y="8380"/>
                </a:cubicBezTo>
                <a:cubicBezTo>
                  <a:pt x="18629" y="8381"/>
                  <a:pt x="18520" y="8340"/>
                  <a:pt x="18499" y="8358"/>
                </a:cubicBezTo>
                <a:cubicBezTo>
                  <a:pt x="18498" y="8393"/>
                  <a:pt x="18522" y="8403"/>
                  <a:pt x="18547" y="8410"/>
                </a:cubicBezTo>
                <a:cubicBezTo>
                  <a:pt x="18531" y="8460"/>
                  <a:pt x="18513" y="8509"/>
                  <a:pt x="18493" y="8557"/>
                </a:cubicBezTo>
                <a:cubicBezTo>
                  <a:pt x="18527" y="8619"/>
                  <a:pt x="18568" y="8674"/>
                  <a:pt x="18615" y="8721"/>
                </a:cubicBezTo>
                <a:cubicBezTo>
                  <a:pt x="18661" y="8865"/>
                  <a:pt x="18800" y="8728"/>
                  <a:pt x="18795" y="8712"/>
                </a:cubicBezTo>
                <a:cubicBezTo>
                  <a:pt x="18774" y="8635"/>
                  <a:pt x="18622" y="8687"/>
                  <a:pt x="18587" y="8598"/>
                </a:cubicBezTo>
                <a:cubicBezTo>
                  <a:pt x="18565" y="8543"/>
                  <a:pt x="18779" y="8529"/>
                  <a:pt x="18804" y="8536"/>
                </a:cubicBezTo>
                <a:cubicBezTo>
                  <a:pt x="18831" y="8543"/>
                  <a:pt x="19142" y="8756"/>
                  <a:pt x="19097" y="8609"/>
                </a:cubicBezTo>
                <a:cubicBezTo>
                  <a:pt x="19047" y="8447"/>
                  <a:pt x="19219" y="8414"/>
                  <a:pt x="19316" y="8366"/>
                </a:cubicBezTo>
                <a:cubicBezTo>
                  <a:pt x="19247" y="8378"/>
                  <a:pt x="19154" y="8192"/>
                  <a:pt x="19160" y="8116"/>
                </a:cubicBezTo>
                <a:close/>
                <a:moveTo>
                  <a:pt x="17646" y="6274"/>
                </a:moveTo>
                <a:cubicBezTo>
                  <a:pt x="17799" y="6419"/>
                  <a:pt x="17943" y="6645"/>
                  <a:pt x="18027" y="6862"/>
                </a:cubicBezTo>
                <a:cubicBezTo>
                  <a:pt x="18080" y="6997"/>
                  <a:pt x="18171" y="7189"/>
                  <a:pt x="18248" y="7303"/>
                </a:cubicBezTo>
                <a:cubicBezTo>
                  <a:pt x="18298" y="7378"/>
                  <a:pt x="18389" y="7663"/>
                  <a:pt x="18474" y="7676"/>
                </a:cubicBezTo>
                <a:cubicBezTo>
                  <a:pt x="18421" y="7470"/>
                  <a:pt x="18534" y="7473"/>
                  <a:pt x="18607" y="7547"/>
                </a:cubicBezTo>
                <a:cubicBezTo>
                  <a:pt x="18461" y="7353"/>
                  <a:pt x="18082" y="7060"/>
                  <a:pt x="18198" y="6858"/>
                </a:cubicBezTo>
                <a:cubicBezTo>
                  <a:pt x="18255" y="6759"/>
                  <a:pt x="18499" y="7018"/>
                  <a:pt x="18519" y="7049"/>
                </a:cubicBezTo>
                <a:cubicBezTo>
                  <a:pt x="18357" y="6801"/>
                  <a:pt x="18126" y="6627"/>
                  <a:pt x="17961" y="6378"/>
                </a:cubicBezTo>
                <a:cubicBezTo>
                  <a:pt x="17806" y="6144"/>
                  <a:pt x="17586" y="5734"/>
                  <a:pt x="17350" y="5619"/>
                </a:cubicBezTo>
                <a:cubicBezTo>
                  <a:pt x="17325" y="5663"/>
                  <a:pt x="17472" y="5827"/>
                  <a:pt x="17478" y="5878"/>
                </a:cubicBezTo>
                <a:cubicBezTo>
                  <a:pt x="17465" y="5877"/>
                  <a:pt x="17376" y="5743"/>
                  <a:pt x="17378" y="5856"/>
                </a:cubicBezTo>
                <a:cubicBezTo>
                  <a:pt x="17378" y="5852"/>
                  <a:pt x="17378" y="5849"/>
                  <a:pt x="17378" y="5857"/>
                </a:cubicBezTo>
                <a:cubicBezTo>
                  <a:pt x="17379" y="5869"/>
                  <a:pt x="17378" y="5863"/>
                  <a:pt x="17378" y="5857"/>
                </a:cubicBezTo>
                <a:cubicBezTo>
                  <a:pt x="17381" y="5928"/>
                  <a:pt x="17603" y="6232"/>
                  <a:pt x="17646" y="6274"/>
                </a:cubicBezTo>
                <a:close/>
                <a:moveTo>
                  <a:pt x="18607" y="7547"/>
                </a:moveTo>
                <a:cubicBezTo>
                  <a:pt x="18635" y="7584"/>
                  <a:pt x="18654" y="7616"/>
                  <a:pt x="18660" y="7644"/>
                </a:cubicBezTo>
                <a:cubicBezTo>
                  <a:pt x="18653" y="7607"/>
                  <a:pt x="18633" y="7573"/>
                  <a:pt x="18607" y="7547"/>
                </a:cubicBezTo>
                <a:close/>
                <a:moveTo>
                  <a:pt x="12796" y="1135"/>
                </a:moveTo>
                <a:cubicBezTo>
                  <a:pt x="12751" y="1122"/>
                  <a:pt x="12895" y="1166"/>
                  <a:pt x="12796" y="1135"/>
                </a:cubicBezTo>
                <a:cubicBezTo>
                  <a:pt x="12796" y="1135"/>
                  <a:pt x="12796" y="1135"/>
                  <a:pt x="12796" y="1135"/>
                </a:cubicBezTo>
                <a:close/>
                <a:moveTo>
                  <a:pt x="12796" y="1135"/>
                </a:moveTo>
                <a:cubicBezTo>
                  <a:pt x="12907" y="1169"/>
                  <a:pt x="13566" y="1269"/>
                  <a:pt x="13631" y="1102"/>
                </a:cubicBezTo>
                <a:cubicBezTo>
                  <a:pt x="13663" y="1018"/>
                  <a:pt x="12743" y="910"/>
                  <a:pt x="12645" y="914"/>
                </a:cubicBezTo>
                <a:cubicBezTo>
                  <a:pt x="12600" y="1062"/>
                  <a:pt x="12710" y="1110"/>
                  <a:pt x="12796" y="1135"/>
                </a:cubicBezTo>
                <a:close/>
                <a:moveTo>
                  <a:pt x="6624" y="191"/>
                </a:moveTo>
                <a:cubicBezTo>
                  <a:pt x="6624" y="192"/>
                  <a:pt x="6625" y="195"/>
                  <a:pt x="6626" y="199"/>
                </a:cubicBezTo>
                <a:cubicBezTo>
                  <a:pt x="6626" y="196"/>
                  <a:pt x="6625" y="194"/>
                  <a:pt x="6624" y="191"/>
                </a:cubicBezTo>
                <a:cubicBezTo>
                  <a:pt x="6624" y="191"/>
                  <a:pt x="6624" y="191"/>
                  <a:pt x="6624" y="191"/>
                </a:cubicBezTo>
                <a:close/>
                <a:moveTo>
                  <a:pt x="6637" y="229"/>
                </a:moveTo>
                <a:cubicBezTo>
                  <a:pt x="6645" y="251"/>
                  <a:pt x="6651" y="268"/>
                  <a:pt x="6637" y="229"/>
                </a:cubicBezTo>
                <a:cubicBezTo>
                  <a:pt x="6637" y="229"/>
                  <a:pt x="6637" y="229"/>
                  <a:pt x="6637" y="229"/>
                </a:cubicBezTo>
                <a:close/>
                <a:moveTo>
                  <a:pt x="6637" y="229"/>
                </a:moveTo>
                <a:cubicBezTo>
                  <a:pt x="6637" y="228"/>
                  <a:pt x="6636" y="225"/>
                  <a:pt x="6635" y="224"/>
                </a:cubicBezTo>
                <a:cubicBezTo>
                  <a:pt x="6636" y="225"/>
                  <a:pt x="6637" y="227"/>
                  <a:pt x="6637" y="229"/>
                </a:cubicBezTo>
                <a:close/>
                <a:moveTo>
                  <a:pt x="6626" y="199"/>
                </a:moveTo>
                <a:cubicBezTo>
                  <a:pt x="6629" y="205"/>
                  <a:pt x="6632" y="215"/>
                  <a:pt x="6635" y="224"/>
                </a:cubicBezTo>
                <a:cubicBezTo>
                  <a:pt x="6633" y="217"/>
                  <a:pt x="6630" y="209"/>
                  <a:pt x="6626" y="199"/>
                </a:cubicBezTo>
                <a:close/>
                <a:moveTo>
                  <a:pt x="6639" y="191"/>
                </a:moveTo>
                <a:cubicBezTo>
                  <a:pt x="6700" y="344"/>
                  <a:pt x="6882" y="206"/>
                  <a:pt x="6974" y="224"/>
                </a:cubicBezTo>
                <a:cubicBezTo>
                  <a:pt x="6891" y="274"/>
                  <a:pt x="7101" y="361"/>
                  <a:pt x="7127" y="364"/>
                </a:cubicBezTo>
                <a:cubicBezTo>
                  <a:pt x="7319" y="388"/>
                  <a:pt x="7515" y="426"/>
                  <a:pt x="7709" y="415"/>
                </a:cubicBezTo>
                <a:cubicBezTo>
                  <a:pt x="7714" y="407"/>
                  <a:pt x="7716" y="403"/>
                  <a:pt x="7718" y="393"/>
                </a:cubicBezTo>
                <a:cubicBezTo>
                  <a:pt x="7615" y="349"/>
                  <a:pt x="7588" y="217"/>
                  <a:pt x="7471" y="203"/>
                </a:cubicBezTo>
                <a:cubicBezTo>
                  <a:pt x="7304" y="184"/>
                  <a:pt x="7240" y="132"/>
                  <a:pt x="7094" y="42"/>
                </a:cubicBezTo>
                <a:cubicBezTo>
                  <a:pt x="7017" y="-6"/>
                  <a:pt x="6518" y="-65"/>
                  <a:pt x="6639" y="191"/>
                </a:cubicBezTo>
                <a:cubicBezTo>
                  <a:pt x="6639" y="191"/>
                  <a:pt x="6639" y="191"/>
                  <a:pt x="6639" y="191"/>
                </a:cubicBezTo>
                <a:close/>
                <a:moveTo>
                  <a:pt x="3049" y="1821"/>
                </a:moveTo>
                <a:cubicBezTo>
                  <a:pt x="3097" y="1824"/>
                  <a:pt x="3068" y="1822"/>
                  <a:pt x="3049" y="1821"/>
                </a:cubicBezTo>
                <a:cubicBezTo>
                  <a:pt x="3259" y="1833"/>
                  <a:pt x="3444" y="2105"/>
                  <a:pt x="3693" y="1983"/>
                </a:cubicBezTo>
                <a:cubicBezTo>
                  <a:pt x="3695" y="1975"/>
                  <a:pt x="3695" y="1959"/>
                  <a:pt x="3693" y="1951"/>
                </a:cubicBezTo>
                <a:cubicBezTo>
                  <a:pt x="3378" y="1819"/>
                  <a:pt x="3267" y="1534"/>
                  <a:pt x="3575" y="1251"/>
                </a:cubicBezTo>
                <a:cubicBezTo>
                  <a:pt x="3878" y="973"/>
                  <a:pt x="4250" y="1072"/>
                  <a:pt x="4563" y="873"/>
                </a:cubicBezTo>
                <a:cubicBezTo>
                  <a:pt x="4434" y="627"/>
                  <a:pt x="4069" y="857"/>
                  <a:pt x="3881" y="855"/>
                </a:cubicBezTo>
                <a:cubicBezTo>
                  <a:pt x="3631" y="853"/>
                  <a:pt x="3298" y="977"/>
                  <a:pt x="3102" y="1185"/>
                </a:cubicBezTo>
                <a:cubicBezTo>
                  <a:pt x="3040" y="1251"/>
                  <a:pt x="3027" y="1414"/>
                  <a:pt x="3008" y="1500"/>
                </a:cubicBezTo>
                <a:cubicBezTo>
                  <a:pt x="2968" y="1677"/>
                  <a:pt x="2751" y="1804"/>
                  <a:pt x="3049" y="1821"/>
                </a:cubicBezTo>
                <a:close/>
                <a:moveTo>
                  <a:pt x="10216" y="16862"/>
                </a:moveTo>
                <a:cubicBezTo>
                  <a:pt x="10007" y="16414"/>
                  <a:pt x="9990" y="17186"/>
                  <a:pt x="10036" y="17376"/>
                </a:cubicBezTo>
                <a:cubicBezTo>
                  <a:pt x="10092" y="17606"/>
                  <a:pt x="10129" y="17705"/>
                  <a:pt x="10318" y="17537"/>
                </a:cubicBezTo>
                <a:cubicBezTo>
                  <a:pt x="10499" y="17376"/>
                  <a:pt x="10291" y="17023"/>
                  <a:pt x="10216" y="16863"/>
                </a:cubicBezTo>
                <a:cubicBezTo>
                  <a:pt x="10225" y="16883"/>
                  <a:pt x="10244" y="16922"/>
                  <a:pt x="10216" y="16862"/>
                </a:cubicBezTo>
                <a:close/>
                <a:moveTo>
                  <a:pt x="10216" y="16862"/>
                </a:moveTo>
                <a:cubicBezTo>
                  <a:pt x="10216" y="16862"/>
                  <a:pt x="10216" y="16862"/>
                  <a:pt x="10216" y="16863"/>
                </a:cubicBezTo>
                <a:cubicBezTo>
                  <a:pt x="10211" y="16852"/>
                  <a:pt x="10209" y="16847"/>
                  <a:pt x="10216" y="16862"/>
                </a:cubicBezTo>
                <a:close/>
                <a:moveTo>
                  <a:pt x="17680" y="20444"/>
                </a:moveTo>
                <a:cubicBezTo>
                  <a:pt x="17677" y="20432"/>
                  <a:pt x="17678" y="20435"/>
                  <a:pt x="17679" y="20439"/>
                </a:cubicBezTo>
                <a:cubicBezTo>
                  <a:pt x="17647" y="20338"/>
                  <a:pt x="17562" y="20187"/>
                  <a:pt x="17562" y="20438"/>
                </a:cubicBezTo>
                <a:cubicBezTo>
                  <a:pt x="17562" y="20640"/>
                  <a:pt x="17719" y="20588"/>
                  <a:pt x="17681" y="20445"/>
                </a:cubicBezTo>
                <a:cubicBezTo>
                  <a:pt x="17681" y="20446"/>
                  <a:pt x="17681" y="20446"/>
                  <a:pt x="17680" y="20444"/>
                </a:cubicBezTo>
                <a:close/>
                <a:moveTo>
                  <a:pt x="20845" y="19801"/>
                </a:moveTo>
                <a:cubicBezTo>
                  <a:pt x="20845" y="19756"/>
                  <a:pt x="20831" y="19752"/>
                  <a:pt x="20720" y="19722"/>
                </a:cubicBezTo>
                <a:cubicBezTo>
                  <a:pt x="20484" y="19667"/>
                  <a:pt x="20309" y="19366"/>
                  <a:pt x="20078" y="19540"/>
                </a:cubicBezTo>
                <a:lnTo>
                  <a:pt x="20083" y="19581"/>
                </a:lnTo>
                <a:lnTo>
                  <a:pt x="20066" y="19592"/>
                </a:lnTo>
                <a:cubicBezTo>
                  <a:pt x="20073" y="19603"/>
                  <a:pt x="20078" y="19616"/>
                  <a:pt x="20080" y="19629"/>
                </a:cubicBezTo>
                <a:cubicBezTo>
                  <a:pt x="19967" y="19665"/>
                  <a:pt x="19867" y="19933"/>
                  <a:pt x="19784" y="19933"/>
                </a:cubicBezTo>
                <a:cubicBezTo>
                  <a:pt x="19806" y="19933"/>
                  <a:pt x="19649" y="19674"/>
                  <a:pt x="19649" y="19726"/>
                </a:cubicBezTo>
                <a:cubicBezTo>
                  <a:pt x="19591" y="19599"/>
                  <a:pt x="19738" y="19263"/>
                  <a:pt x="19533" y="19263"/>
                </a:cubicBezTo>
                <a:cubicBezTo>
                  <a:pt x="19510" y="19243"/>
                  <a:pt x="19395" y="19210"/>
                  <a:pt x="19371" y="19200"/>
                </a:cubicBezTo>
                <a:cubicBezTo>
                  <a:pt x="19228" y="19141"/>
                  <a:pt x="19205" y="19326"/>
                  <a:pt x="19144" y="19326"/>
                </a:cubicBezTo>
                <a:cubicBezTo>
                  <a:pt x="19123" y="19314"/>
                  <a:pt x="19057" y="19299"/>
                  <a:pt x="19047" y="19341"/>
                </a:cubicBezTo>
                <a:cubicBezTo>
                  <a:pt x="18878" y="19223"/>
                  <a:pt x="19194" y="19742"/>
                  <a:pt x="19275" y="19766"/>
                </a:cubicBezTo>
                <a:cubicBezTo>
                  <a:pt x="19141" y="19798"/>
                  <a:pt x="19298" y="20026"/>
                  <a:pt x="19315" y="20115"/>
                </a:cubicBezTo>
                <a:cubicBezTo>
                  <a:pt x="19376" y="20426"/>
                  <a:pt x="19468" y="20101"/>
                  <a:pt x="19519" y="20101"/>
                </a:cubicBezTo>
                <a:cubicBezTo>
                  <a:pt x="19605" y="20101"/>
                  <a:pt x="19914" y="20363"/>
                  <a:pt x="20018" y="20411"/>
                </a:cubicBezTo>
                <a:cubicBezTo>
                  <a:pt x="20127" y="20461"/>
                  <a:pt x="20181" y="20479"/>
                  <a:pt x="20248" y="20607"/>
                </a:cubicBezTo>
                <a:cubicBezTo>
                  <a:pt x="20277" y="20661"/>
                  <a:pt x="20274" y="20778"/>
                  <a:pt x="20326" y="20815"/>
                </a:cubicBezTo>
                <a:cubicBezTo>
                  <a:pt x="20319" y="20858"/>
                  <a:pt x="20311" y="20886"/>
                  <a:pt x="20321" y="20928"/>
                </a:cubicBezTo>
                <a:cubicBezTo>
                  <a:pt x="20186" y="20961"/>
                  <a:pt x="20099" y="21117"/>
                  <a:pt x="20109" y="21286"/>
                </a:cubicBezTo>
                <a:cubicBezTo>
                  <a:pt x="20228" y="21294"/>
                  <a:pt x="20372" y="21234"/>
                  <a:pt x="20433" y="21234"/>
                </a:cubicBezTo>
                <a:lnTo>
                  <a:pt x="20433" y="21233"/>
                </a:lnTo>
                <a:cubicBezTo>
                  <a:pt x="20433" y="21142"/>
                  <a:pt x="20719" y="21510"/>
                  <a:pt x="20736" y="21535"/>
                </a:cubicBezTo>
                <a:cubicBezTo>
                  <a:pt x="20771" y="21316"/>
                  <a:pt x="20771" y="21081"/>
                  <a:pt x="20800" y="20857"/>
                </a:cubicBezTo>
                <a:lnTo>
                  <a:pt x="20771" y="20809"/>
                </a:lnTo>
                <a:cubicBezTo>
                  <a:pt x="20895" y="20557"/>
                  <a:pt x="20831" y="20091"/>
                  <a:pt x="20845" y="19801"/>
                </a:cubicBezTo>
                <a:close/>
                <a:moveTo>
                  <a:pt x="21483" y="3136"/>
                </a:moveTo>
                <a:cubicBezTo>
                  <a:pt x="21484" y="3136"/>
                  <a:pt x="21512" y="3136"/>
                  <a:pt x="21512" y="3136"/>
                </a:cubicBezTo>
                <a:cubicBezTo>
                  <a:pt x="21524" y="3110"/>
                  <a:pt x="21544" y="3089"/>
                  <a:pt x="21567" y="3075"/>
                </a:cubicBezTo>
                <a:cubicBezTo>
                  <a:pt x="21432" y="2793"/>
                  <a:pt x="21025" y="2732"/>
                  <a:pt x="20788" y="2699"/>
                </a:cubicBezTo>
                <a:cubicBezTo>
                  <a:pt x="20424" y="2699"/>
                  <a:pt x="20032" y="2429"/>
                  <a:pt x="19669" y="2355"/>
                </a:cubicBezTo>
                <a:cubicBezTo>
                  <a:pt x="19252" y="2271"/>
                  <a:pt x="18850" y="2097"/>
                  <a:pt x="18423" y="2086"/>
                </a:cubicBezTo>
                <a:cubicBezTo>
                  <a:pt x="18281" y="2082"/>
                  <a:pt x="18025" y="1964"/>
                  <a:pt x="17928" y="2085"/>
                </a:cubicBezTo>
                <a:cubicBezTo>
                  <a:pt x="17787" y="1963"/>
                  <a:pt x="17753" y="2111"/>
                  <a:pt x="17640" y="2116"/>
                </a:cubicBezTo>
                <a:cubicBezTo>
                  <a:pt x="17589" y="2193"/>
                  <a:pt x="17369" y="2124"/>
                  <a:pt x="17309" y="2114"/>
                </a:cubicBezTo>
                <a:cubicBezTo>
                  <a:pt x="17131" y="2085"/>
                  <a:pt x="16946" y="2126"/>
                  <a:pt x="16770" y="2090"/>
                </a:cubicBezTo>
                <a:cubicBezTo>
                  <a:pt x="16661" y="2068"/>
                  <a:pt x="16615" y="1921"/>
                  <a:pt x="16498" y="1897"/>
                </a:cubicBezTo>
                <a:cubicBezTo>
                  <a:pt x="16256" y="1847"/>
                  <a:pt x="15932" y="1733"/>
                  <a:pt x="15687" y="1852"/>
                </a:cubicBezTo>
                <a:cubicBezTo>
                  <a:pt x="15505" y="1940"/>
                  <a:pt x="15223" y="1766"/>
                  <a:pt x="15033" y="1732"/>
                </a:cubicBezTo>
                <a:cubicBezTo>
                  <a:pt x="15028" y="1585"/>
                  <a:pt x="14601" y="1491"/>
                  <a:pt x="14524" y="1604"/>
                </a:cubicBezTo>
                <a:cubicBezTo>
                  <a:pt x="14389" y="1489"/>
                  <a:pt x="14096" y="1512"/>
                  <a:pt x="13941" y="1503"/>
                </a:cubicBezTo>
                <a:lnTo>
                  <a:pt x="13941" y="1502"/>
                </a:lnTo>
                <a:cubicBezTo>
                  <a:pt x="13859" y="1397"/>
                  <a:pt x="13713" y="1363"/>
                  <a:pt x="13601" y="1377"/>
                </a:cubicBezTo>
                <a:cubicBezTo>
                  <a:pt x="13463" y="1395"/>
                  <a:pt x="13552" y="1500"/>
                  <a:pt x="13642" y="1496"/>
                </a:cubicBezTo>
                <a:cubicBezTo>
                  <a:pt x="13538" y="1516"/>
                  <a:pt x="13426" y="1657"/>
                  <a:pt x="13589" y="1732"/>
                </a:cubicBezTo>
                <a:cubicBezTo>
                  <a:pt x="13432" y="1749"/>
                  <a:pt x="13289" y="1736"/>
                  <a:pt x="13132" y="1770"/>
                </a:cubicBezTo>
                <a:cubicBezTo>
                  <a:pt x="13010" y="1796"/>
                  <a:pt x="12688" y="1530"/>
                  <a:pt x="12823" y="1894"/>
                </a:cubicBezTo>
                <a:cubicBezTo>
                  <a:pt x="12699" y="1866"/>
                  <a:pt x="12578" y="1803"/>
                  <a:pt x="12462" y="1744"/>
                </a:cubicBezTo>
                <a:lnTo>
                  <a:pt x="12468" y="1739"/>
                </a:lnTo>
                <a:lnTo>
                  <a:pt x="12445" y="1651"/>
                </a:lnTo>
                <a:cubicBezTo>
                  <a:pt x="12201" y="1356"/>
                  <a:pt x="11570" y="1196"/>
                  <a:pt x="11249" y="1384"/>
                </a:cubicBezTo>
                <a:cubicBezTo>
                  <a:pt x="11292" y="1402"/>
                  <a:pt x="11339" y="1419"/>
                  <a:pt x="11379" y="1446"/>
                </a:cubicBezTo>
                <a:cubicBezTo>
                  <a:pt x="11235" y="1453"/>
                  <a:pt x="11040" y="1498"/>
                  <a:pt x="10902" y="1435"/>
                </a:cubicBezTo>
                <a:cubicBezTo>
                  <a:pt x="10924" y="1410"/>
                  <a:pt x="10943" y="1372"/>
                  <a:pt x="10960" y="1341"/>
                </a:cubicBezTo>
                <a:cubicBezTo>
                  <a:pt x="10707" y="1338"/>
                  <a:pt x="10460" y="1329"/>
                  <a:pt x="10209" y="1352"/>
                </a:cubicBezTo>
                <a:cubicBezTo>
                  <a:pt x="10151" y="1292"/>
                  <a:pt x="10082" y="1254"/>
                  <a:pt x="10017" y="1207"/>
                </a:cubicBezTo>
                <a:cubicBezTo>
                  <a:pt x="10017" y="1207"/>
                  <a:pt x="10014" y="1302"/>
                  <a:pt x="10014" y="1302"/>
                </a:cubicBezTo>
                <a:cubicBezTo>
                  <a:pt x="9917" y="1297"/>
                  <a:pt x="9781" y="1215"/>
                  <a:pt x="9686" y="1274"/>
                </a:cubicBezTo>
                <a:cubicBezTo>
                  <a:pt x="10299" y="771"/>
                  <a:pt x="9202" y="741"/>
                  <a:pt x="8912" y="764"/>
                </a:cubicBezTo>
                <a:cubicBezTo>
                  <a:pt x="8912" y="763"/>
                  <a:pt x="8942" y="682"/>
                  <a:pt x="8942" y="682"/>
                </a:cubicBezTo>
                <a:cubicBezTo>
                  <a:pt x="8857" y="692"/>
                  <a:pt x="8774" y="674"/>
                  <a:pt x="8690" y="667"/>
                </a:cubicBezTo>
                <a:cubicBezTo>
                  <a:pt x="8692" y="666"/>
                  <a:pt x="8711" y="652"/>
                  <a:pt x="8711" y="652"/>
                </a:cubicBezTo>
                <a:lnTo>
                  <a:pt x="8680" y="562"/>
                </a:lnTo>
                <a:cubicBezTo>
                  <a:pt x="8568" y="569"/>
                  <a:pt x="8454" y="542"/>
                  <a:pt x="8339" y="545"/>
                </a:cubicBezTo>
                <a:cubicBezTo>
                  <a:pt x="8372" y="543"/>
                  <a:pt x="8389" y="524"/>
                  <a:pt x="8390" y="487"/>
                </a:cubicBezTo>
                <a:cubicBezTo>
                  <a:pt x="8348" y="373"/>
                  <a:pt x="8029" y="432"/>
                  <a:pt x="7984" y="380"/>
                </a:cubicBezTo>
                <a:cubicBezTo>
                  <a:pt x="7880" y="261"/>
                  <a:pt x="7809" y="457"/>
                  <a:pt x="7733" y="455"/>
                </a:cubicBezTo>
                <a:cubicBezTo>
                  <a:pt x="7767" y="710"/>
                  <a:pt x="8058" y="574"/>
                  <a:pt x="8203" y="565"/>
                </a:cubicBezTo>
                <a:cubicBezTo>
                  <a:pt x="8141" y="586"/>
                  <a:pt x="8043" y="670"/>
                  <a:pt x="8093" y="768"/>
                </a:cubicBezTo>
                <a:cubicBezTo>
                  <a:pt x="8012" y="760"/>
                  <a:pt x="7931" y="780"/>
                  <a:pt x="7859" y="828"/>
                </a:cubicBezTo>
                <a:lnTo>
                  <a:pt x="7899" y="850"/>
                </a:lnTo>
                <a:cubicBezTo>
                  <a:pt x="7761" y="924"/>
                  <a:pt x="7599" y="792"/>
                  <a:pt x="7453" y="841"/>
                </a:cubicBezTo>
                <a:cubicBezTo>
                  <a:pt x="7359" y="872"/>
                  <a:pt x="7267" y="899"/>
                  <a:pt x="7171" y="911"/>
                </a:cubicBezTo>
                <a:cubicBezTo>
                  <a:pt x="6973" y="936"/>
                  <a:pt x="6832" y="1042"/>
                  <a:pt x="6697" y="1218"/>
                </a:cubicBezTo>
                <a:lnTo>
                  <a:pt x="6715" y="1300"/>
                </a:lnTo>
                <a:cubicBezTo>
                  <a:pt x="6595" y="1317"/>
                  <a:pt x="5933" y="1282"/>
                  <a:pt x="6309" y="1601"/>
                </a:cubicBezTo>
                <a:cubicBezTo>
                  <a:pt x="6139" y="1560"/>
                  <a:pt x="5956" y="1546"/>
                  <a:pt x="5807" y="1683"/>
                </a:cubicBezTo>
                <a:cubicBezTo>
                  <a:pt x="5762" y="1559"/>
                  <a:pt x="5703" y="1466"/>
                  <a:pt x="5588" y="1483"/>
                </a:cubicBezTo>
                <a:lnTo>
                  <a:pt x="5593" y="1581"/>
                </a:lnTo>
                <a:lnTo>
                  <a:pt x="5611" y="1582"/>
                </a:lnTo>
                <a:cubicBezTo>
                  <a:pt x="5618" y="1583"/>
                  <a:pt x="5633" y="1606"/>
                  <a:pt x="5635" y="1626"/>
                </a:cubicBezTo>
                <a:cubicBezTo>
                  <a:pt x="5565" y="1686"/>
                  <a:pt x="5488" y="1670"/>
                  <a:pt x="5467" y="1800"/>
                </a:cubicBezTo>
                <a:cubicBezTo>
                  <a:pt x="5452" y="1798"/>
                  <a:pt x="5437" y="1795"/>
                  <a:pt x="5422" y="1791"/>
                </a:cubicBezTo>
                <a:cubicBezTo>
                  <a:pt x="5363" y="1613"/>
                  <a:pt x="5452" y="1463"/>
                  <a:pt x="5208" y="1445"/>
                </a:cubicBezTo>
                <a:cubicBezTo>
                  <a:pt x="5135" y="1440"/>
                  <a:pt x="5060" y="1440"/>
                  <a:pt x="4988" y="1440"/>
                </a:cubicBezTo>
                <a:cubicBezTo>
                  <a:pt x="4835" y="1440"/>
                  <a:pt x="4896" y="1580"/>
                  <a:pt x="4862" y="1697"/>
                </a:cubicBezTo>
                <a:cubicBezTo>
                  <a:pt x="4835" y="1790"/>
                  <a:pt x="4726" y="1733"/>
                  <a:pt x="4708" y="1846"/>
                </a:cubicBezTo>
                <a:cubicBezTo>
                  <a:pt x="4689" y="1970"/>
                  <a:pt x="4799" y="1948"/>
                  <a:pt x="4812" y="1996"/>
                </a:cubicBezTo>
                <a:cubicBezTo>
                  <a:pt x="4844" y="2077"/>
                  <a:pt x="4824" y="2151"/>
                  <a:pt x="4867" y="2245"/>
                </a:cubicBezTo>
                <a:cubicBezTo>
                  <a:pt x="4713" y="2182"/>
                  <a:pt x="4560" y="2145"/>
                  <a:pt x="4400" y="2112"/>
                </a:cubicBezTo>
                <a:cubicBezTo>
                  <a:pt x="4221" y="2086"/>
                  <a:pt x="4014" y="1954"/>
                  <a:pt x="3841" y="1954"/>
                </a:cubicBezTo>
                <a:cubicBezTo>
                  <a:pt x="3573" y="1954"/>
                  <a:pt x="4110" y="2290"/>
                  <a:pt x="4127" y="2309"/>
                </a:cubicBezTo>
                <a:cubicBezTo>
                  <a:pt x="4105" y="2315"/>
                  <a:pt x="4083" y="2320"/>
                  <a:pt x="4060" y="2324"/>
                </a:cubicBezTo>
                <a:lnTo>
                  <a:pt x="4065" y="2298"/>
                </a:lnTo>
                <a:cubicBezTo>
                  <a:pt x="3852" y="2201"/>
                  <a:pt x="3571" y="2399"/>
                  <a:pt x="3372" y="2425"/>
                </a:cubicBezTo>
                <a:cubicBezTo>
                  <a:pt x="3370" y="2381"/>
                  <a:pt x="3421" y="2299"/>
                  <a:pt x="3432" y="2250"/>
                </a:cubicBezTo>
                <a:cubicBezTo>
                  <a:pt x="3242" y="2226"/>
                  <a:pt x="3075" y="2344"/>
                  <a:pt x="2898" y="2413"/>
                </a:cubicBezTo>
                <a:cubicBezTo>
                  <a:pt x="2804" y="2450"/>
                  <a:pt x="2559" y="2500"/>
                  <a:pt x="2574" y="2674"/>
                </a:cubicBezTo>
                <a:cubicBezTo>
                  <a:pt x="2584" y="2801"/>
                  <a:pt x="2315" y="2630"/>
                  <a:pt x="2302" y="2618"/>
                </a:cubicBezTo>
                <a:cubicBezTo>
                  <a:pt x="2377" y="2566"/>
                  <a:pt x="2604" y="2549"/>
                  <a:pt x="2395" y="2412"/>
                </a:cubicBezTo>
                <a:cubicBezTo>
                  <a:pt x="2245" y="2314"/>
                  <a:pt x="2091" y="2321"/>
                  <a:pt x="1929" y="2318"/>
                </a:cubicBezTo>
                <a:cubicBezTo>
                  <a:pt x="1937" y="2433"/>
                  <a:pt x="1993" y="2432"/>
                  <a:pt x="2055" y="2493"/>
                </a:cubicBezTo>
                <a:cubicBezTo>
                  <a:pt x="2046" y="2478"/>
                  <a:pt x="2074" y="2893"/>
                  <a:pt x="2169" y="2758"/>
                </a:cubicBezTo>
                <a:cubicBezTo>
                  <a:pt x="2163" y="2794"/>
                  <a:pt x="2158" y="2830"/>
                  <a:pt x="2156" y="2867"/>
                </a:cubicBezTo>
                <a:cubicBezTo>
                  <a:pt x="1969" y="2739"/>
                  <a:pt x="1862" y="2828"/>
                  <a:pt x="1686" y="2928"/>
                </a:cubicBezTo>
                <a:cubicBezTo>
                  <a:pt x="1500" y="3032"/>
                  <a:pt x="1637" y="3097"/>
                  <a:pt x="1707" y="3188"/>
                </a:cubicBezTo>
                <a:cubicBezTo>
                  <a:pt x="1680" y="3244"/>
                  <a:pt x="1425" y="3107"/>
                  <a:pt x="1395" y="3091"/>
                </a:cubicBezTo>
                <a:cubicBezTo>
                  <a:pt x="1324" y="3053"/>
                  <a:pt x="1217" y="3102"/>
                  <a:pt x="1148" y="3140"/>
                </a:cubicBezTo>
                <a:cubicBezTo>
                  <a:pt x="1225" y="3269"/>
                  <a:pt x="1313" y="3308"/>
                  <a:pt x="1425" y="3357"/>
                </a:cubicBezTo>
                <a:cubicBezTo>
                  <a:pt x="1277" y="3479"/>
                  <a:pt x="1067" y="3145"/>
                  <a:pt x="988" y="3080"/>
                </a:cubicBezTo>
                <a:cubicBezTo>
                  <a:pt x="1015" y="3019"/>
                  <a:pt x="1044" y="2956"/>
                  <a:pt x="990" y="2892"/>
                </a:cubicBezTo>
                <a:cubicBezTo>
                  <a:pt x="1164" y="2934"/>
                  <a:pt x="2149" y="3013"/>
                  <a:pt x="1702" y="2525"/>
                </a:cubicBezTo>
                <a:cubicBezTo>
                  <a:pt x="1515" y="2321"/>
                  <a:pt x="920" y="2139"/>
                  <a:pt x="679" y="2180"/>
                </a:cubicBezTo>
                <a:cubicBezTo>
                  <a:pt x="673" y="2165"/>
                  <a:pt x="662" y="2161"/>
                  <a:pt x="647" y="2169"/>
                </a:cubicBezTo>
                <a:cubicBezTo>
                  <a:pt x="682" y="2169"/>
                  <a:pt x="559" y="2063"/>
                  <a:pt x="524" y="2055"/>
                </a:cubicBezTo>
                <a:cubicBezTo>
                  <a:pt x="469" y="2042"/>
                  <a:pt x="389" y="2064"/>
                  <a:pt x="328" y="2064"/>
                </a:cubicBezTo>
                <a:cubicBezTo>
                  <a:pt x="303" y="2062"/>
                  <a:pt x="285" y="2082"/>
                  <a:pt x="285" y="2118"/>
                </a:cubicBezTo>
                <a:cubicBezTo>
                  <a:pt x="266" y="2111"/>
                  <a:pt x="247" y="2104"/>
                  <a:pt x="228" y="2096"/>
                </a:cubicBezTo>
                <a:lnTo>
                  <a:pt x="222" y="2118"/>
                </a:lnTo>
                <a:lnTo>
                  <a:pt x="216" y="2112"/>
                </a:lnTo>
                <a:cubicBezTo>
                  <a:pt x="127" y="2182"/>
                  <a:pt x="72" y="2289"/>
                  <a:pt x="1" y="2385"/>
                </a:cubicBezTo>
                <a:cubicBezTo>
                  <a:pt x="38" y="2448"/>
                  <a:pt x="247" y="2553"/>
                  <a:pt x="193" y="2625"/>
                </a:cubicBezTo>
                <a:cubicBezTo>
                  <a:pt x="81" y="2777"/>
                  <a:pt x="241" y="2837"/>
                  <a:pt x="293" y="2954"/>
                </a:cubicBezTo>
                <a:cubicBezTo>
                  <a:pt x="170" y="3047"/>
                  <a:pt x="319" y="3299"/>
                  <a:pt x="399" y="3343"/>
                </a:cubicBezTo>
                <a:cubicBezTo>
                  <a:pt x="293" y="3475"/>
                  <a:pt x="513" y="3547"/>
                  <a:pt x="565" y="3597"/>
                </a:cubicBezTo>
                <a:cubicBezTo>
                  <a:pt x="607" y="3637"/>
                  <a:pt x="411" y="3845"/>
                  <a:pt x="390" y="3866"/>
                </a:cubicBezTo>
                <a:cubicBezTo>
                  <a:pt x="245" y="4011"/>
                  <a:pt x="119" y="4126"/>
                  <a:pt x="0" y="4306"/>
                </a:cubicBezTo>
                <a:cubicBezTo>
                  <a:pt x="85" y="4284"/>
                  <a:pt x="190" y="4172"/>
                  <a:pt x="266" y="4167"/>
                </a:cubicBezTo>
                <a:cubicBezTo>
                  <a:pt x="283" y="4197"/>
                  <a:pt x="302" y="4226"/>
                  <a:pt x="323" y="4253"/>
                </a:cubicBezTo>
                <a:cubicBezTo>
                  <a:pt x="222" y="4199"/>
                  <a:pt x="162" y="4293"/>
                  <a:pt x="201" y="4411"/>
                </a:cubicBezTo>
                <a:cubicBezTo>
                  <a:pt x="162" y="4553"/>
                  <a:pt x="82" y="4589"/>
                  <a:pt x="175" y="4758"/>
                </a:cubicBezTo>
                <a:cubicBezTo>
                  <a:pt x="78" y="4850"/>
                  <a:pt x="345" y="5225"/>
                  <a:pt x="406" y="5296"/>
                </a:cubicBezTo>
                <a:cubicBezTo>
                  <a:pt x="430" y="5300"/>
                  <a:pt x="451" y="5290"/>
                  <a:pt x="470" y="5265"/>
                </a:cubicBezTo>
                <a:cubicBezTo>
                  <a:pt x="470" y="5264"/>
                  <a:pt x="471" y="5244"/>
                  <a:pt x="471" y="5244"/>
                </a:cubicBezTo>
                <a:cubicBezTo>
                  <a:pt x="468" y="5227"/>
                  <a:pt x="693" y="5374"/>
                  <a:pt x="723" y="5409"/>
                </a:cubicBezTo>
                <a:cubicBezTo>
                  <a:pt x="683" y="5491"/>
                  <a:pt x="819" y="5677"/>
                  <a:pt x="881" y="5677"/>
                </a:cubicBezTo>
                <a:cubicBezTo>
                  <a:pt x="881" y="5776"/>
                  <a:pt x="983" y="5725"/>
                  <a:pt x="1012" y="5801"/>
                </a:cubicBezTo>
                <a:cubicBezTo>
                  <a:pt x="1013" y="5803"/>
                  <a:pt x="840" y="5849"/>
                  <a:pt x="814" y="5864"/>
                </a:cubicBezTo>
                <a:cubicBezTo>
                  <a:pt x="850" y="5933"/>
                  <a:pt x="902" y="6106"/>
                  <a:pt x="948" y="6152"/>
                </a:cubicBezTo>
                <a:cubicBezTo>
                  <a:pt x="1062" y="6265"/>
                  <a:pt x="1164" y="6069"/>
                  <a:pt x="1293" y="6203"/>
                </a:cubicBezTo>
                <a:cubicBezTo>
                  <a:pt x="1286" y="6211"/>
                  <a:pt x="1265" y="6237"/>
                  <a:pt x="1265" y="6237"/>
                </a:cubicBezTo>
                <a:cubicBezTo>
                  <a:pt x="1317" y="6354"/>
                  <a:pt x="1446" y="6350"/>
                  <a:pt x="1481" y="6450"/>
                </a:cubicBezTo>
                <a:cubicBezTo>
                  <a:pt x="1563" y="6681"/>
                  <a:pt x="1653" y="6696"/>
                  <a:pt x="1848" y="6592"/>
                </a:cubicBezTo>
                <a:cubicBezTo>
                  <a:pt x="1905" y="6655"/>
                  <a:pt x="1926" y="6720"/>
                  <a:pt x="2004" y="6723"/>
                </a:cubicBezTo>
                <a:lnTo>
                  <a:pt x="2009" y="6693"/>
                </a:lnTo>
                <a:cubicBezTo>
                  <a:pt x="2095" y="6686"/>
                  <a:pt x="2174" y="6765"/>
                  <a:pt x="2257" y="6780"/>
                </a:cubicBezTo>
                <a:cubicBezTo>
                  <a:pt x="2237" y="6906"/>
                  <a:pt x="2273" y="6983"/>
                  <a:pt x="2267" y="7093"/>
                </a:cubicBezTo>
                <a:cubicBezTo>
                  <a:pt x="2263" y="7128"/>
                  <a:pt x="2226" y="7132"/>
                  <a:pt x="2204" y="7126"/>
                </a:cubicBezTo>
                <a:lnTo>
                  <a:pt x="2204" y="7098"/>
                </a:lnTo>
                <a:cubicBezTo>
                  <a:pt x="2092" y="7098"/>
                  <a:pt x="1997" y="7275"/>
                  <a:pt x="2085" y="7391"/>
                </a:cubicBezTo>
                <a:cubicBezTo>
                  <a:pt x="2053" y="7403"/>
                  <a:pt x="2020" y="7412"/>
                  <a:pt x="1986" y="7420"/>
                </a:cubicBezTo>
                <a:cubicBezTo>
                  <a:pt x="1976" y="7486"/>
                  <a:pt x="2003" y="7524"/>
                  <a:pt x="2047" y="7561"/>
                </a:cubicBezTo>
                <a:cubicBezTo>
                  <a:pt x="2027" y="7581"/>
                  <a:pt x="2018" y="7606"/>
                  <a:pt x="2021" y="7635"/>
                </a:cubicBezTo>
                <a:cubicBezTo>
                  <a:pt x="2021" y="7661"/>
                  <a:pt x="1989" y="7660"/>
                  <a:pt x="1990" y="7711"/>
                </a:cubicBezTo>
                <a:cubicBezTo>
                  <a:pt x="1945" y="7720"/>
                  <a:pt x="1898" y="7715"/>
                  <a:pt x="1853" y="7703"/>
                </a:cubicBezTo>
                <a:cubicBezTo>
                  <a:pt x="1856" y="7754"/>
                  <a:pt x="1852" y="7802"/>
                  <a:pt x="1841" y="7849"/>
                </a:cubicBezTo>
                <a:cubicBezTo>
                  <a:pt x="2028" y="7973"/>
                  <a:pt x="2205" y="8066"/>
                  <a:pt x="2363" y="8238"/>
                </a:cubicBezTo>
                <a:cubicBezTo>
                  <a:pt x="2296" y="8346"/>
                  <a:pt x="2888" y="8477"/>
                  <a:pt x="2736" y="8789"/>
                </a:cubicBezTo>
                <a:cubicBezTo>
                  <a:pt x="2487" y="8980"/>
                  <a:pt x="2231" y="8785"/>
                  <a:pt x="1999" y="8788"/>
                </a:cubicBezTo>
                <a:cubicBezTo>
                  <a:pt x="1930" y="8781"/>
                  <a:pt x="1954" y="8678"/>
                  <a:pt x="1835" y="8708"/>
                </a:cubicBezTo>
                <a:cubicBezTo>
                  <a:pt x="1704" y="8534"/>
                  <a:pt x="1349" y="8634"/>
                  <a:pt x="1224" y="8736"/>
                </a:cubicBezTo>
                <a:cubicBezTo>
                  <a:pt x="1102" y="8835"/>
                  <a:pt x="682" y="8887"/>
                  <a:pt x="661" y="8607"/>
                </a:cubicBezTo>
                <a:cubicBezTo>
                  <a:pt x="631" y="8603"/>
                  <a:pt x="588" y="8600"/>
                  <a:pt x="561" y="8615"/>
                </a:cubicBezTo>
                <a:cubicBezTo>
                  <a:pt x="559" y="8612"/>
                  <a:pt x="535" y="8572"/>
                  <a:pt x="535" y="8572"/>
                </a:cubicBezTo>
                <a:cubicBezTo>
                  <a:pt x="414" y="8571"/>
                  <a:pt x="318" y="8636"/>
                  <a:pt x="375" y="8778"/>
                </a:cubicBezTo>
                <a:cubicBezTo>
                  <a:pt x="343" y="8806"/>
                  <a:pt x="256" y="9007"/>
                  <a:pt x="329" y="9043"/>
                </a:cubicBezTo>
                <a:cubicBezTo>
                  <a:pt x="249" y="9165"/>
                  <a:pt x="305" y="9330"/>
                  <a:pt x="421" y="9335"/>
                </a:cubicBezTo>
                <a:cubicBezTo>
                  <a:pt x="437" y="9593"/>
                  <a:pt x="540" y="10027"/>
                  <a:pt x="785" y="10022"/>
                </a:cubicBezTo>
                <a:cubicBezTo>
                  <a:pt x="850" y="10027"/>
                  <a:pt x="1167" y="10311"/>
                  <a:pt x="1169" y="10017"/>
                </a:cubicBezTo>
                <a:cubicBezTo>
                  <a:pt x="1171" y="9906"/>
                  <a:pt x="1447" y="10181"/>
                  <a:pt x="1452" y="10184"/>
                </a:cubicBezTo>
                <a:cubicBezTo>
                  <a:pt x="1603" y="10274"/>
                  <a:pt x="1696" y="10029"/>
                  <a:pt x="1800" y="10012"/>
                </a:cubicBezTo>
                <a:cubicBezTo>
                  <a:pt x="1854" y="10012"/>
                  <a:pt x="1899" y="10096"/>
                  <a:pt x="1959" y="10058"/>
                </a:cubicBezTo>
                <a:cubicBezTo>
                  <a:pt x="1947" y="10128"/>
                  <a:pt x="1993" y="10195"/>
                  <a:pt x="1984" y="10276"/>
                </a:cubicBezTo>
                <a:cubicBezTo>
                  <a:pt x="1984" y="10276"/>
                  <a:pt x="2022" y="10292"/>
                  <a:pt x="2025" y="10293"/>
                </a:cubicBezTo>
                <a:cubicBezTo>
                  <a:pt x="2030" y="10351"/>
                  <a:pt x="2017" y="10414"/>
                  <a:pt x="2045" y="10467"/>
                </a:cubicBezTo>
                <a:cubicBezTo>
                  <a:pt x="1964" y="10561"/>
                  <a:pt x="1951" y="10674"/>
                  <a:pt x="1927" y="10801"/>
                </a:cubicBezTo>
                <a:cubicBezTo>
                  <a:pt x="1848" y="10835"/>
                  <a:pt x="1834" y="11184"/>
                  <a:pt x="1763" y="11286"/>
                </a:cubicBezTo>
                <a:cubicBezTo>
                  <a:pt x="1769" y="11302"/>
                  <a:pt x="2052" y="12076"/>
                  <a:pt x="1847" y="12076"/>
                </a:cubicBezTo>
                <a:cubicBezTo>
                  <a:pt x="1847" y="12076"/>
                  <a:pt x="1847" y="12076"/>
                  <a:pt x="1847" y="12076"/>
                </a:cubicBezTo>
                <a:lnTo>
                  <a:pt x="1837" y="12090"/>
                </a:lnTo>
                <a:cubicBezTo>
                  <a:pt x="1850" y="12113"/>
                  <a:pt x="1854" y="12139"/>
                  <a:pt x="1849" y="12168"/>
                </a:cubicBezTo>
                <a:lnTo>
                  <a:pt x="1968" y="12175"/>
                </a:lnTo>
                <a:cubicBezTo>
                  <a:pt x="2045" y="12306"/>
                  <a:pt x="2361" y="12799"/>
                  <a:pt x="2334" y="12928"/>
                </a:cubicBezTo>
                <a:cubicBezTo>
                  <a:pt x="2299" y="13089"/>
                  <a:pt x="2510" y="13140"/>
                  <a:pt x="2556" y="13229"/>
                </a:cubicBezTo>
                <a:cubicBezTo>
                  <a:pt x="2628" y="13365"/>
                  <a:pt x="2637" y="13466"/>
                  <a:pt x="2665" y="13606"/>
                </a:cubicBezTo>
                <a:cubicBezTo>
                  <a:pt x="2622" y="13995"/>
                  <a:pt x="2974" y="14177"/>
                  <a:pt x="3079" y="14465"/>
                </a:cubicBezTo>
                <a:cubicBezTo>
                  <a:pt x="3147" y="14644"/>
                  <a:pt x="3352" y="14818"/>
                  <a:pt x="3369" y="15010"/>
                </a:cubicBezTo>
                <a:cubicBezTo>
                  <a:pt x="3389" y="15237"/>
                  <a:pt x="3410" y="15717"/>
                  <a:pt x="3527" y="15914"/>
                </a:cubicBezTo>
                <a:cubicBezTo>
                  <a:pt x="3685" y="16178"/>
                  <a:pt x="3909" y="15819"/>
                  <a:pt x="4050" y="15819"/>
                </a:cubicBezTo>
                <a:cubicBezTo>
                  <a:pt x="4318" y="15819"/>
                  <a:pt x="4521" y="15540"/>
                  <a:pt x="4746" y="15429"/>
                </a:cubicBezTo>
                <a:cubicBezTo>
                  <a:pt x="4904" y="15350"/>
                  <a:pt x="5142" y="15358"/>
                  <a:pt x="5113" y="15092"/>
                </a:cubicBezTo>
                <a:cubicBezTo>
                  <a:pt x="5108" y="15051"/>
                  <a:pt x="5191" y="15049"/>
                  <a:pt x="5224" y="15056"/>
                </a:cubicBezTo>
                <a:cubicBezTo>
                  <a:pt x="5227" y="15026"/>
                  <a:pt x="5232" y="14996"/>
                  <a:pt x="5238" y="14967"/>
                </a:cubicBezTo>
                <a:cubicBezTo>
                  <a:pt x="5244" y="14974"/>
                  <a:pt x="5256" y="14987"/>
                  <a:pt x="5262" y="14995"/>
                </a:cubicBezTo>
                <a:cubicBezTo>
                  <a:pt x="5385" y="14964"/>
                  <a:pt x="5690" y="14881"/>
                  <a:pt x="5666" y="14697"/>
                </a:cubicBezTo>
                <a:cubicBezTo>
                  <a:pt x="5680" y="14778"/>
                  <a:pt x="5943" y="14440"/>
                  <a:pt x="5924" y="14454"/>
                </a:cubicBezTo>
                <a:cubicBezTo>
                  <a:pt x="5959" y="14436"/>
                  <a:pt x="6024" y="14445"/>
                  <a:pt x="6061" y="14446"/>
                </a:cubicBezTo>
                <a:lnTo>
                  <a:pt x="6064" y="14398"/>
                </a:lnTo>
                <a:lnTo>
                  <a:pt x="6088" y="14378"/>
                </a:lnTo>
                <a:cubicBezTo>
                  <a:pt x="6071" y="14281"/>
                  <a:pt x="6052" y="14106"/>
                  <a:pt x="6092" y="14014"/>
                </a:cubicBezTo>
                <a:cubicBezTo>
                  <a:pt x="6217" y="14121"/>
                  <a:pt x="6399" y="13516"/>
                  <a:pt x="6416" y="13402"/>
                </a:cubicBezTo>
                <a:cubicBezTo>
                  <a:pt x="6337" y="13408"/>
                  <a:pt x="6330" y="13381"/>
                  <a:pt x="6268" y="13333"/>
                </a:cubicBezTo>
                <a:cubicBezTo>
                  <a:pt x="6116" y="13110"/>
                  <a:pt x="6087" y="13191"/>
                  <a:pt x="5900" y="13054"/>
                </a:cubicBezTo>
                <a:cubicBezTo>
                  <a:pt x="5695" y="12901"/>
                  <a:pt x="5769" y="12651"/>
                  <a:pt x="5663" y="12468"/>
                </a:cubicBezTo>
                <a:cubicBezTo>
                  <a:pt x="5681" y="12448"/>
                  <a:pt x="5685" y="12420"/>
                  <a:pt x="5677" y="12383"/>
                </a:cubicBezTo>
                <a:cubicBezTo>
                  <a:pt x="5773" y="12362"/>
                  <a:pt x="5783" y="12641"/>
                  <a:pt x="5830" y="12702"/>
                </a:cubicBezTo>
                <a:cubicBezTo>
                  <a:pt x="5907" y="12800"/>
                  <a:pt x="6096" y="12798"/>
                  <a:pt x="6204" y="12813"/>
                </a:cubicBezTo>
                <a:cubicBezTo>
                  <a:pt x="6343" y="12843"/>
                  <a:pt x="6560" y="12984"/>
                  <a:pt x="6684" y="12921"/>
                </a:cubicBezTo>
                <a:cubicBezTo>
                  <a:pt x="6904" y="12809"/>
                  <a:pt x="7142" y="12917"/>
                  <a:pt x="7377" y="12831"/>
                </a:cubicBezTo>
                <a:cubicBezTo>
                  <a:pt x="7381" y="12857"/>
                  <a:pt x="7392" y="12874"/>
                  <a:pt x="7409" y="12884"/>
                </a:cubicBezTo>
                <a:cubicBezTo>
                  <a:pt x="7402" y="12977"/>
                  <a:pt x="7445" y="12999"/>
                  <a:pt x="7507" y="12996"/>
                </a:cubicBezTo>
                <a:cubicBezTo>
                  <a:pt x="7525" y="13107"/>
                  <a:pt x="7595" y="13302"/>
                  <a:pt x="7708" y="13243"/>
                </a:cubicBezTo>
                <a:cubicBezTo>
                  <a:pt x="7799" y="13358"/>
                  <a:pt x="7948" y="13516"/>
                  <a:pt x="8082" y="13456"/>
                </a:cubicBezTo>
                <a:cubicBezTo>
                  <a:pt x="8040" y="13536"/>
                  <a:pt x="7899" y="13395"/>
                  <a:pt x="7863" y="13512"/>
                </a:cubicBezTo>
                <a:cubicBezTo>
                  <a:pt x="7838" y="13591"/>
                  <a:pt x="7985" y="13734"/>
                  <a:pt x="8024" y="13785"/>
                </a:cubicBezTo>
                <a:cubicBezTo>
                  <a:pt x="8174" y="13978"/>
                  <a:pt x="8328" y="14099"/>
                  <a:pt x="8506" y="13859"/>
                </a:cubicBezTo>
                <a:cubicBezTo>
                  <a:pt x="8506" y="13859"/>
                  <a:pt x="8511" y="13822"/>
                  <a:pt x="8511" y="13821"/>
                </a:cubicBezTo>
                <a:cubicBezTo>
                  <a:pt x="8597" y="14372"/>
                  <a:pt x="8658" y="15060"/>
                  <a:pt x="8944" y="15536"/>
                </a:cubicBezTo>
                <a:cubicBezTo>
                  <a:pt x="9051" y="15713"/>
                  <a:pt x="9457" y="17441"/>
                  <a:pt x="9713" y="17105"/>
                </a:cubicBezTo>
                <a:cubicBezTo>
                  <a:pt x="9784" y="17012"/>
                  <a:pt x="9781" y="16935"/>
                  <a:pt x="9870" y="16876"/>
                </a:cubicBezTo>
                <a:cubicBezTo>
                  <a:pt x="9961" y="16816"/>
                  <a:pt x="9845" y="16697"/>
                  <a:pt x="9968" y="16619"/>
                </a:cubicBezTo>
                <a:cubicBezTo>
                  <a:pt x="9997" y="16525"/>
                  <a:pt x="10045" y="16545"/>
                  <a:pt x="10043" y="16402"/>
                </a:cubicBezTo>
                <a:cubicBezTo>
                  <a:pt x="10042" y="16315"/>
                  <a:pt x="9996" y="16229"/>
                  <a:pt x="10027" y="16148"/>
                </a:cubicBezTo>
                <a:cubicBezTo>
                  <a:pt x="10149" y="15836"/>
                  <a:pt x="9994" y="15606"/>
                  <a:pt x="10014" y="15300"/>
                </a:cubicBezTo>
                <a:cubicBezTo>
                  <a:pt x="10017" y="15254"/>
                  <a:pt x="10218" y="15132"/>
                  <a:pt x="10207" y="15132"/>
                </a:cubicBezTo>
                <a:cubicBezTo>
                  <a:pt x="10321" y="15132"/>
                  <a:pt x="10494" y="14748"/>
                  <a:pt x="10602" y="14634"/>
                </a:cubicBezTo>
                <a:cubicBezTo>
                  <a:pt x="10691" y="14538"/>
                  <a:pt x="10737" y="14284"/>
                  <a:pt x="10862" y="14259"/>
                </a:cubicBezTo>
                <a:cubicBezTo>
                  <a:pt x="10992" y="14233"/>
                  <a:pt x="11028" y="14088"/>
                  <a:pt x="11120" y="13995"/>
                </a:cubicBezTo>
                <a:cubicBezTo>
                  <a:pt x="10889" y="13710"/>
                  <a:pt x="11322" y="13817"/>
                  <a:pt x="11401" y="13792"/>
                </a:cubicBezTo>
                <a:lnTo>
                  <a:pt x="11405" y="13809"/>
                </a:lnTo>
                <a:cubicBezTo>
                  <a:pt x="11513" y="13796"/>
                  <a:pt x="11840" y="13734"/>
                  <a:pt x="11758" y="13509"/>
                </a:cubicBezTo>
                <a:cubicBezTo>
                  <a:pt x="11915" y="13567"/>
                  <a:pt x="11804" y="13766"/>
                  <a:pt x="11804" y="13858"/>
                </a:cubicBezTo>
                <a:cubicBezTo>
                  <a:pt x="11855" y="13932"/>
                  <a:pt x="11916" y="14007"/>
                  <a:pt x="11963" y="14088"/>
                </a:cubicBezTo>
                <a:cubicBezTo>
                  <a:pt x="12025" y="14193"/>
                  <a:pt x="12122" y="14206"/>
                  <a:pt x="12170" y="14271"/>
                </a:cubicBezTo>
                <a:cubicBezTo>
                  <a:pt x="12116" y="14362"/>
                  <a:pt x="12121" y="14561"/>
                  <a:pt x="12259" y="14543"/>
                </a:cubicBezTo>
                <a:lnTo>
                  <a:pt x="12265" y="14517"/>
                </a:lnTo>
                <a:cubicBezTo>
                  <a:pt x="12405" y="14547"/>
                  <a:pt x="12309" y="15318"/>
                  <a:pt x="12423" y="15210"/>
                </a:cubicBezTo>
                <a:cubicBezTo>
                  <a:pt x="12494" y="15441"/>
                  <a:pt x="12802" y="15118"/>
                  <a:pt x="12844" y="14997"/>
                </a:cubicBezTo>
                <a:cubicBezTo>
                  <a:pt x="12856" y="15037"/>
                  <a:pt x="12878" y="15060"/>
                  <a:pt x="12911" y="15067"/>
                </a:cubicBezTo>
                <a:cubicBezTo>
                  <a:pt x="12901" y="15223"/>
                  <a:pt x="13012" y="15781"/>
                  <a:pt x="13143" y="15859"/>
                </a:cubicBezTo>
                <a:lnTo>
                  <a:pt x="13144" y="15854"/>
                </a:lnTo>
                <a:cubicBezTo>
                  <a:pt x="13197" y="16052"/>
                  <a:pt x="13142" y="16636"/>
                  <a:pt x="13250" y="16730"/>
                </a:cubicBezTo>
                <a:cubicBezTo>
                  <a:pt x="13233" y="16829"/>
                  <a:pt x="13157" y="17177"/>
                  <a:pt x="13261" y="17253"/>
                </a:cubicBezTo>
                <a:cubicBezTo>
                  <a:pt x="13268" y="17259"/>
                  <a:pt x="13275" y="17264"/>
                  <a:pt x="13282" y="17267"/>
                </a:cubicBezTo>
                <a:cubicBezTo>
                  <a:pt x="13318" y="17267"/>
                  <a:pt x="13328" y="17221"/>
                  <a:pt x="13335" y="17183"/>
                </a:cubicBezTo>
                <a:cubicBezTo>
                  <a:pt x="13489" y="17447"/>
                  <a:pt x="13664" y="17696"/>
                  <a:pt x="13664" y="18046"/>
                </a:cubicBezTo>
                <a:cubicBezTo>
                  <a:pt x="13665" y="18236"/>
                  <a:pt x="13986" y="18792"/>
                  <a:pt x="14143" y="18792"/>
                </a:cubicBezTo>
                <a:lnTo>
                  <a:pt x="14108" y="18792"/>
                </a:lnTo>
                <a:lnTo>
                  <a:pt x="14340" y="18993"/>
                </a:lnTo>
                <a:cubicBezTo>
                  <a:pt x="14381" y="18801"/>
                  <a:pt x="14438" y="18554"/>
                  <a:pt x="14266" y="18407"/>
                </a:cubicBezTo>
                <a:cubicBezTo>
                  <a:pt x="14222" y="18370"/>
                  <a:pt x="14205" y="18151"/>
                  <a:pt x="14226" y="18088"/>
                </a:cubicBezTo>
                <a:cubicBezTo>
                  <a:pt x="14290" y="17896"/>
                  <a:pt x="14071" y="17539"/>
                  <a:pt x="13928" y="17499"/>
                </a:cubicBezTo>
                <a:cubicBezTo>
                  <a:pt x="13881" y="17415"/>
                  <a:pt x="13661" y="17373"/>
                  <a:pt x="13645" y="17259"/>
                </a:cubicBezTo>
                <a:cubicBezTo>
                  <a:pt x="13745" y="17168"/>
                  <a:pt x="13574" y="16889"/>
                  <a:pt x="13558" y="16792"/>
                </a:cubicBezTo>
                <a:cubicBezTo>
                  <a:pt x="13529" y="16788"/>
                  <a:pt x="13501" y="16791"/>
                  <a:pt x="13472" y="16803"/>
                </a:cubicBezTo>
                <a:cubicBezTo>
                  <a:pt x="13429" y="16495"/>
                  <a:pt x="13632" y="16145"/>
                  <a:pt x="13549" y="15846"/>
                </a:cubicBezTo>
                <a:cubicBezTo>
                  <a:pt x="13573" y="15845"/>
                  <a:pt x="13595" y="15843"/>
                  <a:pt x="13619" y="15840"/>
                </a:cubicBezTo>
                <a:cubicBezTo>
                  <a:pt x="13609" y="16099"/>
                  <a:pt x="13684" y="15951"/>
                  <a:pt x="13779" y="16047"/>
                </a:cubicBezTo>
                <a:cubicBezTo>
                  <a:pt x="13864" y="16023"/>
                  <a:pt x="13870" y="16267"/>
                  <a:pt x="13976" y="16189"/>
                </a:cubicBezTo>
                <a:cubicBezTo>
                  <a:pt x="14020" y="16272"/>
                  <a:pt x="14042" y="16563"/>
                  <a:pt x="14148" y="16421"/>
                </a:cubicBezTo>
                <a:cubicBezTo>
                  <a:pt x="14160" y="16430"/>
                  <a:pt x="14169" y="16479"/>
                  <a:pt x="14172" y="16497"/>
                </a:cubicBezTo>
                <a:cubicBezTo>
                  <a:pt x="14248" y="16535"/>
                  <a:pt x="14324" y="16665"/>
                  <a:pt x="14393" y="16675"/>
                </a:cubicBezTo>
                <a:cubicBezTo>
                  <a:pt x="14349" y="16802"/>
                  <a:pt x="14378" y="16936"/>
                  <a:pt x="14328" y="17065"/>
                </a:cubicBezTo>
                <a:cubicBezTo>
                  <a:pt x="14423" y="17103"/>
                  <a:pt x="14649" y="16942"/>
                  <a:pt x="14681" y="16817"/>
                </a:cubicBezTo>
                <a:cubicBezTo>
                  <a:pt x="14747" y="16823"/>
                  <a:pt x="14771" y="16679"/>
                  <a:pt x="14777" y="16616"/>
                </a:cubicBezTo>
                <a:lnTo>
                  <a:pt x="14795" y="16636"/>
                </a:lnTo>
                <a:cubicBezTo>
                  <a:pt x="14920" y="16540"/>
                  <a:pt x="15138" y="16456"/>
                  <a:pt x="15162" y="16247"/>
                </a:cubicBezTo>
                <a:cubicBezTo>
                  <a:pt x="15186" y="16037"/>
                  <a:pt x="15149" y="15872"/>
                  <a:pt x="15136" y="15668"/>
                </a:cubicBezTo>
                <a:cubicBezTo>
                  <a:pt x="15108" y="15228"/>
                  <a:pt x="14762" y="15014"/>
                  <a:pt x="14564" y="14711"/>
                </a:cubicBezTo>
                <a:cubicBezTo>
                  <a:pt x="14528" y="14587"/>
                  <a:pt x="14270" y="14343"/>
                  <a:pt x="14428" y="14189"/>
                </a:cubicBezTo>
                <a:cubicBezTo>
                  <a:pt x="14501" y="14117"/>
                  <a:pt x="14517" y="14012"/>
                  <a:pt x="14591" y="13938"/>
                </a:cubicBezTo>
                <a:cubicBezTo>
                  <a:pt x="14638" y="13892"/>
                  <a:pt x="14715" y="13816"/>
                  <a:pt x="14743" y="13760"/>
                </a:cubicBezTo>
                <a:cubicBezTo>
                  <a:pt x="14780" y="13785"/>
                  <a:pt x="14880" y="13924"/>
                  <a:pt x="14917" y="13797"/>
                </a:cubicBezTo>
                <a:cubicBezTo>
                  <a:pt x="14919" y="13798"/>
                  <a:pt x="14921" y="13800"/>
                  <a:pt x="14924" y="13802"/>
                </a:cubicBezTo>
                <a:cubicBezTo>
                  <a:pt x="14874" y="13903"/>
                  <a:pt x="14944" y="14050"/>
                  <a:pt x="15003" y="14121"/>
                </a:cubicBezTo>
                <a:cubicBezTo>
                  <a:pt x="14696" y="14139"/>
                  <a:pt x="14934" y="14721"/>
                  <a:pt x="15063" y="14532"/>
                </a:cubicBezTo>
                <a:cubicBezTo>
                  <a:pt x="15168" y="14522"/>
                  <a:pt x="15172" y="14273"/>
                  <a:pt x="15207" y="14188"/>
                </a:cubicBezTo>
                <a:cubicBezTo>
                  <a:pt x="15207" y="14093"/>
                  <a:pt x="15157" y="14104"/>
                  <a:pt x="15102" y="14115"/>
                </a:cubicBezTo>
                <a:cubicBezTo>
                  <a:pt x="15199" y="14030"/>
                  <a:pt x="15118" y="14016"/>
                  <a:pt x="15104" y="13913"/>
                </a:cubicBezTo>
                <a:cubicBezTo>
                  <a:pt x="15092" y="13820"/>
                  <a:pt x="15241" y="13850"/>
                  <a:pt x="15281" y="13822"/>
                </a:cubicBezTo>
                <a:cubicBezTo>
                  <a:pt x="15359" y="13767"/>
                  <a:pt x="15439" y="13745"/>
                  <a:pt x="15523" y="13688"/>
                </a:cubicBezTo>
                <a:cubicBezTo>
                  <a:pt x="15526" y="13681"/>
                  <a:pt x="15528" y="13675"/>
                  <a:pt x="15529" y="13668"/>
                </a:cubicBezTo>
                <a:cubicBezTo>
                  <a:pt x="15564" y="13634"/>
                  <a:pt x="15623" y="13651"/>
                  <a:pt x="15631" y="13574"/>
                </a:cubicBezTo>
                <a:cubicBezTo>
                  <a:pt x="15689" y="13627"/>
                  <a:pt x="16074" y="13471"/>
                  <a:pt x="16095" y="13390"/>
                </a:cubicBezTo>
                <a:cubicBezTo>
                  <a:pt x="16114" y="13308"/>
                  <a:pt x="16263" y="13203"/>
                  <a:pt x="16314" y="13153"/>
                </a:cubicBezTo>
                <a:cubicBezTo>
                  <a:pt x="16369" y="13097"/>
                  <a:pt x="16451" y="12820"/>
                  <a:pt x="16493" y="12794"/>
                </a:cubicBezTo>
                <a:lnTo>
                  <a:pt x="16510" y="12781"/>
                </a:lnTo>
                <a:cubicBezTo>
                  <a:pt x="16523" y="12573"/>
                  <a:pt x="16584" y="12331"/>
                  <a:pt x="16643" y="12135"/>
                </a:cubicBezTo>
                <a:cubicBezTo>
                  <a:pt x="16777" y="12226"/>
                  <a:pt x="16741" y="11976"/>
                  <a:pt x="16718" y="11897"/>
                </a:cubicBezTo>
                <a:lnTo>
                  <a:pt x="16759" y="11906"/>
                </a:lnTo>
                <a:cubicBezTo>
                  <a:pt x="16726" y="11747"/>
                  <a:pt x="16728" y="11491"/>
                  <a:pt x="16531" y="11506"/>
                </a:cubicBezTo>
                <a:cubicBezTo>
                  <a:pt x="16589" y="11423"/>
                  <a:pt x="16734" y="11436"/>
                  <a:pt x="16572" y="11272"/>
                </a:cubicBezTo>
                <a:lnTo>
                  <a:pt x="16584" y="11278"/>
                </a:lnTo>
                <a:cubicBezTo>
                  <a:pt x="16598" y="11049"/>
                  <a:pt x="16383" y="11061"/>
                  <a:pt x="16346" y="10916"/>
                </a:cubicBezTo>
                <a:cubicBezTo>
                  <a:pt x="16216" y="10747"/>
                  <a:pt x="16131" y="10449"/>
                  <a:pt x="15922" y="10393"/>
                </a:cubicBezTo>
                <a:cubicBezTo>
                  <a:pt x="15951" y="10281"/>
                  <a:pt x="15996" y="10050"/>
                  <a:pt x="16094" y="10009"/>
                </a:cubicBezTo>
                <a:cubicBezTo>
                  <a:pt x="16162" y="9981"/>
                  <a:pt x="16172" y="9976"/>
                  <a:pt x="16241" y="9976"/>
                </a:cubicBezTo>
                <a:cubicBezTo>
                  <a:pt x="16389" y="9976"/>
                  <a:pt x="16256" y="9717"/>
                  <a:pt x="16138" y="9717"/>
                </a:cubicBezTo>
                <a:cubicBezTo>
                  <a:pt x="16041" y="9717"/>
                  <a:pt x="15947" y="9596"/>
                  <a:pt x="15855" y="9645"/>
                </a:cubicBezTo>
                <a:cubicBezTo>
                  <a:pt x="15815" y="9666"/>
                  <a:pt x="15657" y="9959"/>
                  <a:pt x="15665" y="9700"/>
                </a:cubicBezTo>
                <a:cubicBezTo>
                  <a:pt x="15671" y="9442"/>
                  <a:pt x="15348" y="9696"/>
                  <a:pt x="15343" y="9394"/>
                </a:cubicBezTo>
                <a:cubicBezTo>
                  <a:pt x="15385" y="9432"/>
                  <a:pt x="15449" y="9421"/>
                  <a:pt x="15498" y="9408"/>
                </a:cubicBezTo>
                <a:cubicBezTo>
                  <a:pt x="15515" y="9403"/>
                  <a:pt x="15696" y="9022"/>
                  <a:pt x="15715" y="8978"/>
                </a:cubicBezTo>
                <a:cubicBezTo>
                  <a:pt x="15802" y="8780"/>
                  <a:pt x="15869" y="9340"/>
                  <a:pt x="15873" y="9343"/>
                </a:cubicBezTo>
                <a:cubicBezTo>
                  <a:pt x="15724" y="9412"/>
                  <a:pt x="15962" y="9649"/>
                  <a:pt x="16042" y="9398"/>
                </a:cubicBezTo>
                <a:cubicBezTo>
                  <a:pt x="16080" y="9281"/>
                  <a:pt x="16134" y="9226"/>
                  <a:pt x="16255" y="9232"/>
                </a:cubicBezTo>
                <a:cubicBezTo>
                  <a:pt x="16563" y="9232"/>
                  <a:pt x="16381" y="9707"/>
                  <a:pt x="16600" y="9725"/>
                </a:cubicBezTo>
                <a:cubicBezTo>
                  <a:pt x="16602" y="9756"/>
                  <a:pt x="16619" y="9789"/>
                  <a:pt x="16637" y="9811"/>
                </a:cubicBezTo>
                <a:cubicBezTo>
                  <a:pt x="16663" y="9798"/>
                  <a:pt x="16698" y="9771"/>
                  <a:pt x="16709" y="9740"/>
                </a:cubicBezTo>
                <a:cubicBezTo>
                  <a:pt x="16725" y="9749"/>
                  <a:pt x="16741" y="9758"/>
                  <a:pt x="16757" y="9767"/>
                </a:cubicBezTo>
                <a:cubicBezTo>
                  <a:pt x="16769" y="9767"/>
                  <a:pt x="16778" y="9762"/>
                  <a:pt x="16785" y="9756"/>
                </a:cubicBezTo>
                <a:cubicBezTo>
                  <a:pt x="16797" y="9780"/>
                  <a:pt x="16820" y="9802"/>
                  <a:pt x="16840" y="9817"/>
                </a:cubicBezTo>
                <a:cubicBezTo>
                  <a:pt x="16852" y="9804"/>
                  <a:pt x="16864" y="9788"/>
                  <a:pt x="16873" y="9771"/>
                </a:cubicBezTo>
                <a:cubicBezTo>
                  <a:pt x="16891" y="9805"/>
                  <a:pt x="16902" y="9828"/>
                  <a:pt x="16908" y="9843"/>
                </a:cubicBezTo>
                <a:cubicBezTo>
                  <a:pt x="16847" y="9895"/>
                  <a:pt x="17004" y="10307"/>
                  <a:pt x="17021" y="10410"/>
                </a:cubicBezTo>
                <a:cubicBezTo>
                  <a:pt x="17070" y="10691"/>
                  <a:pt x="17304" y="10518"/>
                  <a:pt x="17449" y="10518"/>
                </a:cubicBezTo>
                <a:cubicBezTo>
                  <a:pt x="17808" y="10215"/>
                  <a:pt x="17261" y="9613"/>
                  <a:pt x="17080" y="9402"/>
                </a:cubicBezTo>
                <a:lnTo>
                  <a:pt x="17048" y="9438"/>
                </a:lnTo>
                <a:cubicBezTo>
                  <a:pt x="16837" y="9231"/>
                  <a:pt x="16887" y="9348"/>
                  <a:pt x="17005" y="9091"/>
                </a:cubicBezTo>
                <a:cubicBezTo>
                  <a:pt x="17099" y="8895"/>
                  <a:pt x="16986" y="8839"/>
                  <a:pt x="17044" y="8633"/>
                </a:cubicBezTo>
                <a:cubicBezTo>
                  <a:pt x="17065" y="8626"/>
                  <a:pt x="17115" y="8634"/>
                  <a:pt x="17137" y="8636"/>
                </a:cubicBezTo>
                <a:cubicBezTo>
                  <a:pt x="17110" y="8586"/>
                  <a:pt x="17077" y="8532"/>
                  <a:pt x="17040" y="8493"/>
                </a:cubicBezTo>
                <a:cubicBezTo>
                  <a:pt x="17041" y="8492"/>
                  <a:pt x="17041" y="8490"/>
                  <a:pt x="17042" y="8488"/>
                </a:cubicBezTo>
                <a:cubicBezTo>
                  <a:pt x="17064" y="8487"/>
                  <a:pt x="17086" y="8479"/>
                  <a:pt x="17106" y="8468"/>
                </a:cubicBezTo>
                <a:cubicBezTo>
                  <a:pt x="17135" y="8432"/>
                  <a:pt x="17150" y="8393"/>
                  <a:pt x="17159" y="8342"/>
                </a:cubicBezTo>
                <a:cubicBezTo>
                  <a:pt x="17315" y="8418"/>
                  <a:pt x="17705" y="8619"/>
                  <a:pt x="17671" y="8117"/>
                </a:cubicBezTo>
                <a:cubicBezTo>
                  <a:pt x="17658" y="7925"/>
                  <a:pt x="17808" y="7735"/>
                  <a:pt x="17792" y="7535"/>
                </a:cubicBezTo>
                <a:cubicBezTo>
                  <a:pt x="17781" y="7389"/>
                  <a:pt x="17861" y="7091"/>
                  <a:pt x="17823" y="6968"/>
                </a:cubicBezTo>
                <a:cubicBezTo>
                  <a:pt x="17754" y="6743"/>
                  <a:pt x="17595" y="6575"/>
                  <a:pt x="17533" y="6355"/>
                </a:cubicBezTo>
                <a:cubicBezTo>
                  <a:pt x="17482" y="6176"/>
                  <a:pt x="17477" y="6076"/>
                  <a:pt x="17371" y="5930"/>
                </a:cubicBezTo>
                <a:cubicBezTo>
                  <a:pt x="17206" y="5696"/>
                  <a:pt x="16964" y="5566"/>
                  <a:pt x="16701" y="5550"/>
                </a:cubicBezTo>
                <a:lnTo>
                  <a:pt x="16702" y="5599"/>
                </a:lnTo>
                <a:lnTo>
                  <a:pt x="16682" y="5620"/>
                </a:lnTo>
                <a:cubicBezTo>
                  <a:pt x="16715" y="5661"/>
                  <a:pt x="16696" y="5689"/>
                  <a:pt x="16705" y="5735"/>
                </a:cubicBezTo>
                <a:cubicBezTo>
                  <a:pt x="16705" y="5735"/>
                  <a:pt x="16701" y="5738"/>
                  <a:pt x="16686" y="5738"/>
                </a:cubicBezTo>
                <a:cubicBezTo>
                  <a:pt x="16699" y="5604"/>
                  <a:pt x="16597" y="5649"/>
                  <a:pt x="16543" y="5672"/>
                </a:cubicBezTo>
                <a:cubicBezTo>
                  <a:pt x="16464" y="5655"/>
                  <a:pt x="16474" y="5478"/>
                  <a:pt x="16362" y="5478"/>
                </a:cubicBezTo>
                <a:cubicBezTo>
                  <a:pt x="16292" y="5478"/>
                  <a:pt x="16248" y="5504"/>
                  <a:pt x="16175" y="5453"/>
                </a:cubicBezTo>
                <a:cubicBezTo>
                  <a:pt x="16188" y="5307"/>
                  <a:pt x="16331" y="5234"/>
                  <a:pt x="16320" y="5059"/>
                </a:cubicBezTo>
                <a:cubicBezTo>
                  <a:pt x="16316" y="4984"/>
                  <a:pt x="16399" y="4871"/>
                  <a:pt x="16438" y="4830"/>
                </a:cubicBezTo>
                <a:cubicBezTo>
                  <a:pt x="16438" y="4780"/>
                  <a:pt x="16419" y="4738"/>
                  <a:pt x="16403" y="4694"/>
                </a:cubicBezTo>
                <a:cubicBezTo>
                  <a:pt x="16485" y="4410"/>
                  <a:pt x="16622" y="4513"/>
                  <a:pt x="16822" y="4502"/>
                </a:cubicBezTo>
                <a:cubicBezTo>
                  <a:pt x="17017" y="4491"/>
                  <a:pt x="17229" y="4512"/>
                  <a:pt x="17432" y="4486"/>
                </a:cubicBezTo>
                <a:cubicBezTo>
                  <a:pt x="17432" y="4486"/>
                  <a:pt x="17380" y="4399"/>
                  <a:pt x="17380" y="4399"/>
                </a:cubicBezTo>
                <a:cubicBezTo>
                  <a:pt x="17472" y="4395"/>
                  <a:pt x="17591" y="4417"/>
                  <a:pt x="17675" y="4457"/>
                </a:cubicBezTo>
                <a:lnTo>
                  <a:pt x="17587" y="4479"/>
                </a:lnTo>
                <a:cubicBezTo>
                  <a:pt x="17820" y="4694"/>
                  <a:pt x="18012" y="4482"/>
                  <a:pt x="18255" y="4567"/>
                </a:cubicBezTo>
                <a:lnTo>
                  <a:pt x="18310" y="4498"/>
                </a:lnTo>
                <a:cubicBezTo>
                  <a:pt x="18234" y="4374"/>
                  <a:pt x="18125" y="4427"/>
                  <a:pt x="18045" y="4339"/>
                </a:cubicBezTo>
                <a:cubicBezTo>
                  <a:pt x="18017" y="4297"/>
                  <a:pt x="18066" y="4003"/>
                  <a:pt x="18073" y="3947"/>
                </a:cubicBezTo>
                <a:cubicBezTo>
                  <a:pt x="18187" y="3913"/>
                  <a:pt x="18309" y="3913"/>
                  <a:pt x="18421" y="3949"/>
                </a:cubicBezTo>
                <a:cubicBezTo>
                  <a:pt x="18458" y="3949"/>
                  <a:pt x="18515" y="4111"/>
                  <a:pt x="18527" y="4157"/>
                </a:cubicBezTo>
                <a:cubicBezTo>
                  <a:pt x="18550" y="4152"/>
                  <a:pt x="18576" y="4143"/>
                  <a:pt x="18595" y="4129"/>
                </a:cubicBezTo>
                <a:cubicBezTo>
                  <a:pt x="18617" y="4170"/>
                  <a:pt x="18639" y="4210"/>
                  <a:pt x="18664" y="4248"/>
                </a:cubicBezTo>
                <a:cubicBezTo>
                  <a:pt x="18693" y="4222"/>
                  <a:pt x="18725" y="4201"/>
                  <a:pt x="18757" y="4186"/>
                </a:cubicBezTo>
                <a:cubicBezTo>
                  <a:pt x="18758" y="4038"/>
                  <a:pt x="18825" y="3956"/>
                  <a:pt x="18932" y="4040"/>
                </a:cubicBezTo>
                <a:cubicBezTo>
                  <a:pt x="18932" y="4003"/>
                  <a:pt x="18933" y="3962"/>
                  <a:pt x="18927" y="3925"/>
                </a:cubicBezTo>
                <a:cubicBezTo>
                  <a:pt x="18949" y="3962"/>
                  <a:pt x="18974" y="4040"/>
                  <a:pt x="19016" y="4044"/>
                </a:cubicBezTo>
                <a:cubicBezTo>
                  <a:pt x="19020" y="4065"/>
                  <a:pt x="19027" y="4085"/>
                  <a:pt x="19036" y="4104"/>
                </a:cubicBezTo>
                <a:cubicBezTo>
                  <a:pt x="18991" y="4134"/>
                  <a:pt x="18948" y="4163"/>
                  <a:pt x="18913" y="4209"/>
                </a:cubicBezTo>
                <a:lnTo>
                  <a:pt x="18933" y="4227"/>
                </a:lnTo>
                <a:lnTo>
                  <a:pt x="18922" y="4242"/>
                </a:lnTo>
                <a:cubicBezTo>
                  <a:pt x="18933" y="4251"/>
                  <a:pt x="18941" y="4262"/>
                  <a:pt x="18947" y="4276"/>
                </a:cubicBezTo>
                <a:cubicBezTo>
                  <a:pt x="18922" y="4461"/>
                  <a:pt x="18945" y="4782"/>
                  <a:pt x="18746" y="4754"/>
                </a:cubicBezTo>
                <a:cubicBezTo>
                  <a:pt x="18747" y="4788"/>
                  <a:pt x="18744" y="4821"/>
                  <a:pt x="18739" y="4854"/>
                </a:cubicBezTo>
                <a:cubicBezTo>
                  <a:pt x="18836" y="5008"/>
                  <a:pt x="18864" y="5224"/>
                  <a:pt x="18983" y="5396"/>
                </a:cubicBezTo>
                <a:cubicBezTo>
                  <a:pt x="19126" y="5602"/>
                  <a:pt x="19308" y="5753"/>
                  <a:pt x="19457" y="5949"/>
                </a:cubicBezTo>
                <a:cubicBezTo>
                  <a:pt x="19532" y="6048"/>
                  <a:pt x="19836" y="6469"/>
                  <a:pt x="19960" y="6469"/>
                </a:cubicBezTo>
                <a:cubicBezTo>
                  <a:pt x="20212" y="6469"/>
                  <a:pt x="19956" y="6018"/>
                  <a:pt x="19950" y="5979"/>
                </a:cubicBezTo>
                <a:cubicBezTo>
                  <a:pt x="19977" y="5936"/>
                  <a:pt x="20168" y="5982"/>
                  <a:pt x="20211" y="5985"/>
                </a:cubicBezTo>
                <a:cubicBezTo>
                  <a:pt x="20174" y="5942"/>
                  <a:pt x="19926" y="5707"/>
                  <a:pt x="19968" y="5649"/>
                </a:cubicBezTo>
                <a:cubicBezTo>
                  <a:pt x="19982" y="5630"/>
                  <a:pt x="20101" y="5654"/>
                  <a:pt x="20126" y="5664"/>
                </a:cubicBezTo>
                <a:cubicBezTo>
                  <a:pt x="20192" y="5412"/>
                  <a:pt x="19863" y="5420"/>
                  <a:pt x="19903" y="5247"/>
                </a:cubicBezTo>
                <a:cubicBezTo>
                  <a:pt x="19934" y="5260"/>
                  <a:pt x="19968" y="5294"/>
                  <a:pt x="19997" y="5315"/>
                </a:cubicBezTo>
                <a:cubicBezTo>
                  <a:pt x="20147" y="5117"/>
                  <a:pt x="19645" y="4785"/>
                  <a:pt x="19523" y="4756"/>
                </a:cubicBezTo>
                <a:cubicBezTo>
                  <a:pt x="19467" y="4748"/>
                  <a:pt x="19432" y="4643"/>
                  <a:pt x="19443" y="4586"/>
                </a:cubicBezTo>
                <a:cubicBezTo>
                  <a:pt x="19470" y="4445"/>
                  <a:pt x="19324" y="4420"/>
                  <a:pt x="19334" y="4366"/>
                </a:cubicBezTo>
                <a:cubicBezTo>
                  <a:pt x="19351" y="4272"/>
                  <a:pt x="19470" y="4429"/>
                  <a:pt x="19504" y="4429"/>
                </a:cubicBezTo>
                <a:cubicBezTo>
                  <a:pt x="19583" y="4429"/>
                  <a:pt x="19522" y="4292"/>
                  <a:pt x="19560" y="4279"/>
                </a:cubicBezTo>
                <a:cubicBezTo>
                  <a:pt x="19779" y="4468"/>
                  <a:pt x="19644" y="4227"/>
                  <a:pt x="19830" y="4227"/>
                </a:cubicBezTo>
                <a:cubicBezTo>
                  <a:pt x="19974" y="4180"/>
                  <a:pt x="20153" y="4358"/>
                  <a:pt x="20275" y="4424"/>
                </a:cubicBezTo>
                <a:cubicBezTo>
                  <a:pt x="20286" y="4362"/>
                  <a:pt x="20280" y="4286"/>
                  <a:pt x="20244" y="4238"/>
                </a:cubicBezTo>
                <a:cubicBezTo>
                  <a:pt x="20487" y="4009"/>
                  <a:pt x="20524" y="3674"/>
                  <a:pt x="20914" y="3862"/>
                </a:cubicBezTo>
                <a:cubicBezTo>
                  <a:pt x="20928" y="3840"/>
                  <a:pt x="20946" y="3835"/>
                  <a:pt x="20968" y="3843"/>
                </a:cubicBezTo>
                <a:cubicBezTo>
                  <a:pt x="20980" y="3602"/>
                  <a:pt x="20494" y="3359"/>
                  <a:pt x="20326" y="3322"/>
                </a:cubicBezTo>
                <a:cubicBezTo>
                  <a:pt x="20400" y="3299"/>
                  <a:pt x="20509" y="3221"/>
                  <a:pt x="20442" y="3106"/>
                </a:cubicBezTo>
                <a:cubicBezTo>
                  <a:pt x="20615" y="3209"/>
                  <a:pt x="20796" y="3130"/>
                  <a:pt x="20975" y="3259"/>
                </a:cubicBezTo>
                <a:cubicBezTo>
                  <a:pt x="21042" y="3307"/>
                  <a:pt x="21600" y="3507"/>
                  <a:pt x="21591" y="3334"/>
                </a:cubicBezTo>
                <a:cubicBezTo>
                  <a:pt x="21518" y="3261"/>
                  <a:pt x="21537" y="3195"/>
                  <a:pt x="21483" y="3136"/>
                </a:cubicBezTo>
                <a:close/>
                <a:moveTo>
                  <a:pt x="16994" y="18909"/>
                </a:moveTo>
                <a:cubicBezTo>
                  <a:pt x="16992" y="18916"/>
                  <a:pt x="16986" y="18936"/>
                  <a:pt x="16994" y="18908"/>
                </a:cubicBezTo>
                <a:cubicBezTo>
                  <a:pt x="16995" y="18905"/>
                  <a:pt x="16995" y="18906"/>
                  <a:pt x="16994" y="18908"/>
                </a:cubicBezTo>
                <a:cubicBezTo>
                  <a:pt x="17025" y="18802"/>
                  <a:pt x="16849" y="18703"/>
                  <a:pt x="16797" y="18645"/>
                </a:cubicBezTo>
                <a:cubicBezTo>
                  <a:pt x="16910" y="18509"/>
                  <a:pt x="16724" y="18432"/>
                  <a:pt x="16738" y="18304"/>
                </a:cubicBezTo>
                <a:lnTo>
                  <a:pt x="16754" y="18340"/>
                </a:lnTo>
                <a:lnTo>
                  <a:pt x="16768" y="18257"/>
                </a:lnTo>
                <a:lnTo>
                  <a:pt x="16776" y="18259"/>
                </a:lnTo>
                <a:cubicBezTo>
                  <a:pt x="16763" y="18110"/>
                  <a:pt x="16888" y="18117"/>
                  <a:pt x="16947" y="18016"/>
                </a:cubicBezTo>
                <a:cubicBezTo>
                  <a:pt x="16932" y="18006"/>
                  <a:pt x="16894" y="17954"/>
                  <a:pt x="16878" y="17954"/>
                </a:cubicBezTo>
                <a:cubicBezTo>
                  <a:pt x="17187" y="17954"/>
                  <a:pt x="16910" y="17614"/>
                  <a:pt x="16748" y="17594"/>
                </a:cubicBezTo>
                <a:cubicBezTo>
                  <a:pt x="16760" y="17529"/>
                  <a:pt x="16681" y="17426"/>
                  <a:pt x="16659" y="17362"/>
                </a:cubicBezTo>
                <a:cubicBezTo>
                  <a:pt x="16473" y="17255"/>
                  <a:pt x="16458" y="17581"/>
                  <a:pt x="16391" y="17697"/>
                </a:cubicBezTo>
                <a:lnTo>
                  <a:pt x="16408" y="17712"/>
                </a:lnTo>
                <a:cubicBezTo>
                  <a:pt x="16350" y="17704"/>
                  <a:pt x="16222" y="17768"/>
                  <a:pt x="16295" y="17866"/>
                </a:cubicBezTo>
                <a:cubicBezTo>
                  <a:pt x="16216" y="17940"/>
                  <a:pt x="16061" y="17932"/>
                  <a:pt x="16023" y="18049"/>
                </a:cubicBezTo>
                <a:cubicBezTo>
                  <a:pt x="15957" y="18251"/>
                  <a:pt x="15876" y="18304"/>
                  <a:pt x="15732" y="18363"/>
                </a:cubicBezTo>
                <a:cubicBezTo>
                  <a:pt x="15609" y="18415"/>
                  <a:pt x="15571" y="18696"/>
                  <a:pt x="15535" y="18708"/>
                </a:cubicBezTo>
                <a:cubicBezTo>
                  <a:pt x="15508" y="18708"/>
                  <a:pt x="15366" y="18659"/>
                  <a:pt x="15367" y="18626"/>
                </a:cubicBezTo>
                <a:lnTo>
                  <a:pt x="15369" y="18534"/>
                </a:lnTo>
                <a:lnTo>
                  <a:pt x="15311" y="18575"/>
                </a:lnTo>
                <a:lnTo>
                  <a:pt x="15306" y="18562"/>
                </a:lnTo>
                <a:cubicBezTo>
                  <a:pt x="15117" y="18677"/>
                  <a:pt x="15108" y="18934"/>
                  <a:pt x="15200" y="19136"/>
                </a:cubicBezTo>
                <a:cubicBezTo>
                  <a:pt x="15161" y="19181"/>
                  <a:pt x="15164" y="19258"/>
                  <a:pt x="15203" y="19303"/>
                </a:cubicBezTo>
                <a:cubicBezTo>
                  <a:pt x="15195" y="19335"/>
                  <a:pt x="15210" y="19374"/>
                  <a:pt x="15235" y="19385"/>
                </a:cubicBezTo>
                <a:cubicBezTo>
                  <a:pt x="15225" y="19424"/>
                  <a:pt x="15232" y="19455"/>
                  <a:pt x="15254" y="19479"/>
                </a:cubicBezTo>
                <a:cubicBezTo>
                  <a:pt x="15285" y="19481"/>
                  <a:pt x="15311" y="19464"/>
                  <a:pt x="15340" y="19452"/>
                </a:cubicBezTo>
                <a:cubicBezTo>
                  <a:pt x="15350" y="19468"/>
                  <a:pt x="15353" y="19488"/>
                  <a:pt x="15347" y="19511"/>
                </a:cubicBezTo>
                <a:cubicBezTo>
                  <a:pt x="15325" y="19540"/>
                  <a:pt x="15350" y="19890"/>
                  <a:pt x="15399" y="19920"/>
                </a:cubicBezTo>
                <a:cubicBezTo>
                  <a:pt x="15473" y="19966"/>
                  <a:pt x="15568" y="19928"/>
                  <a:pt x="15643" y="19918"/>
                </a:cubicBezTo>
                <a:cubicBezTo>
                  <a:pt x="15630" y="20115"/>
                  <a:pt x="15842" y="20079"/>
                  <a:pt x="15913" y="19951"/>
                </a:cubicBezTo>
                <a:cubicBezTo>
                  <a:pt x="15943" y="20003"/>
                  <a:pt x="16038" y="20088"/>
                  <a:pt x="16085" y="20029"/>
                </a:cubicBezTo>
                <a:cubicBezTo>
                  <a:pt x="16181" y="20173"/>
                  <a:pt x="16201" y="20238"/>
                  <a:pt x="16389" y="20115"/>
                </a:cubicBezTo>
                <a:cubicBezTo>
                  <a:pt x="16410" y="20270"/>
                  <a:pt x="16541" y="20049"/>
                  <a:pt x="16499" y="19901"/>
                </a:cubicBezTo>
                <a:cubicBezTo>
                  <a:pt x="16526" y="19881"/>
                  <a:pt x="16539" y="19851"/>
                  <a:pt x="16538" y="19809"/>
                </a:cubicBezTo>
                <a:lnTo>
                  <a:pt x="16562" y="19798"/>
                </a:lnTo>
                <a:cubicBezTo>
                  <a:pt x="16568" y="19733"/>
                  <a:pt x="16573" y="19601"/>
                  <a:pt x="16539" y="19554"/>
                </a:cubicBezTo>
                <a:cubicBezTo>
                  <a:pt x="16562" y="19523"/>
                  <a:pt x="16573" y="19505"/>
                  <a:pt x="16597" y="19520"/>
                </a:cubicBezTo>
                <a:cubicBezTo>
                  <a:pt x="16644" y="19442"/>
                  <a:pt x="16806" y="19309"/>
                  <a:pt x="16741" y="19205"/>
                </a:cubicBezTo>
                <a:cubicBezTo>
                  <a:pt x="16704" y="19144"/>
                  <a:pt x="16767" y="18984"/>
                  <a:pt x="16806" y="18955"/>
                </a:cubicBezTo>
                <a:cubicBezTo>
                  <a:pt x="16858" y="18955"/>
                  <a:pt x="16966" y="19000"/>
                  <a:pt x="16994" y="18909"/>
                </a:cubicBezTo>
                <a:close/>
                <a:moveTo>
                  <a:pt x="17082" y="15769"/>
                </a:moveTo>
                <a:cubicBezTo>
                  <a:pt x="17065" y="15769"/>
                  <a:pt x="17051" y="15769"/>
                  <a:pt x="17082" y="15769"/>
                </a:cubicBezTo>
                <a:cubicBezTo>
                  <a:pt x="17137" y="15769"/>
                  <a:pt x="17106" y="15769"/>
                  <a:pt x="17083" y="15769"/>
                </a:cubicBezTo>
                <a:cubicBezTo>
                  <a:pt x="17275" y="15768"/>
                  <a:pt x="17243" y="16089"/>
                  <a:pt x="17193" y="16059"/>
                </a:cubicBezTo>
                <a:cubicBezTo>
                  <a:pt x="17151" y="16034"/>
                  <a:pt x="17029" y="15770"/>
                  <a:pt x="17082" y="15769"/>
                </a:cubicBezTo>
                <a:close/>
              </a:path>
            </a:pathLst>
          </a:custGeom>
          <a:solidFill>
            <a:srgbClr val="FFFFFF"/>
          </a:solidFill>
        </p:spPr>
        <p:txBody>
          <a:bodyPr lIns="53578" tIns="53578" rIns="53578" bIns="53578">
            <a:noAutofit/>
          </a:bodyPr>
          <a:lstStyle/>
          <a:p>
            <a:pPr marL="0" indent="0" algn="ctr" defTabSz="642937">
              <a:lnSpc>
                <a:spcPct val="80000"/>
              </a:lnSpc>
              <a:spcBef>
                <a:spcPts val="4900"/>
              </a:spcBef>
              <a:buSzTx/>
              <a:buNone/>
              <a:defRPr sz="4200">
                <a:solidFill>
                  <a:srgbClr val="FEFFFF"/>
                </a:solidFill>
                <a:effectLst>
                  <a:outerShdw sx="100000" sy="100000" kx="0" ky="0" algn="b" rotWithShape="0" blurRad="38100" dist="12700" dir="5400000">
                    <a:srgbClr val="000000">
                      <a:alpha val="50000"/>
                    </a:srgbClr>
                  </a:outerShdw>
                </a:effectLst>
                <a:latin typeface="Avenir Next Regular"/>
                <a:ea typeface="Avenir Next Regular"/>
                <a:cs typeface="Avenir Next Regular"/>
                <a:sym typeface="Avenir Next Regular"/>
              </a:defRPr>
            </a:pPr>
          </a:p>
        </p:txBody>
      </p:sp>
      <p:sp>
        <p:nvSpPr>
          <p:cNvPr id="494" name="Q"/>
          <p:cNvSpPr txBox="1"/>
          <p:nvPr>
            <p:ph type="body" sz="quarter" idx="28"/>
          </p:nvPr>
        </p:nvSpPr>
        <p:spPr>
          <a:xfrm>
            <a:off x="10909039" y="246856"/>
            <a:ext cx="2565922" cy="3863976"/>
          </a:xfrm>
          <a:prstGeom prst="rect">
            <a:avLst/>
          </a:prstGeom>
        </p:spPr>
        <p:txBody>
          <a:bodyPr wrap="none">
            <a:spAutoFit/>
          </a:bodyPr>
          <a:lstStyle>
            <a:lvl1pPr marL="0" indent="0" algn="ctr">
              <a:spcBef>
                <a:spcPts val="0"/>
              </a:spcBef>
              <a:buSzTx/>
              <a:buNone/>
              <a:defRPr sz="24400">
                <a:solidFill>
                  <a:srgbClr val="FFFFFF"/>
                </a:solidFill>
                <a:latin typeface="Goudy Old Style"/>
                <a:ea typeface="Goudy Old Style"/>
                <a:cs typeface="Goudy Old Style"/>
                <a:sym typeface="Goudy Old Style"/>
              </a:defRPr>
            </a:lvl1pPr>
          </a:lstStyle>
          <a:p>
            <a:pPr/>
            <a:r>
              <a:t>Q</a:t>
            </a:r>
          </a:p>
        </p:txBody>
      </p:sp>
      <p:sp>
        <p:nvSpPr>
          <p:cNvPr id="495" name="Line"/>
          <p:cNvSpPr/>
          <p:nvPr/>
        </p:nvSpPr>
        <p:spPr>
          <a:xfrm flipH="1" flipV="1">
            <a:off x="9951624" y="1651318"/>
            <a:ext cx="4480751" cy="3259104"/>
          </a:xfrm>
          <a:prstGeom prst="line">
            <a:avLst/>
          </a:prstGeom>
          <a:ln w="12700">
            <a:solidFill>
              <a:srgbClr val="FFFFFF"/>
            </a:solidFill>
            <a:miter lim="400000"/>
          </a:ln>
        </p:spPr>
        <p:txBody>
          <a:bodyPr lIns="71437" tIns="71437" rIns="71437" bIns="71437" anchor="ctr"/>
          <a:lstStyle/>
          <a:p>
            <a:pPr>
              <a:defRPr sz="3200"/>
            </a:pPr>
          </a:p>
        </p:txBody>
      </p:sp>
      <p:sp>
        <p:nvSpPr>
          <p:cNvPr id="496" name="Lorem ipsum dolor"/>
          <p:cNvSpPr txBox="1"/>
          <p:nvPr>
            <p:ph type="body" sz="quarter" idx="29"/>
          </p:nvPr>
        </p:nvSpPr>
        <p:spPr>
          <a:xfrm>
            <a:off x="8094491" y="3917140"/>
            <a:ext cx="8218642" cy="1258615"/>
          </a:xfrm>
          <a:prstGeom prst="rect">
            <a:avLst/>
          </a:prstGeom>
        </p:spPr>
        <p:txBody>
          <a:bodyPr>
            <a:spAutoFit/>
          </a:bodyPr>
          <a:lstStyle>
            <a:lvl1pPr marL="0" indent="0" algn="ctr">
              <a:spcBef>
                <a:spcPts val="0"/>
              </a:spcBef>
              <a:buSzTx/>
              <a:buNone/>
              <a:defRPr spc="0" sz="7400">
                <a:solidFill>
                  <a:srgbClr val="FFFFFF"/>
                </a:solidFill>
                <a:latin typeface="Helvetica Neue Thin"/>
                <a:ea typeface="Helvetica Neue Thin"/>
                <a:cs typeface="Helvetica Neue Thin"/>
                <a:sym typeface="Helvetica Neue Thin"/>
              </a:defRPr>
            </a:lvl1pPr>
          </a:lstStyle>
          <a:p>
            <a:pPr/>
            <a:r>
              <a:t>Lorem ipsum dolor</a:t>
            </a:r>
          </a:p>
        </p:txBody>
      </p:sp>
      <p:sp>
        <p:nvSpPr>
          <p:cNvPr id="497" name="98%"/>
          <p:cNvSpPr txBox="1"/>
          <p:nvPr>
            <p:ph type="body" sz="quarter" idx="30"/>
          </p:nvPr>
        </p:nvSpPr>
        <p:spPr>
          <a:xfrm>
            <a:off x="7047300" y="6892309"/>
            <a:ext cx="1170120" cy="688414"/>
          </a:xfrm>
          <a:prstGeom prst="rect">
            <a:avLst/>
          </a:prstGeom>
        </p:spPr>
        <p:txBody>
          <a:bodyPr>
            <a:spAutoFit/>
          </a:bodyPr>
          <a:lstStyle>
            <a:lvl1pPr marL="0" indent="0" algn="ctr">
              <a:spcBef>
                <a:spcPts val="0"/>
              </a:spcBef>
              <a:buSzTx/>
              <a:buNone/>
              <a:defRPr cap="all" sz="3600">
                <a:solidFill>
                  <a:srgbClr val="FFFFFF"/>
                </a:solidFill>
                <a:latin typeface="Helvetica Neue Medium"/>
                <a:ea typeface="Helvetica Neue Medium"/>
                <a:cs typeface="Helvetica Neue Medium"/>
                <a:sym typeface="Helvetica Neue Medium"/>
              </a:defRPr>
            </a:lvl1pPr>
          </a:lstStyle>
          <a:p>
            <a:pPr/>
            <a:r>
              <a:t>98%</a:t>
            </a:r>
          </a:p>
        </p:txBody>
      </p:sp>
      <p:sp>
        <p:nvSpPr>
          <p:cNvPr id="498" name="18%"/>
          <p:cNvSpPr txBox="1"/>
          <p:nvPr>
            <p:ph type="body" sz="quarter" idx="31"/>
          </p:nvPr>
        </p:nvSpPr>
        <p:spPr>
          <a:xfrm>
            <a:off x="8505502" y="10035559"/>
            <a:ext cx="1170121" cy="688414"/>
          </a:xfrm>
          <a:prstGeom prst="rect">
            <a:avLst/>
          </a:prstGeom>
        </p:spPr>
        <p:txBody>
          <a:bodyPr>
            <a:spAutoFit/>
          </a:bodyPr>
          <a:lstStyle>
            <a:lvl1pPr marL="0" indent="0" algn="ctr">
              <a:spcBef>
                <a:spcPts val="0"/>
              </a:spcBef>
              <a:buSzTx/>
              <a:buNone/>
              <a:defRPr cap="all" sz="3600">
                <a:solidFill>
                  <a:srgbClr val="FFFFFF"/>
                </a:solidFill>
                <a:latin typeface="Helvetica Neue Medium"/>
                <a:ea typeface="Helvetica Neue Medium"/>
                <a:cs typeface="Helvetica Neue Medium"/>
                <a:sym typeface="Helvetica Neue Medium"/>
              </a:defRPr>
            </a:lvl1pPr>
          </a:lstStyle>
          <a:p>
            <a:pPr/>
            <a:r>
              <a:t>18%</a:t>
            </a:r>
          </a:p>
        </p:txBody>
      </p:sp>
      <p:sp>
        <p:nvSpPr>
          <p:cNvPr id="499" name="14%"/>
          <p:cNvSpPr txBox="1"/>
          <p:nvPr>
            <p:ph type="body" sz="quarter" idx="32"/>
          </p:nvPr>
        </p:nvSpPr>
        <p:spPr>
          <a:xfrm>
            <a:off x="12034297" y="6892309"/>
            <a:ext cx="1170120" cy="688414"/>
          </a:xfrm>
          <a:prstGeom prst="rect">
            <a:avLst/>
          </a:prstGeom>
        </p:spPr>
        <p:txBody>
          <a:bodyPr>
            <a:spAutoFit/>
          </a:bodyPr>
          <a:lstStyle>
            <a:lvl1pPr marL="0" indent="0" algn="ctr">
              <a:spcBef>
                <a:spcPts val="0"/>
              </a:spcBef>
              <a:buSzTx/>
              <a:buNone/>
              <a:defRPr cap="all" sz="3600">
                <a:solidFill>
                  <a:srgbClr val="FFFFFF"/>
                </a:solidFill>
                <a:latin typeface="Helvetica Neue Medium"/>
                <a:ea typeface="Helvetica Neue Medium"/>
                <a:cs typeface="Helvetica Neue Medium"/>
                <a:sym typeface="Helvetica Neue Medium"/>
              </a:defRPr>
            </a:lvl1pPr>
          </a:lstStyle>
          <a:p>
            <a:pPr/>
            <a:r>
              <a:t>14%</a:t>
            </a:r>
          </a:p>
        </p:txBody>
      </p:sp>
      <p:sp>
        <p:nvSpPr>
          <p:cNvPr id="500" name="23%"/>
          <p:cNvSpPr txBox="1"/>
          <p:nvPr>
            <p:ph type="body" sz="quarter" idx="33"/>
          </p:nvPr>
        </p:nvSpPr>
        <p:spPr>
          <a:xfrm>
            <a:off x="12653422" y="6370918"/>
            <a:ext cx="1170120" cy="688414"/>
          </a:xfrm>
          <a:prstGeom prst="rect">
            <a:avLst/>
          </a:prstGeom>
        </p:spPr>
        <p:txBody>
          <a:bodyPr>
            <a:spAutoFit/>
          </a:bodyPr>
          <a:lstStyle>
            <a:lvl1pPr marL="0" indent="0" algn="ctr">
              <a:spcBef>
                <a:spcPts val="0"/>
              </a:spcBef>
              <a:buSzTx/>
              <a:buNone/>
              <a:defRPr cap="all" sz="3600">
                <a:solidFill>
                  <a:srgbClr val="FFFFFF"/>
                </a:solidFill>
                <a:latin typeface="Helvetica Neue Medium"/>
                <a:ea typeface="Helvetica Neue Medium"/>
                <a:cs typeface="Helvetica Neue Medium"/>
                <a:sym typeface="Helvetica Neue Medium"/>
              </a:defRPr>
            </a:lvl1pPr>
          </a:lstStyle>
          <a:p>
            <a:pPr/>
            <a:r>
              <a:t>23%</a:t>
            </a:r>
          </a:p>
        </p:txBody>
      </p:sp>
      <p:sp>
        <p:nvSpPr>
          <p:cNvPr id="501" name="78%"/>
          <p:cNvSpPr txBox="1"/>
          <p:nvPr>
            <p:ph type="body" sz="quarter" idx="34"/>
          </p:nvPr>
        </p:nvSpPr>
        <p:spPr>
          <a:xfrm>
            <a:off x="16106233" y="6370918"/>
            <a:ext cx="1170121" cy="688414"/>
          </a:xfrm>
          <a:prstGeom prst="rect">
            <a:avLst/>
          </a:prstGeom>
        </p:spPr>
        <p:txBody>
          <a:bodyPr>
            <a:spAutoFit/>
          </a:bodyPr>
          <a:lstStyle>
            <a:lvl1pPr marL="0" indent="0" algn="ctr">
              <a:spcBef>
                <a:spcPts val="0"/>
              </a:spcBef>
              <a:buSzTx/>
              <a:buNone/>
              <a:defRPr cap="all" sz="3600">
                <a:solidFill>
                  <a:srgbClr val="FFFFFF"/>
                </a:solidFill>
                <a:latin typeface="Helvetica Neue Medium"/>
                <a:ea typeface="Helvetica Neue Medium"/>
                <a:cs typeface="Helvetica Neue Medium"/>
                <a:sym typeface="Helvetica Neue Medium"/>
              </a:defRPr>
            </a:lvl1pPr>
          </a:lstStyle>
          <a:p>
            <a:pPr/>
            <a:r>
              <a:t>78%</a:t>
            </a:r>
          </a:p>
        </p:txBody>
      </p:sp>
      <p:sp>
        <p:nvSpPr>
          <p:cNvPr id="502" name="56%"/>
          <p:cNvSpPr txBox="1"/>
          <p:nvPr>
            <p:ph type="body" sz="quarter" idx="35"/>
          </p:nvPr>
        </p:nvSpPr>
        <p:spPr>
          <a:xfrm>
            <a:off x="14272671" y="7198970"/>
            <a:ext cx="1170120" cy="688414"/>
          </a:xfrm>
          <a:prstGeom prst="rect">
            <a:avLst/>
          </a:prstGeom>
        </p:spPr>
        <p:txBody>
          <a:bodyPr>
            <a:spAutoFit/>
          </a:bodyPr>
          <a:lstStyle>
            <a:lvl1pPr marL="0" indent="0" algn="ctr">
              <a:spcBef>
                <a:spcPts val="0"/>
              </a:spcBef>
              <a:buSzTx/>
              <a:buNone/>
              <a:defRPr cap="all" sz="3600">
                <a:solidFill>
                  <a:srgbClr val="FFFFFF"/>
                </a:solidFill>
                <a:latin typeface="Helvetica Neue Medium"/>
                <a:ea typeface="Helvetica Neue Medium"/>
                <a:cs typeface="Helvetica Neue Medium"/>
                <a:sym typeface="Helvetica Neue Medium"/>
              </a:defRPr>
            </a:lvl1pPr>
          </a:lstStyle>
          <a:p>
            <a:pPr/>
            <a:r>
              <a:t>56%</a:t>
            </a:r>
          </a:p>
        </p:txBody>
      </p:sp>
      <p:sp>
        <p:nvSpPr>
          <p:cNvPr id="503" name="48%"/>
          <p:cNvSpPr txBox="1"/>
          <p:nvPr>
            <p:ph type="body" sz="quarter" idx="36"/>
          </p:nvPr>
        </p:nvSpPr>
        <p:spPr>
          <a:xfrm>
            <a:off x="12034297" y="8570402"/>
            <a:ext cx="1170120" cy="688414"/>
          </a:xfrm>
          <a:prstGeom prst="rect">
            <a:avLst/>
          </a:prstGeom>
        </p:spPr>
        <p:txBody>
          <a:bodyPr>
            <a:spAutoFit/>
          </a:bodyPr>
          <a:lstStyle>
            <a:lvl1pPr marL="0" indent="0" algn="ctr">
              <a:spcBef>
                <a:spcPts val="0"/>
              </a:spcBef>
              <a:buSzTx/>
              <a:buNone/>
              <a:defRPr cap="all" sz="3600">
                <a:solidFill>
                  <a:srgbClr val="FFFFFF"/>
                </a:solidFill>
                <a:latin typeface="Helvetica Neue Medium"/>
                <a:ea typeface="Helvetica Neue Medium"/>
                <a:cs typeface="Helvetica Neue Medium"/>
                <a:sym typeface="Helvetica Neue Medium"/>
              </a:defRPr>
            </a:lvl1pPr>
          </a:lstStyle>
          <a:p>
            <a:pPr/>
            <a:r>
              <a:t>48%</a:t>
            </a:r>
          </a:p>
        </p:txBody>
      </p:sp>
      <p:sp>
        <p:nvSpPr>
          <p:cNvPr id="504" name="30%"/>
          <p:cNvSpPr txBox="1"/>
          <p:nvPr>
            <p:ph type="body" sz="quarter" idx="37"/>
          </p:nvPr>
        </p:nvSpPr>
        <p:spPr>
          <a:xfrm>
            <a:off x="12653422" y="10035559"/>
            <a:ext cx="1170120" cy="688414"/>
          </a:xfrm>
          <a:prstGeom prst="rect">
            <a:avLst/>
          </a:prstGeom>
        </p:spPr>
        <p:txBody>
          <a:bodyPr>
            <a:spAutoFit/>
          </a:bodyPr>
          <a:lstStyle>
            <a:lvl1pPr marL="0" indent="0" algn="ctr">
              <a:spcBef>
                <a:spcPts val="0"/>
              </a:spcBef>
              <a:buSzTx/>
              <a:buNone/>
              <a:defRPr cap="all" sz="3600">
                <a:solidFill>
                  <a:srgbClr val="FFFFFF"/>
                </a:solidFill>
                <a:latin typeface="Helvetica Neue Medium"/>
                <a:ea typeface="Helvetica Neue Medium"/>
                <a:cs typeface="Helvetica Neue Medium"/>
                <a:sym typeface="Helvetica Neue Medium"/>
              </a:defRPr>
            </a:lvl1pPr>
          </a:lstStyle>
          <a:p>
            <a:pPr/>
            <a:r>
              <a:t>30%</a:t>
            </a:r>
          </a:p>
        </p:txBody>
      </p:sp>
      <p:sp>
        <p:nvSpPr>
          <p:cNvPr id="505" name="30%"/>
          <p:cNvSpPr txBox="1"/>
          <p:nvPr>
            <p:ph type="body" sz="quarter" idx="38"/>
          </p:nvPr>
        </p:nvSpPr>
        <p:spPr>
          <a:xfrm>
            <a:off x="17466899" y="10691636"/>
            <a:ext cx="1170121" cy="688414"/>
          </a:xfrm>
          <a:prstGeom prst="rect">
            <a:avLst/>
          </a:prstGeom>
        </p:spPr>
        <p:txBody>
          <a:bodyPr>
            <a:spAutoFit/>
          </a:bodyPr>
          <a:lstStyle>
            <a:lvl1pPr marL="0" indent="0" algn="ctr">
              <a:spcBef>
                <a:spcPts val="0"/>
              </a:spcBef>
              <a:buSzTx/>
              <a:buNone/>
              <a:defRPr cap="all" sz="3600">
                <a:solidFill>
                  <a:srgbClr val="FFFFFF"/>
                </a:solidFill>
                <a:latin typeface="Helvetica Neue Medium"/>
                <a:ea typeface="Helvetica Neue Medium"/>
                <a:cs typeface="Helvetica Neue Medium"/>
                <a:sym typeface="Helvetica Neue Medium"/>
              </a:defRPr>
            </a:lvl1pPr>
          </a:lstStyle>
          <a:p>
            <a:pPr/>
            <a:r>
              <a:t>30%</a:t>
            </a:r>
          </a:p>
        </p:txBody>
      </p:sp>
      <p:sp>
        <p:nvSpPr>
          <p:cNvPr id="5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World Statistics">
    <p:spTree>
      <p:nvGrpSpPr>
        <p:cNvPr id="1" name=""/>
        <p:cNvGrpSpPr/>
        <p:nvPr/>
      </p:nvGrpSpPr>
      <p:grpSpPr>
        <a:xfrm>
          <a:off x="0" y="0"/>
          <a:ext cx="0" cy="0"/>
          <a:chOff x="0" y="0"/>
          <a:chExt cx="0" cy="0"/>
        </a:xfrm>
      </p:grpSpPr>
      <p:sp>
        <p:nvSpPr>
          <p:cNvPr id="513" name="Rectangle"/>
          <p:cNvSpPr/>
          <p:nvPr/>
        </p:nvSpPr>
        <p:spPr>
          <a:xfrm>
            <a:off x="-559" y="-26324"/>
            <a:ext cx="24385118" cy="13768648"/>
          </a:xfrm>
          <a:prstGeom prst="rect">
            <a:avLst/>
          </a:prstGeom>
          <a:solidFill>
            <a:srgbClr val="FFF3E8"/>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FFFFFF"/>
                </a:solidFill>
              </a:defRPr>
            </a:lvl1pPr>
          </a:lstStyle>
          <a:p>
            <a:pPr/>
            <a:r>
              <a:t> </a:t>
            </a:r>
          </a:p>
        </p:txBody>
      </p:sp>
      <p:sp>
        <p:nvSpPr>
          <p:cNvPr id="514" name="Circle"/>
          <p:cNvSpPr/>
          <p:nvPr/>
        </p:nvSpPr>
        <p:spPr>
          <a:xfrm>
            <a:off x="8501039" y="4675877"/>
            <a:ext cx="7310485" cy="7310485"/>
          </a:xfrm>
          <a:prstGeom prst="ellipse">
            <a:avLst/>
          </a:prstGeom>
          <a:solidFill>
            <a:srgbClr val="B7BECB"/>
          </a:solidFill>
          <a:ln w="12700">
            <a:miter lim="400000"/>
          </a:ln>
        </p:spPr>
        <p:txBody>
          <a:bodyPr lIns="71437" tIns="71437" rIns="71437" bIns="71437" anchor="ctr"/>
          <a:lstStyle/>
          <a:p>
            <a:pPr>
              <a:defRPr sz="3200">
                <a:solidFill>
                  <a:srgbClr val="FFFFFF"/>
                </a:solidFill>
              </a:defRPr>
            </a:pPr>
          </a:p>
        </p:txBody>
      </p:sp>
      <p:sp>
        <p:nvSpPr>
          <p:cNvPr id="515" name="Circle"/>
          <p:cNvSpPr/>
          <p:nvPr/>
        </p:nvSpPr>
        <p:spPr>
          <a:xfrm>
            <a:off x="8784370" y="4959208"/>
            <a:ext cx="6743822" cy="6743822"/>
          </a:xfrm>
          <a:prstGeom prst="ellipse">
            <a:avLst/>
          </a:prstGeom>
          <a:ln w="12700">
            <a:solidFill>
              <a:srgbClr val="FFF3E8"/>
            </a:solidFill>
            <a:miter lim="400000"/>
          </a:ln>
        </p:spPr>
        <p:txBody>
          <a:bodyPr lIns="71437" tIns="71437" rIns="71437" bIns="71437" anchor="ctr"/>
          <a:lstStyle/>
          <a:p>
            <a:pPr>
              <a:defRPr sz="3200">
                <a:solidFill>
                  <a:srgbClr val="FFFFFF"/>
                </a:solidFill>
              </a:defRPr>
            </a:pPr>
          </a:p>
        </p:txBody>
      </p:sp>
      <p:sp>
        <p:nvSpPr>
          <p:cNvPr id="516" name="Shape"/>
          <p:cNvSpPr/>
          <p:nvPr/>
        </p:nvSpPr>
        <p:spPr>
          <a:xfrm>
            <a:off x="9397844" y="8496029"/>
            <a:ext cx="1453337" cy="2369576"/>
          </a:xfrm>
          <a:custGeom>
            <a:avLst/>
            <a:gdLst/>
            <a:ahLst/>
            <a:cxnLst>
              <a:cxn ang="0">
                <a:pos x="wd2" y="hd2"/>
              </a:cxn>
              <a:cxn ang="5400000">
                <a:pos x="wd2" y="hd2"/>
              </a:cxn>
              <a:cxn ang="10800000">
                <a:pos x="wd2" y="hd2"/>
              </a:cxn>
              <a:cxn ang="16200000">
                <a:pos x="wd2" y="hd2"/>
              </a:cxn>
            </a:cxnLst>
            <a:rect l="0" t="0" r="r" b="b"/>
            <a:pathLst>
              <a:path w="21156" h="21346" fill="norm" stroke="1" extrusionOk="0">
                <a:moveTo>
                  <a:pt x="14907" y="13611"/>
                </a:moveTo>
                <a:cubicBezTo>
                  <a:pt x="14908" y="13576"/>
                  <a:pt x="14915" y="13542"/>
                  <a:pt x="14927" y="13508"/>
                </a:cubicBezTo>
                <a:cubicBezTo>
                  <a:pt x="14945" y="13527"/>
                  <a:pt x="14935" y="13561"/>
                  <a:pt x="14907" y="13611"/>
                </a:cubicBezTo>
                <a:cubicBezTo>
                  <a:pt x="14911" y="13596"/>
                  <a:pt x="14935" y="13561"/>
                  <a:pt x="14907" y="13611"/>
                </a:cubicBezTo>
                <a:close/>
                <a:moveTo>
                  <a:pt x="13846" y="3906"/>
                </a:moveTo>
                <a:cubicBezTo>
                  <a:pt x="13745" y="4068"/>
                  <a:pt x="13727" y="4129"/>
                  <a:pt x="13495" y="4231"/>
                </a:cubicBezTo>
                <a:cubicBezTo>
                  <a:pt x="13568" y="4090"/>
                  <a:pt x="13714" y="3995"/>
                  <a:pt x="13864" y="3877"/>
                </a:cubicBezTo>
                <a:lnTo>
                  <a:pt x="13846" y="3906"/>
                </a:lnTo>
                <a:cubicBezTo>
                  <a:pt x="13827" y="3937"/>
                  <a:pt x="13846" y="3906"/>
                  <a:pt x="13846" y="3906"/>
                </a:cubicBezTo>
                <a:close/>
                <a:moveTo>
                  <a:pt x="12475" y="14778"/>
                </a:moveTo>
                <a:cubicBezTo>
                  <a:pt x="12516" y="14778"/>
                  <a:pt x="12564" y="14776"/>
                  <a:pt x="12595" y="14795"/>
                </a:cubicBezTo>
                <a:cubicBezTo>
                  <a:pt x="12555" y="14785"/>
                  <a:pt x="12514" y="14778"/>
                  <a:pt x="12475" y="14778"/>
                </a:cubicBezTo>
                <a:cubicBezTo>
                  <a:pt x="12476" y="14778"/>
                  <a:pt x="12514" y="14778"/>
                  <a:pt x="12475" y="14778"/>
                </a:cubicBezTo>
                <a:close/>
                <a:moveTo>
                  <a:pt x="7113" y="17141"/>
                </a:moveTo>
                <a:cubicBezTo>
                  <a:pt x="7109" y="17139"/>
                  <a:pt x="7101" y="17127"/>
                  <a:pt x="7096" y="17118"/>
                </a:cubicBezTo>
                <a:cubicBezTo>
                  <a:pt x="7113" y="17112"/>
                  <a:pt x="7129" y="17104"/>
                  <a:pt x="7143" y="17096"/>
                </a:cubicBezTo>
                <a:cubicBezTo>
                  <a:pt x="7135" y="17114"/>
                  <a:pt x="7137" y="17132"/>
                  <a:pt x="7149" y="17150"/>
                </a:cubicBezTo>
                <a:lnTo>
                  <a:pt x="7113" y="17141"/>
                </a:lnTo>
                <a:cubicBezTo>
                  <a:pt x="7109" y="17139"/>
                  <a:pt x="7113" y="17141"/>
                  <a:pt x="7113" y="17141"/>
                </a:cubicBezTo>
                <a:close/>
                <a:moveTo>
                  <a:pt x="4271" y="153"/>
                </a:moveTo>
                <a:cubicBezTo>
                  <a:pt x="4271" y="153"/>
                  <a:pt x="4274" y="153"/>
                  <a:pt x="4271" y="153"/>
                </a:cubicBezTo>
                <a:cubicBezTo>
                  <a:pt x="4271" y="153"/>
                  <a:pt x="4271" y="153"/>
                  <a:pt x="4271" y="153"/>
                </a:cubicBezTo>
                <a:close/>
                <a:moveTo>
                  <a:pt x="21083" y="5876"/>
                </a:moveTo>
                <a:cubicBezTo>
                  <a:pt x="20878" y="5351"/>
                  <a:pt x="20177" y="5444"/>
                  <a:pt x="19555" y="5083"/>
                </a:cubicBezTo>
                <a:cubicBezTo>
                  <a:pt x="19066" y="4799"/>
                  <a:pt x="18685" y="4740"/>
                  <a:pt x="18023" y="4717"/>
                </a:cubicBezTo>
                <a:cubicBezTo>
                  <a:pt x="17537" y="4700"/>
                  <a:pt x="17283" y="4482"/>
                  <a:pt x="16812" y="4685"/>
                </a:cubicBezTo>
                <a:cubicBezTo>
                  <a:pt x="16950" y="4215"/>
                  <a:pt x="15462" y="3995"/>
                  <a:pt x="14945" y="4103"/>
                </a:cubicBezTo>
                <a:cubicBezTo>
                  <a:pt x="14955" y="4083"/>
                  <a:pt x="15053" y="3900"/>
                  <a:pt x="15053" y="3900"/>
                </a:cubicBezTo>
                <a:cubicBezTo>
                  <a:pt x="14663" y="3887"/>
                  <a:pt x="14273" y="3873"/>
                  <a:pt x="13883" y="3862"/>
                </a:cubicBezTo>
                <a:cubicBezTo>
                  <a:pt x="14117" y="3655"/>
                  <a:pt x="14501" y="3533"/>
                  <a:pt x="14274" y="3246"/>
                </a:cubicBezTo>
                <a:cubicBezTo>
                  <a:pt x="13791" y="3298"/>
                  <a:pt x="13738" y="2329"/>
                  <a:pt x="13421" y="2513"/>
                </a:cubicBezTo>
                <a:cubicBezTo>
                  <a:pt x="13222" y="2341"/>
                  <a:pt x="12877" y="2206"/>
                  <a:pt x="12575" y="2135"/>
                </a:cubicBezTo>
                <a:cubicBezTo>
                  <a:pt x="12586" y="2119"/>
                  <a:pt x="12595" y="2102"/>
                  <a:pt x="12600" y="2085"/>
                </a:cubicBezTo>
                <a:cubicBezTo>
                  <a:pt x="12472" y="2018"/>
                  <a:pt x="11718" y="1855"/>
                  <a:pt x="11552" y="2009"/>
                </a:cubicBezTo>
                <a:cubicBezTo>
                  <a:pt x="11407" y="1950"/>
                  <a:pt x="11152" y="1951"/>
                  <a:pt x="10982" y="1957"/>
                </a:cubicBezTo>
                <a:lnTo>
                  <a:pt x="10971" y="1915"/>
                </a:lnTo>
                <a:lnTo>
                  <a:pt x="10942" y="1935"/>
                </a:lnTo>
                <a:cubicBezTo>
                  <a:pt x="10847" y="1887"/>
                  <a:pt x="10590" y="1730"/>
                  <a:pt x="10461" y="1730"/>
                </a:cubicBezTo>
                <a:cubicBezTo>
                  <a:pt x="10603" y="1730"/>
                  <a:pt x="10202" y="1408"/>
                  <a:pt x="10132" y="1370"/>
                </a:cubicBezTo>
                <a:cubicBezTo>
                  <a:pt x="10175" y="1376"/>
                  <a:pt x="10205" y="1380"/>
                  <a:pt x="10205" y="1380"/>
                </a:cubicBezTo>
                <a:cubicBezTo>
                  <a:pt x="9946" y="1224"/>
                  <a:pt x="9692" y="1045"/>
                  <a:pt x="9292" y="1115"/>
                </a:cubicBezTo>
                <a:cubicBezTo>
                  <a:pt x="9308" y="1100"/>
                  <a:pt x="9312" y="1069"/>
                  <a:pt x="9318" y="1047"/>
                </a:cubicBezTo>
                <a:cubicBezTo>
                  <a:pt x="9756" y="901"/>
                  <a:pt x="8958" y="655"/>
                  <a:pt x="8719" y="691"/>
                </a:cubicBezTo>
                <a:cubicBezTo>
                  <a:pt x="8697" y="649"/>
                  <a:pt x="8672" y="637"/>
                  <a:pt x="8622" y="605"/>
                </a:cubicBezTo>
                <a:cubicBezTo>
                  <a:pt x="8595" y="615"/>
                  <a:pt x="8857" y="603"/>
                  <a:pt x="8946" y="583"/>
                </a:cubicBezTo>
                <a:lnTo>
                  <a:pt x="8946" y="424"/>
                </a:lnTo>
                <a:cubicBezTo>
                  <a:pt x="8584" y="419"/>
                  <a:pt x="8041" y="370"/>
                  <a:pt x="7753" y="527"/>
                </a:cubicBezTo>
                <a:cubicBezTo>
                  <a:pt x="7325" y="761"/>
                  <a:pt x="7238" y="462"/>
                  <a:pt x="6865" y="462"/>
                </a:cubicBezTo>
                <a:cubicBezTo>
                  <a:pt x="6651" y="462"/>
                  <a:pt x="6162" y="582"/>
                  <a:pt x="6100" y="423"/>
                </a:cubicBezTo>
                <a:cubicBezTo>
                  <a:pt x="6035" y="257"/>
                  <a:pt x="5794" y="173"/>
                  <a:pt x="5530" y="201"/>
                </a:cubicBezTo>
                <a:cubicBezTo>
                  <a:pt x="5798" y="201"/>
                  <a:pt x="4516" y="-254"/>
                  <a:pt x="5126" y="246"/>
                </a:cubicBezTo>
                <a:cubicBezTo>
                  <a:pt x="4964" y="310"/>
                  <a:pt x="4729" y="281"/>
                  <a:pt x="4573" y="365"/>
                </a:cubicBezTo>
                <a:cubicBezTo>
                  <a:pt x="4569" y="357"/>
                  <a:pt x="4565" y="351"/>
                  <a:pt x="4561" y="344"/>
                </a:cubicBezTo>
                <a:cubicBezTo>
                  <a:pt x="4686" y="310"/>
                  <a:pt x="4802" y="265"/>
                  <a:pt x="4906" y="212"/>
                </a:cubicBezTo>
                <a:cubicBezTo>
                  <a:pt x="4915" y="-229"/>
                  <a:pt x="4397" y="153"/>
                  <a:pt x="4270" y="153"/>
                </a:cubicBezTo>
                <a:cubicBezTo>
                  <a:pt x="4167" y="164"/>
                  <a:pt x="3359" y="353"/>
                  <a:pt x="3319" y="417"/>
                </a:cubicBezTo>
                <a:lnTo>
                  <a:pt x="3145" y="383"/>
                </a:lnTo>
                <a:cubicBezTo>
                  <a:pt x="2836" y="502"/>
                  <a:pt x="2710" y="657"/>
                  <a:pt x="2597" y="861"/>
                </a:cubicBezTo>
                <a:lnTo>
                  <a:pt x="2632" y="881"/>
                </a:lnTo>
                <a:lnTo>
                  <a:pt x="2609" y="891"/>
                </a:lnTo>
                <a:cubicBezTo>
                  <a:pt x="2609" y="891"/>
                  <a:pt x="2630" y="919"/>
                  <a:pt x="2631" y="920"/>
                </a:cubicBezTo>
                <a:cubicBezTo>
                  <a:pt x="2441" y="925"/>
                  <a:pt x="2439" y="994"/>
                  <a:pt x="2367" y="1082"/>
                </a:cubicBezTo>
                <a:cubicBezTo>
                  <a:pt x="2327" y="1132"/>
                  <a:pt x="2134" y="1188"/>
                  <a:pt x="2046" y="1216"/>
                </a:cubicBezTo>
                <a:cubicBezTo>
                  <a:pt x="2006" y="1191"/>
                  <a:pt x="1971" y="1160"/>
                  <a:pt x="1938" y="1132"/>
                </a:cubicBezTo>
                <a:lnTo>
                  <a:pt x="1757" y="1278"/>
                </a:lnTo>
                <a:lnTo>
                  <a:pt x="1868" y="1415"/>
                </a:lnTo>
                <a:lnTo>
                  <a:pt x="1840" y="1419"/>
                </a:lnTo>
                <a:lnTo>
                  <a:pt x="1824" y="1473"/>
                </a:lnTo>
                <a:lnTo>
                  <a:pt x="1805" y="1460"/>
                </a:lnTo>
                <a:cubicBezTo>
                  <a:pt x="1758" y="1481"/>
                  <a:pt x="1709" y="1500"/>
                  <a:pt x="1658" y="1517"/>
                </a:cubicBezTo>
                <a:cubicBezTo>
                  <a:pt x="1549" y="1674"/>
                  <a:pt x="1707" y="1979"/>
                  <a:pt x="1798" y="2121"/>
                </a:cubicBezTo>
                <a:lnTo>
                  <a:pt x="1623" y="2198"/>
                </a:lnTo>
                <a:cubicBezTo>
                  <a:pt x="1623" y="2198"/>
                  <a:pt x="1757" y="2274"/>
                  <a:pt x="1768" y="2279"/>
                </a:cubicBezTo>
                <a:cubicBezTo>
                  <a:pt x="1773" y="2424"/>
                  <a:pt x="1650" y="2661"/>
                  <a:pt x="1803" y="2773"/>
                </a:cubicBezTo>
                <a:cubicBezTo>
                  <a:pt x="1723" y="2851"/>
                  <a:pt x="1540" y="2983"/>
                  <a:pt x="1532" y="3078"/>
                </a:cubicBezTo>
                <a:cubicBezTo>
                  <a:pt x="1139" y="3076"/>
                  <a:pt x="1182" y="3360"/>
                  <a:pt x="947" y="3451"/>
                </a:cubicBezTo>
                <a:cubicBezTo>
                  <a:pt x="945" y="3436"/>
                  <a:pt x="951" y="3434"/>
                  <a:pt x="966" y="3447"/>
                </a:cubicBezTo>
                <a:cubicBezTo>
                  <a:pt x="608" y="3513"/>
                  <a:pt x="413" y="3554"/>
                  <a:pt x="434" y="3830"/>
                </a:cubicBezTo>
                <a:cubicBezTo>
                  <a:pt x="410" y="3843"/>
                  <a:pt x="192" y="4024"/>
                  <a:pt x="245" y="4024"/>
                </a:cubicBezTo>
                <a:lnTo>
                  <a:pt x="236" y="4024"/>
                </a:lnTo>
                <a:cubicBezTo>
                  <a:pt x="54" y="4141"/>
                  <a:pt x="48" y="4311"/>
                  <a:pt x="120" y="4482"/>
                </a:cubicBezTo>
                <a:cubicBezTo>
                  <a:pt x="-250" y="4580"/>
                  <a:pt x="355" y="4716"/>
                  <a:pt x="355" y="4730"/>
                </a:cubicBezTo>
                <a:cubicBezTo>
                  <a:pt x="361" y="4790"/>
                  <a:pt x="347" y="4826"/>
                  <a:pt x="446" y="4867"/>
                </a:cubicBezTo>
                <a:cubicBezTo>
                  <a:pt x="418" y="4880"/>
                  <a:pt x="385" y="4889"/>
                  <a:pt x="354" y="4898"/>
                </a:cubicBezTo>
                <a:lnTo>
                  <a:pt x="401" y="5044"/>
                </a:lnTo>
                <a:cubicBezTo>
                  <a:pt x="360" y="5065"/>
                  <a:pt x="295" y="5073"/>
                  <a:pt x="243" y="5074"/>
                </a:cubicBezTo>
                <a:cubicBezTo>
                  <a:pt x="-96" y="5327"/>
                  <a:pt x="100" y="5478"/>
                  <a:pt x="253" y="5724"/>
                </a:cubicBezTo>
                <a:cubicBezTo>
                  <a:pt x="-131" y="5758"/>
                  <a:pt x="906" y="6336"/>
                  <a:pt x="977" y="6405"/>
                </a:cubicBezTo>
                <a:cubicBezTo>
                  <a:pt x="1473" y="6884"/>
                  <a:pt x="1943" y="7410"/>
                  <a:pt x="2366" y="7917"/>
                </a:cubicBezTo>
                <a:cubicBezTo>
                  <a:pt x="2792" y="8429"/>
                  <a:pt x="2834" y="8747"/>
                  <a:pt x="3754" y="9047"/>
                </a:cubicBezTo>
                <a:cubicBezTo>
                  <a:pt x="4138" y="9172"/>
                  <a:pt x="4518" y="9326"/>
                  <a:pt x="4908" y="9441"/>
                </a:cubicBezTo>
                <a:cubicBezTo>
                  <a:pt x="5168" y="9517"/>
                  <a:pt x="5201" y="9759"/>
                  <a:pt x="5520" y="9800"/>
                </a:cubicBezTo>
                <a:cubicBezTo>
                  <a:pt x="5673" y="10251"/>
                  <a:pt x="5783" y="10655"/>
                  <a:pt x="5791" y="11117"/>
                </a:cubicBezTo>
                <a:cubicBezTo>
                  <a:pt x="5711" y="11122"/>
                  <a:pt x="5913" y="12338"/>
                  <a:pt x="5907" y="12464"/>
                </a:cubicBezTo>
                <a:cubicBezTo>
                  <a:pt x="5882" y="13059"/>
                  <a:pt x="5883" y="13548"/>
                  <a:pt x="6193" y="14121"/>
                </a:cubicBezTo>
                <a:lnTo>
                  <a:pt x="6225" y="14132"/>
                </a:lnTo>
                <a:cubicBezTo>
                  <a:pt x="6430" y="14543"/>
                  <a:pt x="6291" y="15161"/>
                  <a:pt x="6165" y="15567"/>
                </a:cubicBezTo>
                <a:lnTo>
                  <a:pt x="5959" y="15469"/>
                </a:lnTo>
                <a:cubicBezTo>
                  <a:pt x="6052" y="15704"/>
                  <a:pt x="6153" y="16040"/>
                  <a:pt x="6421" y="16224"/>
                </a:cubicBezTo>
                <a:cubicBezTo>
                  <a:pt x="6507" y="16420"/>
                  <a:pt x="6366" y="16837"/>
                  <a:pt x="6657" y="17019"/>
                </a:cubicBezTo>
                <a:lnTo>
                  <a:pt x="6608" y="17029"/>
                </a:lnTo>
                <a:cubicBezTo>
                  <a:pt x="6637" y="17135"/>
                  <a:pt x="6673" y="17242"/>
                  <a:pt x="6698" y="17348"/>
                </a:cubicBezTo>
                <a:cubicBezTo>
                  <a:pt x="6724" y="17460"/>
                  <a:pt x="6961" y="17753"/>
                  <a:pt x="7204" y="17552"/>
                </a:cubicBezTo>
                <a:cubicBezTo>
                  <a:pt x="7368" y="17415"/>
                  <a:pt x="7130" y="17379"/>
                  <a:pt x="7104" y="17271"/>
                </a:cubicBezTo>
                <a:cubicBezTo>
                  <a:pt x="7153" y="17247"/>
                  <a:pt x="7205" y="17224"/>
                  <a:pt x="7258" y="17204"/>
                </a:cubicBezTo>
                <a:cubicBezTo>
                  <a:pt x="7266" y="17207"/>
                  <a:pt x="7274" y="17209"/>
                  <a:pt x="7283" y="17212"/>
                </a:cubicBezTo>
                <a:cubicBezTo>
                  <a:pt x="7428" y="17330"/>
                  <a:pt x="7359" y="17669"/>
                  <a:pt x="7457" y="17825"/>
                </a:cubicBezTo>
                <a:cubicBezTo>
                  <a:pt x="7064" y="17733"/>
                  <a:pt x="6781" y="17992"/>
                  <a:pt x="7244" y="18037"/>
                </a:cubicBezTo>
                <a:cubicBezTo>
                  <a:pt x="7249" y="18089"/>
                  <a:pt x="7372" y="18164"/>
                  <a:pt x="7414" y="18219"/>
                </a:cubicBezTo>
                <a:cubicBezTo>
                  <a:pt x="7100" y="18171"/>
                  <a:pt x="6990" y="18391"/>
                  <a:pt x="6948" y="18541"/>
                </a:cubicBezTo>
                <a:cubicBezTo>
                  <a:pt x="6858" y="18867"/>
                  <a:pt x="7590" y="18545"/>
                  <a:pt x="7695" y="18694"/>
                </a:cubicBezTo>
                <a:cubicBezTo>
                  <a:pt x="7722" y="18862"/>
                  <a:pt x="7638" y="18904"/>
                  <a:pt x="7476" y="18960"/>
                </a:cubicBezTo>
                <a:cubicBezTo>
                  <a:pt x="7193" y="19058"/>
                  <a:pt x="7547" y="19380"/>
                  <a:pt x="7676" y="19483"/>
                </a:cubicBezTo>
                <a:cubicBezTo>
                  <a:pt x="7806" y="19585"/>
                  <a:pt x="8719" y="19925"/>
                  <a:pt x="8709" y="20034"/>
                </a:cubicBezTo>
                <a:cubicBezTo>
                  <a:pt x="8675" y="20055"/>
                  <a:pt x="8539" y="20057"/>
                  <a:pt x="8495" y="20060"/>
                </a:cubicBezTo>
                <a:cubicBezTo>
                  <a:pt x="8668" y="20215"/>
                  <a:pt x="8970" y="20245"/>
                  <a:pt x="9155" y="20402"/>
                </a:cubicBezTo>
                <a:cubicBezTo>
                  <a:pt x="9472" y="20673"/>
                  <a:pt x="9686" y="20866"/>
                  <a:pt x="10256" y="20922"/>
                </a:cubicBezTo>
                <a:cubicBezTo>
                  <a:pt x="10224" y="21093"/>
                  <a:pt x="10989" y="21099"/>
                  <a:pt x="11173" y="21106"/>
                </a:cubicBezTo>
                <a:cubicBezTo>
                  <a:pt x="11320" y="21272"/>
                  <a:pt x="11860" y="21266"/>
                  <a:pt x="12121" y="21346"/>
                </a:cubicBezTo>
                <a:cubicBezTo>
                  <a:pt x="12171" y="21325"/>
                  <a:pt x="12226" y="21311"/>
                  <a:pt x="12286" y="21303"/>
                </a:cubicBezTo>
                <a:cubicBezTo>
                  <a:pt x="12279" y="21275"/>
                  <a:pt x="12265" y="21249"/>
                  <a:pt x="12243" y="21224"/>
                </a:cubicBezTo>
                <a:cubicBezTo>
                  <a:pt x="12367" y="21226"/>
                  <a:pt x="12609" y="21245"/>
                  <a:pt x="12688" y="21175"/>
                </a:cubicBezTo>
                <a:cubicBezTo>
                  <a:pt x="13408" y="21075"/>
                  <a:pt x="12856" y="20944"/>
                  <a:pt x="12432" y="20879"/>
                </a:cubicBezTo>
                <a:cubicBezTo>
                  <a:pt x="12038" y="20821"/>
                  <a:pt x="11669" y="20556"/>
                  <a:pt x="11367" y="20396"/>
                </a:cubicBezTo>
                <a:lnTo>
                  <a:pt x="11371" y="20394"/>
                </a:lnTo>
                <a:cubicBezTo>
                  <a:pt x="11287" y="20307"/>
                  <a:pt x="11160" y="20275"/>
                  <a:pt x="11013" y="20336"/>
                </a:cubicBezTo>
                <a:cubicBezTo>
                  <a:pt x="10986" y="20329"/>
                  <a:pt x="10938" y="20310"/>
                  <a:pt x="10929" y="20303"/>
                </a:cubicBezTo>
                <a:cubicBezTo>
                  <a:pt x="10926" y="20288"/>
                  <a:pt x="10923" y="20273"/>
                  <a:pt x="10922" y="20258"/>
                </a:cubicBezTo>
                <a:lnTo>
                  <a:pt x="11154" y="20296"/>
                </a:lnTo>
                <a:lnTo>
                  <a:pt x="11240" y="20191"/>
                </a:lnTo>
                <a:cubicBezTo>
                  <a:pt x="10960" y="20056"/>
                  <a:pt x="10729" y="19885"/>
                  <a:pt x="10600" y="19679"/>
                </a:cubicBezTo>
                <a:cubicBezTo>
                  <a:pt x="11043" y="19491"/>
                  <a:pt x="10850" y="19267"/>
                  <a:pt x="11190" y="19008"/>
                </a:cubicBezTo>
                <a:cubicBezTo>
                  <a:pt x="11610" y="18689"/>
                  <a:pt x="10881" y="18589"/>
                  <a:pt x="10564" y="18488"/>
                </a:cubicBezTo>
                <a:cubicBezTo>
                  <a:pt x="9933" y="18287"/>
                  <a:pt x="10482" y="18110"/>
                  <a:pt x="10762" y="17956"/>
                </a:cubicBezTo>
                <a:cubicBezTo>
                  <a:pt x="11082" y="17780"/>
                  <a:pt x="10532" y="17572"/>
                  <a:pt x="10925" y="17461"/>
                </a:cubicBezTo>
                <a:cubicBezTo>
                  <a:pt x="11053" y="17363"/>
                  <a:pt x="11542" y="17241"/>
                  <a:pt x="11132" y="17081"/>
                </a:cubicBezTo>
                <a:cubicBezTo>
                  <a:pt x="10719" y="16920"/>
                  <a:pt x="10542" y="17195"/>
                  <a:pt x="10370" y="16756"/>
                </a:cubicBezTo>
                <a:cubicBezTo>
                  <a:pt x="10280" y="16736"/>
                  <a:pt x="10698" y="16839"/>
                  <a:pt x="10701" y="16840"/>
                </a:cubicBezTo>
                <a:cubicBezTo>
                  <a:pt x="10852" y="16881"/>
                  <a:pt x="11044" y="16917"/>
                  <a:pt x="11208" y="16880"/>
                </a:cubicBezTo>
                <a:cubicBezTo>
                  <a:pt x="11677" y="16774"/>
                  <a:pt x="11296" y="16620"/>
                  <a:pt x="11327" y="16476"/>
                </a:cubicBezTo>
                <a:lnTo>
                  <a:pt x="11391" y="16465"/>
                </a:lnTo>
                <a:cubicBezTo>
                  <a:pt x="11399" y="16341"/>
                  <a:pt x="11312" y="16265"/>
                  <a:pt x="11208" y="16169"/>
                </a:cubicBezTo>
                <a:cubicBezTo>
                  <a:pt x="11664" y="16259"/>
                  <a:pt x="12455" y="16159"/>
                  <a:pt x="12835" y="15994"/>
                </a:cubicBezTo>
                <a:cubicBezTo>
                  <a:pt x="13028" y="15910"/>
                  <a:pt x="13154" y="15698"/>
                  <a:pt x="13228" y="15565"/>
                </a:cubicBezTo>
                <a:cubicBezTo>
                  <a:pt x="13402" y="15253"/>
                  <a:pt x="12911" y="15333"/>
                  <a:pt x="12834" y="15144"/>
                </a:cubicBezTo>
                <a:cubicBezTo>
                  <a:pt x="12802" y="15022"/>
                  <a:pt x="12963" y="14987"/>
                  <a:pt x="12778" y="14873"/>
                </a:cubicBezTo>
                <a:cubicBezTo>
                  <a:pt x="13254" y="14989"/>
                  <a:pt x="14069" y="14954"/>
                  <a:pt x="14075" y="14543"/>
                </a:cubicBezTo>
                <a:cubicBezTo>
                  <a:pt x="14715" y="14565"/>
                  <a:pt x="14622" y="13934"/>
                  <a:pt x="14861" y="13689"/>
                </a:cubicBezTo>
                <a:cubicBezTo>
                  <a:pt x="14826" y="13753"/>
                  <a:pt x="14779" y="13815"/>
                  <a:pt x="14699" y="13862"/>
                </a:cubicBezTo>
                <a:lnTo>
                  <a:pt x="14810" y="13932"/>
                </a:lnTo>
                <a:lnTo>
                  <a:pt x="14823" y="13925"/>
                </a:lnTo>
                <a:lnTo>
                  <a:pt x="14866" y="13945"/>
                </a:lnTo>
                <a:cubicBezTo>
                  <a:pt x="15391" y="13663"/>
                  <a:pt x="15253" y="13268"/>
                  <a:pt x="15713" y="12979"/>
                </a:cubicBezTo>
                <a:cubicBezTo>
                  <a:pt x="16218" y="12660"/>
                  <a:pt x="15525" y="12151"/>
                  <a:pt x="15954" y="11777"/>
                </a:cubicBezTo>
                <a:cubicBezTo>
                  <a:pt x="16313" y="11463"/>
                  <a:pt x="17360" y="11121"/>
                  <a:pt x="17972" y="11165"/>
                </a:cubicBezTo>
                <a:cubicBezTo>
                  <a:pt x="18474" y="11201"/>
                  <a:pt x="18489" y="10927"/>
                  <a:pt x="18940" y="10851"/>
                </a:cubicBezTo>
                <a:cubicBezTo>
                  <a:pt x="18679" y="10613"/>
                  <a:pt x="19041" y="10505"/>
                  <a:pt x="19136" y="10300"/>
                </a:cubicBezTo>
                <a:cubicBezTo>
                  <a:pt x="19263" y="10026"/>
                  <a:pt x="19440" y="9737"/>
                  <a:pt x="19532" y="9473"/>
                </a:cubicBezTo>
                <a:cubicBezTo>
                  <a:pt x="19677" y="9053"/>
                  <a:pt x="19187" y="8394"/>
                  <a:pt x="19505" y="8013"/>
                </a:cubicBezTo>
                <a:cubicBezTo>
                  <a:pt x="20005" y="8053"/>
                  <a:pt x="20030" y="7526"/>
                  <a:pt x="20245" y="7340"/>
                </a:cubicBezTo>
                <a:cubicBezTo>
                  <a:pt x="20849" y="6817"/>
                  <a:pt x="21350" y="6573"/>
                  <a:pt x="21083" y="5876"/>
                </a:cubicBezTo>
                <a:cubicBezTo>
                  <a:pt x="21071" y="5847"/>
                  <a:pt x="21253" y="6319"/>
                  <a:pt x="21083" y="5876"/>
                </a:cubicBezTo>
                <a:close/>
              </a:path>
            </a:pathLst>
          </a:custGeom>
          <a:solidFill>
            <a:srgbClr val="FFFFFF"/>
          </a:solidFill>
          <a:ln w="12700">
            <a:miter lim="400000"/>
          </a:ln>
        </p:spPr>
        <p:txBody>
          <a:bodyPr lIns="53578" tIns="53578" rIns="53578" bIns="53578" anchor="ctr"/>
          <a:lstStyle/>
          <a:p>
            <a:pPr defTabSz="642937">
              <a:lnSpc>
                <a:spcPct val="80000"/>
              </a:lnSpc>
              <a:spcBef>
                <a:spcPts val="4900"/>
              </a:spcBef>
              <a:defRPr sz="4200">
                <a:solidFill>
                  <a:srgbClr val="FEFFFF"/>
                </a:solidFill>
                <a:effectLst>
                  <a:outerShdw sx="100000" sy="100000" kx="0" ky="0" algn="b" rotWithShape="0" blurRad="38100" dist="12700" dir="5400000">
                    <a:srgbClr val="000000">
                      <a:alpha val="50000"/>
                    </a:srgbClr>
                  </a:outerShdw>
                </a:effectLst>
                <a:latin typeface="Avenir Next Regular"/>
                <a:ea typeface="Avenir Next Regular"/>
                <a:cs typeface="Avenir Next Regular"/>
                <a:sym typeface="Avenir Next Regular"/>
              </a:defRPr>
            </a:pPr>
          </a:p>
        </p:txBody>
      </p:sp>
      <p:sp>
        <p:nvSpPr>
          <p:cNvPr id="517" name="Shape"/>
          <p:cNvSpPr/>
          <p:nvPr/>
        </p:nvSpPr>
        <p:spPr>
          <a:xfrm>
            <a:off x="11415578" y="6278313"/>
            <a:ext cx="1616279" cy="1452557"/>
          </a:xfrm>
          <a:custGeom>
            <a:avLst/>
            <a:gdLst/>
            <a:ahLst/>
            <a:cxnLst>
              <a:cxn ang="0">
                <a:pos x="wd2" y="hd2"/>
              </a:cxn>
              <a:cxn ang="5400000">
                <a:pos x="wd2" y="hd2"/>
              </a:cxn>
              <a:cxn ang="10800000">
                <a:pos x="wd2" y="hd2"/>
              </a:cxn>
              <a:cxn ang="16200000">
                <a:pos x="wd2" y="hd2"/>
              </a:cxn>
            </a:cxnLst>
            <a:rect l="0" t="0" r="r" b="b"/>
            <a:pathLst>
              <a:path w="21519" h="21364" fill="norm" stroke="1" extrusionOk="0">
                <a:moveTo>
                  <a:pt x="3010" y="6585"/>
                </a:moveTo>
                <a:cubicBezTo>
                  <a:pt x="2435" y="7097"/>
                  <a:pt x="992" y="7347"/>
                  <a:pt x="363" y="6890"/>
                </a:cubicBezTo>
                <a:cubicBezTo>
                  <a:pt x="444" y="6750"/>
                  <a:pt x="713" y="6786"/>
                  <a:pt x="499" y="6579"/>
                </a:cubicBezTo>
                <a:cubicBezTo>
                  <a:pt x="464" y="6545"/>
                  <a:pt x="118" y="6445"/>
                  <a:pt x="106" y="6460"/>
                </a:cubicBezTo>
                <a:cubicBezTo>
                  <a:pt x="240" y="6289"/>
                  <a:pt x="512" y="6444"/>
                  <a:pt x="654" y="6279"/>
                </a:cubicBezTo>
                <a:cubicBezTo>
                  <a:pt x="796" y="6113"/>
                  <a:pt x="-14" y="6151"/>
                  <a:pt x="0" y="6157"/>
                </a:cubicBezTo>
                <a:cubicBezTo>
                  <a:pt x="226" y="5657"/>
                  <a:pt x="953" y="5687"/>
                  <a:pt x="954" y="6266"/>
                </a:cubicBezTo>
                <a:cubicBezTo>
                  <a:pt x="1102" y="6190"/>
                  <a:pt x="1215" y="6074"/>
                  <a:pt x="1294" y="5918"/>
                </a:cubicBezTo>
                <a:cubicBezTo>
                  <a:pt x="1537" y="5893"/>
                  <a:pt x="2370" y="6107"/>
                  <a:pt x="2491" y="5816"/>
                </a:cubicBezTo>
                <a:cubicBezTo>
                  <a:pt x="2514" y="5759"/>
                  <a:pt x="3682" y="5987"/>
                  <a:pt x="3010" y="6585"/>
                </a:cubicBezTo>
                <a:cubicBezTo>
                  <a:pt x="2843" y="6734"/>
                  <a:pt x="3142" y="6468"/>
                  <a:pt x="3010" y="6585"/>
                </a:cubicBezTo>
                <a:close/>
                <a:moveTo>
                  <a:pt x="11005" y="300"/>
                </a:moveTo>
                <a:cubicBezTo>
                  <a:pt x="11317" y="195"/>
                  <a:pt x="11825" y="280"/>
                  <a:pt x="12088" y="495"/>
                </a:cubicBezTo>
                <a:cubicBezTo>
                  <a:pt x="12051" y="428"/>
                  <a:pt x="12017" y="355"/>
                  <a:pt x="12030" y="274"/>
                </a:cubicBezTo>
                <a:cubicBezTo>
                  <a:pt x="12514" y="182"/>
                  <a:pt x="14125" y="719"/>
                  <a:pt x="14503" y="1064"/>
                </a:cubicBezTo>
                <a:cubicBezTo>
                  <a:pt x="14355" y="1090"/>
                  <a:pt x="13593" y="1487"/>
                  <a:pt x="13494" y="1113"/>
                </a:cubicBezTo>
                <a:cubicBezTo>
                  <a:pt x="13514" y="1074"/>
                  <a:pt x="13535" y="1036"/>
                  <a:pt x="13555" y="997"/>
                </a:cubicBezTo>
                <a:cubicBezTo>
                  <a:pt x="13092" y="666"/>
                  <a:pt x="12573" y="887"/>
                  <a:pt x="12439" y="1482"/>
                </a:cubicBezTo>
                <a:cubicBezTo>
                  <a:pt x="12305" y="1656"/>
                  <a:pt x="11018" y="988"/>
                  <a:pt x="11664" y="897"/>
                </a:cubicBezTo>
                <a:cubicBezTo>
                  <a:pt x="11583" y="891"/>
                  <a:pt x="10294" y="541"/>
                  <a:pt x="11005" y="300"/>
                </a:cubicBezTo>
                <a:cubicBezTo>
                  <a:pt x="11317" y="195"/>
                  <a:pt x="10790" y="373"/>
                  <a:pt x="11005" y="300"/>
                </a:cubicBezTo>
                <a:close/>
                <a:moveTo>
                  <a:pt x="13416" y="415"/>
                </a:moveTo>
                <a:cubicBezTo>
                  <a:pt x="13177" y="380"/>
                  <a:pt x="12943" y="324"/>
                  <a:pt x="12720" y="200"/>
                </a:cubicBezTo>
                <a:cubicBezTo>
                  <a:pt x="13106" y="-111"/>
                  <a:pt x="14518" y="-25"/>
                  <a:pt x="14908" y="222"/>
                </a:cubicBezTo>
                <a:cubicBezTo>
                  <a:pt x="14603" y="635"/>
                  <a:pt x="13826" y="474"/>
                  <a:pt x="13416" y="415"/>
                </a:cubicBezTo>
                <a:cubicBezTo>
                  <a:pt x="13177" y="380"/>
                  <a:pt x="13560" y="435"/>
                  <a:pt x="13416" y="415"/>
                </a:cubicBezTo>
                <a:close/>
                <a:moveTo>
                  <a:pt x="17057" y="21008"/>
                </a:moveTo>
                <a:cubicBezTo>
                  <a:pt x="17044" y="21057"/>
                  <a:pt x="17025" y="21102"/>
                  <a:pt x="16998" y="21143"/>
                </a:cubicBezTo>
                <a:cubicBezTo>
                  <a:pt x="16638" y="21123"/>
                  <a:pt x="16355" y="21046"/>
                  <a:pt x="15994" y="21031"/>
                </a:cubicBezTo>
                <a:cubicBezTo>
                  <a:pt x="15992" y="20975"/>
                  <a:pt x="15985" y="20922"/>
                  <a:pt x="15986" y="20864"/>
                </a:cubicBezTo>
                <a:cubicBezTo>
                  <a:pt x="16167" y="20818"/>
                  <a:pt x="16655" y="20912"/>
                  <a:pt x="16834" y="20976"/>
                </a:cubicBezTo>
                <a:cubicBezTo>
                  <a:pt x="16831" y="20995"/>
                  <a:pt x="16840" y="21021"/>
                  <a:pt x="16837" y="21040"/>
                </a:cubicBezTo>
                <a:cubicBezTo>
                  <a:pt x="16925" y="21067"/>
                  <a:pt x="16976" y="21002"/>
                  <a:pt x="17057" y="21008"/>
                </a:cubicBezTo>
                <a:cubicBezTo>
                  <a:pt x="17069" y="21052"/>
                  <a:pt x="16976" y="21002"/>
                  <a:pt x="17057" y="21008"/>
                </a:cubicBezTo>
                <a:close/>
                <a:moveTo>
                  <a:pt x="15035" y="9329"/>
                </a:moveTo>
                <a:cubicBezTo>
                  <a:pt x="15040" y="9332"/>
                  <a:pt x="15043" y="9336"/>
                  <a:pt x="15046" y="9340"/>
                </a:cubicBezTo>
                <a:cubicBezTo>
                  <a:pt x="15083" y="9411"/>
                  <a:pt x="14747" y="9586"/>
                  <a:pt x="14719" y="9588"/>
                </a:cubicBezTo>
                <a:cubicBezTo>
                  <a:pt x="14509" y="9606"/>
                  <a:pt x="14814" y="9185"/>
                  <a:pt x="15035" y="9329"/>
                </a:cubicBezTo>
                <a:cubicBezTo>
                  <a:pt x="15040" y="9332"/>
                  <a:pt x="15025" y="9323"/>
                  <a:pt x="15035" y="9329"/>
                </a:cubicBezTo>
                <a:close/>
                <a:moveTo>
                  <a:pt x="10464" y="17106"/>
                </a:moveTo>
                <a:lnTo>
                  <a:pt x="10453" y="17083"/>
                </a:lnTo>
                <a:cubicBezTo>
                  <a:pt x="10426" y="17405"/>
                  <a:pt x="10539" y="17595"/>
                  <a:pt x="10345" y="17882"/>
                </a:cubicBezTo>
                <a:cubicBezTo>
                  <a:pt x="9796" y="17382"/>
                  <a:pt x="10473" y="17289"/>
                  <a:pt x="10464" y="17106"/>
                </a:cubicBezTo>
                <a:cubicBezTo>
                  <a:pt x="10464" y="17106"/>
                  <a:pt x="10457" y="16967"/>
                  <a:pt x="10464" y="17106"/>
                </a:cubicBezTo>
                <a:close/>
                <a:moveTo>
                  <a:pt x="10564" y="18237"/>
                </a:moveTo>
                <a:cubicBezTo>
                  <a:pt x="10602" y="18346"/>
                  <a:pt x="10551" y="18790"/>
                  <a:pt x="10530" y="18920"/>
                </a:cubicBezTo>
                <a:cubicBezTo>
                  <a:pt x="10485" y="19203"/>
                  <a:pt x="10300" y="18856"/>
                  <a:pt x="10290" y="19078"/>
                </a:cubicBezTo>
                <a:cubicBezTo>
                  <a:pt x="10271" y="19507"/>
                  <a:pt x="9961" y="18146"/>
                  <a:pt x="9970" y="18150"/>
                </a:cubicBezTo>
                <a:cubicBezTo>
                  <a:pt x="10234" y="18257"/>
                  <a:pt x="10411" y="17796"/>
                  <a:pt x="10564" y="18237"/>
                </a:cubicBezTo>
                <a:cubicBezTo>
                  <a:pt x="10578" y="18275"/>
                  <a:pt x="10539" y="18164"/>
                  <a:pt x="10564" y="18237"/>
                </a:cubicBezTo>
                <a:close/>
                <a:moveTo>
                  <a:pt x="5029" y="10651"/>
                </a:moveTo>
                <a:cubicBezTo>
                  <a:pt x="5077" y="10532"/>
                  <a:pt x="5345" y="10601"/>
                  <a:pt x="5317" y="10393"/>
                </a:cubicBezTo>
                <a:cubicBezTo>
                  <a:pt x="5309" y="10405"/>
                  <a:pt x="5301" y="10411"/>
                  <a:pt x="5295" y="10424"/>
                </a:cubicBezTo>
                <a:cubicBezTo>
                  <a:pt x="5232" y="10439"/>
                  <a:pt x="5176" y="10423"/>
                  <a:pt x="5111" y="10424"/>
                </a:cubicBezTo>
                <a:cubicBezTo>
                  <a:pt x="5102" y="10395"/>
                  <a:pt x="5323" y="9733"/>
                  <a:pt x="5376" y="9698"/>
                </a:cubicBezTo>
                <a:cubicBezTo>
                  <a:pt x="5467" y="9638"/>
                  <a:pt x="5548" y="9315"/>
                  <a:pt x="5670" y="9337"/>
                </a:cubicBezTo>
                <a:cubicBezTo>
                  <a:pt x="5754" y="9352"/>
                  <a:pt x="6274" y="9294"/>
                  <a:pt x="6258" y="9415"/>
                </a:cubicBezTo>
                <a:cubicBezTo>
                  <a:pt x="6253" y="9452"/>
                  <a:pt x="5825" y="9767"/>
                  <a:pt x="5928" y="9811"/>
                </a:cubicBezTo>
                <a:cubicBezTo>
                  <a:pt x="5995" y="9839"/>
                  <a:pt x="6642" y="9635"/>
                  <a:pt x="6636" y="9850"/>
                </a:cubicBezTo>
                <a:cubicBezTo>
                  <a:pt x="6630" y="10107"/>
                  <a:pt x="6142" y="10320"/>
                  <a:pt x="6302" y="10517"/>
                </a:cubicBezTo>
                <a:cubicBezTo>
                  <a:pt x="6401" y="10638"/>
                  <a:pt x="6622" y="10658"/>
                  <a:pt x="6653" y="10846"/>
                </a:cubicBezTo>
                <a:cubicBezTo>
                  <a:pt x="6671" y="10958"/>
                  <a:pt x="6675" y="11181"/>
                  <a:pt x="6785" y="11246"/>
                </a:cubicBezTo>
                <a:cubicBezTo>
                  <a:pt x="7128" y="11447"/>
                  <a:pt x="7055" y="11926"/>
                  <a:pt x="7226" y="12079"/>
                </a:cubicBezTo>
                <a:cubicBezTo>
                  <a:pt x="7345" y="12186"/>
                  <a:pt x="7646" y="11861"/>
                  <a:pt x="7721" y="12232"/>
                </a:cubicBezTo>
                <a:cubicBezTo>
                  <a:pt x="7759" y="12416"/>
                  <a:pt x="7449" y="12755"/>
                  <a:pt x="7292" y="12788"/>
                </a:cubicBezTo>
                <a:cubicBezTo>
                  <a:pt x="7264" y="12782"/>
                  <a:pt x="7615" y="12821"/>
                  <a:pt x="7617" y="12880"/>
                </a:cubicBezTo>
                <a:cubicBezTo>
                  <a:pt x="7622" y="13056"/>
                  <a:pt x="6316" y="13296"/>
                  <a:pt x="6190" y="13215"/>
                </a:cubicBezTo>
                <a:cubicBezTo>
                  <a:pt x="5876" y="13016"/>
                  <a:pt x="5422" y="13624"/>
                  <a:pt x="4985" y="13472"/>
                </a:cubicBezTo>
                <a:cubicBezTo>
                  <a:pt x="5239" y="13140"/>
                  <a:pt x="5940" y="13044"/>
                  <a:pt x="6110" y="12742"/>
                </a:cubicBezTo>
                <a:cubicBezTo>
                  <a:pt x="5925" y="12832"/>
                  <a:pt x="5802" y="12692"/>
                  <a:pt x="5782" y="12693"/>
                </a:cubicBezTo>
                <a:cubicBezTo>
                  <a:pt x="5654" y="12701"/>
                  <a:pt x="5527" y="12674"/>
                  <a:pt x="5405" y="12714"/>
                </a:cubicBezTo>
                <a:cubicBezTo>
                  <a:pt x="5071" y="12824"/>
                  <a:pt x="5664" y="12288"/>
                  <a:pt x="5650" y="12311"/>
                </a:cubicBezTo>
                <a:cubicBezTo>
                  <a:pt x="5754" y="12141"/>
                  <a:pt x="5455" y="11802"/>
                  <a:pt x="5686" y="11851"/>
                </a:cubicBezTo>
                <a:cubicBezTo>
                  <a:pt x="5913" y="11898"/>
                  <a:pt x="6249" y="11772"/>
                  <a:pt x="6176" y="11451"/>
                </a:cubicBezTo>
                <a:cubicBezTo>
                  <a:pt x="5978" y="11400"/>
                  <a:pt x="5859" y="11364"/>
                  <a:pt x="6069" y="11081"/>
                </a:cubicBezTo>
                <a:cubicBezTo>
                  <a:pt x="5935" y="11261"/>
                  <a:pt x="5499" y="11034"/>
                  <a:pt x="5491" y="11228"/>
                </a:cubicBezTo>
                <a:cubicBezTo>
                  <a:pt x="5230" y="11183"/>
                  <a:pt x="5585" y="10919"/>
                  <a:pt x="5602" y="10890"/>
                </a:cubicBezTo>
                <a:cubicBezTo>
                  <a:pt x="5707" y="10709"/>
                  <a:pt x="5363" y="10523"/>
                  <a:pt x="5390" y="10718"/>
                </a:cubicBezTo>
                <a:cubicBezTo>
                  <a:pt x="5581" y="10787"/>
                  <a:pt x="5302" y="10864"/>
                  <a:pt x="5290" y="10905"/>
                </a:cubicBezTo>
                <a:cubicBezTo>
                  <a:pt x="5166" y="10939"/>
                  <a:pt x="5297" y="10688"/>
                  <a:pt x="5272" y="10646"/>
                </a:cubicBezTo>
                <a:cubicBezTo>
                  <a:pt x="5255" y="10619"/>
                  <a:pt x="4940" y="10871"/>
                  <a:pt x="5029" y="10651"/>
                </a:cubicBezTo>
                <a:cubicBezTo>
                  <a:pt x="5047" y="10606"/>
                  <a:pt x="5016" y="10683"/>
                  <a:pt x="5029" y="10651"/>
                </a:cubicBezTo>
                <a:close/>
                <a:moveTo>
                  <a:pt x="19919" y="20951"/>
                </a:moveTo>
                <a:cubicBezTo>
                  <a:pt x="19993" y="20920"/>
                  <a:pt x="20069" y="20888"/>
                  <a:pt x="20137" y="20844"/>
                </a:cubicBezTo>
                <a:cubicBezTo>
                  <a:pt x="20138" y="20843"/>
                  <a:pt x="19724" y="21347"/>
                  <a:pt x="19988" y="21347"/>
                </a:cubicBezTo>
                <a:cubicBezTo>
                  <a:pt x="19707" y="21325"/>
                  <a:pt x="19367" y="21489"/>
                  <a:pt x="19252" y="21103"/>
                </a:cubicBezTo>
                <a:cubicBezTo>
                  <a:pt x="19317" y="21150"/>
                  <a:pt x="19413" y="21101"/>
                  <a:pt x="19487" y="21094"/>
                </a:cubicBezTo>
                <a:cubicBezTo>
                  <a:pt x="19505" y="21064"/>
                  <a:pt x="19515" y="21012"/>
                  <a:pt x="19515" y="20976"/>
                </a:cubicBezTo>
                <a:cubicBezTo>
                  <a:pt x="19659" y="20995"/>
                  <a:pt x="19780" y="21008"/>
                  <a:pt x="19919" y="20951"/>
                </a:cubicBezTo>
                <a:cubicBezTo>
                  <a:pt x="19993" y="20920"/>
                  <a:pt x="19780" y="21008"/>
                  <a:pt x="19919" y="20951"/>
                </a:cubicBezTo>
                <a:close/>
                <a:moveTo>
                  <a:pt x="3448" y="12512"/>
                </a:moveTo>
                <a:lnTo>
                  <a:pt x="3439" y="12467"/>
                </a:lnTo>
                <a:cubicBezTo>
                  <a:pt x="3441" y="12484"/>
                  <a:pt x="3910" y="11973"/>
                  <a:pt x="3927" y="11961"/>
                </a:cubicBezTo>
                <a:cubicBezTo>
                  <a:pt x="3801" y="11949"/>
                  <a:pt x="3649" y="11911"/>
                  <a:pt x="3652" y="11769"/>
                </a:cubicBezTo>
                <a:lnTo>
                  <a:pt x="3653" y="11732"/>
                </a:lnTo>
                <a:cubicBezTo>
                  <a:pt x="3638" y="11187"/>
                  <a:pt x="4036" y="11537"/>
                  <a:pt x="4296" y="11292"/>
                </a:cubicBezTo>
                <a:cubicBezTo>
                  <a:pt x="4019" y="11229"/>
                  <a:pt x="4821" y="10776"/>
                  <a:pt x="5082" y="10841"/>
                </a:cubicBezTo>
                <a:cubicBezTo>
                  <a:pt x="5103" y="10873"/>
                  <a:pt x="5214" y="11022"/>
                  <a:pt x="5230" y="11072"/>
                </a:cubicBezTo>
                <a:cubicBezTo>
                  <a:pt x="5337" y="11212"/>
                  <a:pt x="5329" y="11337"/>
                  <a:pt x="5207" y="11445"/>
                </a:cubicBezTo>
                <a:cubicBezTo>
                  <a:pt x="4948" y="11696"/>
                  <a:pt x="5225" y="11803"/>
                  <a:pt x="5096" y="12165"/>
                </a:cubicBezTo>
                <a:cubicBezTo>
                  <a:pt x="4944" y="12594"/>
                  <a:pt x="3961" y="12830"/>
                  <a:pt x="3623" y="12797"/>
                </a:cubicBezTo>
                <a:lnTo>
                  <a:pt x="3629" y="12759"/>
                </a:lnTo>
                <a:cubicBezTo>
                  <a:pt x="3593" y="12765"/>
                  <a:pt x="3565" y="12764"/>
                  <a:pt x="3528" y="12766"/>
                </a:cubicBezTo>
                <a:cubicBezTo>
                  <a:pt x="3509" y="12734"/>
                  <a:pt x="3505" y="12702"/>
                  <a:pt x="3523" y="12678"/>
                </a:cubicBezTo>
                <a:cubicBezTo>
                  <a:pt x="3435" y="12635"/>
                  <a:pt x="3431" y="12581"/>
                  <a:pt x="3510" y="12516"/>
                </a:cubicBezTo>
                <a:cubicBezTo>
                  <a:pt x="3502" y="12515"/>
                  <a:pt x="3448" y="12512"/>
                  <a:pt x="3448" y="12512"/>
                </a:cubicBezTo>
                <a:cubicBezTo>
                  <a:pt x="3448" y="12512"/>
                  <a:pt x="3448" y="12512"/>
                  <a:pt x="3448" y="12512"/>
                </a:cubicBezTo>
                <a:close/>
                <a:moveTo>
                  <a:pt x="11104" y="9151"/>
                </a:moveTo>
                <a:cubicBezTo>
                  <a:pt x="11102" y="9148"/>
                  <a:pt x="11098" y="9146"/>
                  <a:pt x="11094" y="9143"/>
                </a:cubicBezTo>
                <a:cubicBezTo>
                  <a:pt x="11097" y="9141"/>
                  <a:pt x="11101" y="9138"/>
                  <a:pt x="11105" y="9135"/>
                </a:cubicBezTo>
                <a:cubicBezTo>
                  <a:pt x="11105" y="9140"/>
                  <a:pt x="11105" y="9147"/>
                  <a:pt x="11104" y="9151"/>
                </a:cubicBezTo>
                <a:cubicBezTo>
                  <a:pt x="11102" y="9148"/>
                  <a:pt x="11105" y="9147"/>
                  <a:pt x="11104" y="9151"/>
                </a:cubicBezTo>
                <a:close/>
                <a:moveTo>
                  <a:pt x="21399" y="14198"/>
                </a:moveTo>
                <a:cubicBezTo>
                  <a:pt x="21409" y="14173"/>
                  <a:pt x="21499" y="14149"/>
                  <a:pt x="21520" y="14142"/>
                </a:cubicBezTo>
                <a:lnTo>
                  <a:pt x="21423" y="14087"/>
                </a:lnTo>
                <a:cubicBezTo>
                  <a:pt x="21320" y="14027"/>
                  <a:pt x="21586" y="13723"/>
                  <a:pt x="21296" y="13692"/>
                </a:cubicBezTo>
                <a:cubicBezTo>
                  <a:pt x="21112" y="13672"/>
                  <a:pt x="20805" y="13386"/>
                  <a:pt x="20627" y="13557"/>
                </a:cubicBezTo>
                <a:cubicBezTo>
                  <a:pt x="20375" y="13291"/>
                  <a:pt x="20136" y="13280"/>
                  <a:pt x="19764" y="13317"/>
                </a:cubicBezTo>
                <a:cubicBezTo>
                  <a:pt x="19859" y="13317"/>
                  <a:pt x="19308" y="12896"/>
                  <a:pt x="19323" y="12913"/>
                </a:cubicBezTo>
                <a:cubicBezTo>
                  <a:pt x="19229" y="12913"/>
                  <a:pt x="19162" y="12594"/>
                  <a:pt x="19105" y="12495"/>
                </a:cubicBezTo>
                <a:cubicBezTo>
                  <a:pt x="18878" y="12097"/>
                  <a:pt x="18551" y="12640"/>
                  <a:pt x="18342" y="12454"/>
                </a:cubicBezTo>
                <a:cubicBezTo>
                  <a:pt x="18213" y="12393"/>
                  <a:pt x="18189" y="12168"/>
                  <a:pt x="18086" y="12043"/>
                </a:cubicBezTo>
                <a:cubicBezTo>
                  <a:pt x="18386" y="11994"/>
                  <a:pt x="18733" y="11639"/>
                  <a:pt x="18199" y="11620"/>
                </a:cubicBezTo>
                <a:cubicBezTo>
                  <a:pt x="18172" y="11530"/>
                  <a:pt x="17896" y="11200"/>
                  <a:pt x="17799" y="11143"/>
                </a:cubicBezTo>
                <a:cubicBezTo>
                  <a:pt x="17967" y="10775"/>
                  <a:pt x="17329" y="10571"/>
                  <a:pt x="17149" y="10533"/>
                </a:cubicBezTo>
                <a:cubicBezTo>
                  <a:pt x="16689" y="10533"/>
                  <a:pt x="16796" y="10101"/>
                  <a:pt x="16546" y="9833"/>
                </a:cubicBezTo>
                <a:cubicBezTo>
                  <a:pt x="16590" y="9843"/>
                  <a:pt x="16633" y="9860"/>
                  <a:pt x="16674" y="9878"/>
                </a:cubicBezTo>
                <a:lnTo>
                  <a:pt x="16626" y="9776"/>
                </a:lnTo>
                <a:cubicBezTo>
                  <a:pt x="16769" y="9536"/>
                  <a:pt x="16634" y="9167"/>
                  <a:pt x="16725" y="8824"/>
                </a:cubicBezTo>
                <a:cubicBezTo>
                  <a:pt x="16306" y="8876"/>
                  <a:pt x="15803" y="8638"/>
                  <a:pt x="15397" y="8843"/>
                </a:cubicBezTo>
                <a:cubicBezTo>
                  <a:pt x="14990" y="9046"/>
                  <a:pt x="15218" y="9655"/>
                  <a:pt x="15490" y="9475"/>
                </a:cubicBezTo>
                <a:cubicBezTo>
                  <a:pt x="15446" y="9559"/>
                  <a:pt x="15400" y="9612"/>
                  <a:pt x="15302" y="9624"/>
                </a:cubicBezTo>
                <a:cubicBezTo>
                  <a:pt x="15527" y="10138"/>
                  <a:pt x="15043" y="10023"/>
                  <a:pt x="14840" y="9709"/>
                </a:cubicBezTo>
                <a:lnTo>
                  <a:pt x="14842" y="9700"/>
                </a:lnTo>
                <a:cubicBezTo>
                  <a:pt x="14833" y="9734"/>
                  <a:pt x="14822" y="9767"/>
                  <a:pt x="14810" y="9799"/>
                </a:cubicBezTo>
                <a:cubicBezTo>
                  <a:pt x="14723" y="9791"/>
                  <a:pt x="14635" y="9776"/>
                  <a:pt x="14548" y="9751"/>
                </a:cubicBezTo>
                <a:cubicBezTo>
                  <a:pt x="14418" y="9770"/>
                  <a:pt x="14357" y="9921"/>
                  <a:pt x="14366" y="10048"/>
                </a:cubicBezTo>
                <a:lnTo>
                  <a:pt x="14272" y="10101"/>
                </a:lnTo>
                <a:cubicBezTo>
                  <a:pt x="14229" y="10390"/>
                  <a:pt x="14291" y="10708"/>
                  <a:pt x="14374" y="10979"/>
                </a:cubicBezTo>
                <a:cubicBezTo>
                  <a:pt x="14374" y="10980"/>
                  <a:pt x="14706" y="11039"/>
                  <a:pt x="14271" y="10982"/>
                </a:cubicBezTo>
                <a:cubicBezTo>
                  <a:pt x="14155" y="10964"/>
                  <a:pt x="14030" y="11072"/>
                  <a:pt x="14168" y="11177"/>
                </a:cubicBezTo>
                <a:cubicBezTo>
                  <a:pt x="14151" y="11181"/>
                  <a:pt x="14133" y="11186"/>
                  <a:pt x="14115" y="11190"/>
                </a:cubicBezTo>
                <a:cubicBezTo>
                  <a:pt x="14118" y="11235"/>
                  <a:pt x="14112" y="11279"/>
                  <a:pt x="14095" y="11321"/>
                </a:cubicBezTo>
                <a:cubicBezTo>
                  <a:pt x="14319" y="11407"/>
                  <a:pt x="14597" y="11381"/>
                  <a:pt x="14839" y="11383"/>
                </a:cubicBezTo>
                <a:lnTo>
                  <a:pt x="14792" y="11431"/>
                </a:lnTo>
                <a:cubicBezTo>
                  <a:pt x="14873" y="11397"/>
                  <a:pt x="15020" y="11368"/>
                  <a:pt x="15097" y="11423"/>
                </a:cubicBezTo>
                <a:cubicBezTo>
                  <a:pt x="14771" y="11469"/>
                  <a:pt x="14345" y="11485"/>
                  <a:pt x="14023" y="11419"/>
                </a:cubicBezTo>
                <a:cubicBezTo>
                  <a:pt x="13755" y="11424"/>
                  <a:pt x="13655" y="11208"/>
                  <a:pt x="13442" y="11208"/>
                </a:cubicBezTo>
                <a:cubicBezTo>
                  <a:pt x="13013" y="11208"/>
                  <a:pt x="12497" y="11570"/>
                  <a:pt x="12077" y="11683"/>
                </a:cubicBezTo>
                <a:cubicBezTo>
                  <a:pt x="12021" y="11598"/>
                  <a:pt x="11938" y="11539"/>
                  <a:pt x="11850" y="11498"/>
                </a:cubicBezTo>
                <a:cubicBezTo>
                  <a:pt x="11906" y="11380"/>
                  <a:pt x="11866" y="11334"/>
                  <a:pt x="11769" y="11310"/>
                </a:cubicBezTo>
                <a:lnTo>
                  <a:pt x="11748" y="11359"/>
                </a:lnTo>
                <a:cubicBezTo>
                  <a:pt x="11689" y="11359"/>
                  <a:pt x="11635" y="11383"/>
                  <a:pt x="11585" y="11434"/>
                </a:cubicBezTo>
                <a:cubicBezTo>
                  <a:pt x="11468" y="11434"/>
                  <a:pt x="11068" y="11450"/>
                  <a:pt x="10966" y="11574"/>
                </a:cubicBezTo>
                <a:cubicBezTo>
                  <a:pt x="11003" y="11493"/>
                  <a:pt x="11068" y="11431"/>
                  <a:pt x="11053" y="11329"/>
                </a:cubicBezTo>
                <a:cubicBezTo>
                  <a:pt x="11360" y="11511"/>
                  <a:pt x="11588" y="10834"/>
                  <a:pt x="11473" y="10674"/>
                </a:cubicBezTo>
                <a:cubicBezTo>
                  <a:pt x="11548" y="11455"/>
                  <a:pt x="12215" y="10595"/>
                  <a:pt x="12459" y="10590"/>
                </a:cubicBezTo>
                <a:cubicBezTo>
                  <a:pt x="12794" y="10584"/>
                  <a:pt x="12838" y="10062"/>
                  <a:pt x="12863" y="9783"/>
                </a:cubicBezTo>
                <a:cubicBezTo>
                  <a:pt x="12881" y="9580"/>
                  <a:pt x="13458" y="9031"/>
                  <a:pt x="13427" y="8990"/>
                </a:cubicBezTo>
                <a:cubicBezTo>
                  <a:pt x="13815" y="8727"/>
                  <a:pt x="12477" y="8225"/>
                  <a:pt x="13133" y="7551"/>
                </a:cubicBezTo>
                <a:cubicBezTo>
                  <a:pt x="13342" y="7340"/>
                  <a:pt x="13527" y="7230"/>
                  <a:pt x="13796" y="7110"/>
                </a:cubicBezTo>
                <a:cubicBezTo>
                  <a:pt x="13875" y="7074"/>
                  <a:pt x="14210" y="6821"/>
                  <a:pt x="14230" y="6703"/>
                </a:cubicBezTo>
                <a:cubicBezTo>
                  <a:pt x="14239" y="6653"/>
                  <a:pt x="14134" y="6487"/>
                  <a:pt x="14081" y="6528"/>
                </a:cubicBezTo>
                <a:cubicBezTo>
                  <a:pt x="14339" y="5989"/>
                  <a:pt x="15221" y="5978"/>
                  <a:pt x="15459" y="6484"/>
                </a:cubicBezTo>
                <a:cubicBezTo>
                  <a:pt x="15284" y="6479"/>
                  <a:pt x="14555" y="7035"/>
                  <a:pt x="14534" y="7238"/>
                </a:cubicBezTo>
                <a:cubicBezTo>
                  <a:pt x="14055" y="7196"/>
                  <a:pt x="14378" y="8563"/>
                  <a:pt x="14576" y="8615"/>
                </a:cubicBezTo>
                <a:cubicBezTo>
                  <a:pt x="14918" y="8705"/>
                  <a:pt x="14912" y="8954"/>
                  <a:pt x="15299" y="8832"/>
                </a:cubicBezTo>
                <a:cubicBezTo>
                  <a:pt x="16051" y="8597"/>
                  <a:pt x="16518" y="8623"/>
                  <a:pt x="17126" y="8089"/>
                </a:cubicBezTo>
                <a:cubicBezTo>
                  <a:pt x="17989" y="7332"/>
                  <a:pt x="17131" y="7189"/>
                  <a:pt x="16960" y="6564"/>
                </a:cubicBezTo>
                <a:cubicBezTo>
                  <a:pt x="16891" y="6310"/>
                  <a:pt x="16962" y="6056"/>
                  <a:pt x="16770" y="5802"/>
                </a:cubicBezTo>
                <a:cubicBezTo>
                  <a:pt x="16593" y="5570"/>
                  <a:pt x="16691" y="5715"/>
                  <a:pt x="16751" y="5394"/>
                </a:cubicBezTo>
                <a:cubicBezTo>
                  <a:pt x="16807" y="5092"/>
                  <a:pt x="16443" y="5099"/>
                  <a:pt x="16319" y="4938"/>
                </a:cubicBezTo>
                <a:cubicBezTo>
                  <a:pt x="16366" y="4885"/>
                  <a:pt x="16402" y="4805"/>
                  <a:pt x="16433" y="4739"/>
                </a:cubicBezTo>
                <a:cubicBezTo>
                  <a:pt x="16397" y="4728"/>
                  <a:pt x="16370" y="4705"/>
                  <a:pt x="16352" y="4670"/>
                </a:cubicBezTo>
                <a:cubicBezTo>
                  <a:pt x="16486" y="4552"/>
                  <a:pt x="16817" y="4457"/>
                  <a:pt x="16817" y="4297"/>
                </a:cubicBezTo>
                <a:lnTo>
                  <a:pt x="16777" y="4292"/>
                </a:lnTo>
                <a:lnTo>
                  <a:pt x="16781" y="4239"/>
                </a:lnTo>
                <a:cubicBezTo>
                  <a:pt x="16681" y="4213"/>
                  <a:pt x="16582" y="4186"/>
                  <a:pt x="16483" y="4156"/>
                </a:cubicBezTo>
                <a:cubicBezTo>
                  <a:pt x="16600" y="4125"/>
                  <a:pt x="16712" y="4098"/>
                  <a:pt x="16819" y="4044"/>
                </a:cubicBezTo>
                <a:lnTo>
                  <a:pt x="16812" y="4008"/>
                </a:lnTo>
                <a:cubicBezTo>
                  <a:pt x="16788" y="3879"/>
                  <a:pt x="16102" y="3767"/>
                  <a:pt x="16024" y="3831"/>
                </a:cubicBezTo>
                <a:cubicBezTo>
                  <a:pt x="16035" y="3485"/>
                  <a:pt x="15559" y="3828"/>
                  <a:pt x="15481" y="3933"/>
                </a:cubicBezTo>
                <a:cubicBezTo>
                  <a:pt x="15481" y="3810"/>
                  <a:pt x="15465" y="3728"/>
                  <a:pt x="15353" y="3712"/>
                </a:cubicBezTo>
                <a:cubicBezTo>
                  <a:pt x="15350" y="3712"/>
                  <a:pt x="15455" y="3766"/>
                  <a:pt x="15313" y="3766"/>
                </a:cubicBezTo>
                <a:lnTo>
                  <a:pt x="15313" y="3708"/>
                </a:lnTo>
                <a:cubicBezTo>
                  <a:pt x="14920" y="3686"/>
                  <a:pt x="14462" y="3793"/>
                  <a:pt x="14080" y="3879"/>
                </a:cubicBezTo>
                <a:lnTo>
                  <a:pt x="14055" y="3979"/>
                </a:lnTo>
                <a:cubicBezTo>
                  <a:pt x="14083" y="3996"/>
                  <a:pt x="14112" y="4012"/>
                  <a:pt x="14141" y="4027"/>
                </a:cubicBezTo>
                <a:cubicBezTo>
                  <a:pt x="14126" y="4044"/>
                  <a:pt x="13707" y="4059"/>
                  <a:pt x="13848" y="4178"/>
                </a:cubicBezTo>
                <a:cubicBezTo>
                  <a:pt x="13839" y="4188"/>
                  <a:pt x="13730" y="4250"/>
                  <a:pt x="13705" y="4250"/>
                </a:cubicBezTo>
                <a:cubicBezTo>
                  <a:pt x="13546" y="4221"/>
                  <a:pt x="13373" y="4049"/>
                  <a:pt x="13215" y="4159"/>
                </a:cubicBezTo>
                <a:cubicBezTo>
                  <a:pt x="13149" y="4204"/>
                  <a:pt x="12175" y="4604"/>
                  <a:pt x="12746" y="4666"/>
                </a:cubicBezTo>
                <a:cubicBezTo>
                  <a:pt x="12622" y="4865"/>
                  <a:pt x="12457" y="4653"/>
                  <a:pt x="12460" y="4524"/>
                </a:cubicBezTo>
                <a:cubicBezTo>
                  <a:pt x="12221" y="4504"/>
                  <a:pt x="11580" y="4848"/>
                  <a:pt x="11551" y="5086"/>
                </a:cubicBezTo>
                <a:cubicBezTo>
                  <a:pt x="11780" y="5070"/>
                  <a:pt x="12010" y="5019"/>
                  <a:pt x="12238" y="4987"/>
                </a:cubicBezTo>
                <a:cubicBezTo>
                  <a:pt x="11896" y="5054"/>
                  <a:pt x="11014" y="6216"/>
                  <a:pt x="10964" y="6583"/>
                </a:cubicBezTo>
                <a:cubicBezTo>
                  <a:pt x="10736" y="6624"/>
                  <a:pt x="10558" y="6970"/>
                  <a:pt x="10381" y="6977"/>
                </a:cubicBezTo>
                <a:cubicBezTo>
                  <a:pt x="10180" y="6977"/>
                  <a:pt x="10128" y="6767"/>
                  <a:pt x="10029" y="7058"/>
                </a:cubicBezTo>
                <a:cubicBezTo>
                  <a:pt x="9982" y="7191"/>
                  <a:pt x="9499" y="7414"/>
                  <a:pt x="9402" y="7408"/>
                </a:cubicBezTo>
                <a:cubicBezTo>
                  <a:pt x="9414" y="7463"/>
                  <a:pt x="9398" y="7484"/>
                  <a:pt x="9354" y="7470"/>
                </a:cubicBezTo>
                <a:cubicBezTo>
                  <a:pt x="9353" y="7486"/>
                  <a:pt x="9333" y="7546"/>
                  <a:pt x="9329" y="7554"/>
                </a:cubicBezTo>
                <a:cubicBezTo>
                  <a:pt x="9181" y="7675"/>
                  <a:pt x="8893" y="7604"/>
                  <a:pt x="8949" y="7955"/>
                </a:cubicBezTo>
                <a:cubicBezTo>
                  <a:pt x="8986" y="8192"/>
                  <a:pt x="8876" y="8784"/>
                  <a:pt x="8991" y="8987"/>
                </a:cubicBezTo>
                <a:cubicBezTo>
                  <a:pt x="9205" y="9365"/>
                  <a:pt x="9340" y="9782"/>
                  <a:pt x="9892" y="9648"/>
                </a:cubicBezTo>
                <a:cubicBezTo>
                  <a:pt x="10114" y="9595"/>
                  <a:pt x="10749" y="9192"/>
                  <a:pt x="10777" y="8955"/>
                </a:cubicBezTo>
                <a:cubicBezTo>
                  <a:pt x="10817" y="9053"/>
                  <a:pt x="10800" y="9070"/>
                  <a:pt x="10918" y="9140"/>
                </a:cubicBezTo>
                <a:cubicBezTo>
                  <a:pt x="10889" y="9162"/>
                  <a:pt x="10862" y="9182"/>
                  <a:pt x="10829" y="9197"/>
                </a:cubicBezTo>
                <a:cubicBezTo>
                  <a:pt x="11004" y="9640"/>
                  <a:pt x="11181" y="10022"/>
                  <a:pt x="11497" y="10369"/>
                </a:cubicBezTo>
                <a:cubicBezTo>
                  <a:pt x="11390" y="10425"/>
                  <a:pt x="11363" y="10548"/>
                  <a:pt x="11450" y="10649"/>
                </a:cubicBezTo>
                <a:cubicBezTo>
                  <a:pt x="11391" y="10614"/>
                  <a:pt x="11149" y="10769"/>
                  <a:pt x="11098" y="10800"/>
                </a:cubicBezTo>
                <a:cubicBezTo>
                  <a:pt x="10812" y="10969"/>
                  <a:pt x="11257" y="11023"/>
                  <a:pt x="11209" y="11174"/>
                </a:cubicBezTo>
                <a:cubicBezTo>
                  <a:pt x="11154" y="11353"/>
                  <a:pt x="10994" y="11044"/>
                  <a:pt x="11012" y="11359"/>
                </a:cubicBezTo>
                <a:cubicBezTo>
                  <a:pt x="10937" y="11384"/>
                  <a:pt x="10752" y="11439"/>
                  <a:pt x="10683" y="11373"/>
                </a:cubicBezTo>
                <a:cubicBezTo>
                  <a:pt x="10699" y="11309"/>
                  <a:pt x="10743" y="11117"/>
                  <a:pt x="10714" y="11059"/>
                </a:cubicBezTo>
                <a:cubicBezTo>
                  <a:pt x="10772" y="11086"/>
                  <a:pt x="10965" y="11220"/>
                  <a:pt x="10955" y="11230"/>
                </a:cubicBezTo>
                <a:cubicBezTo>
                  <a:pt x="11264" y="10919"/>
                  <a:pt x="10514" y="10683"/>
                  <a:pt x="10674" y="11018"/>
                </a:cubicBezTo>
                <a:cubicBezTo>
                  <a:pt x="10644" y="11008"/>
                  <a:pt x="10613" y="11003"/>
                  <a:pt x="10583" y="11001"/>
                </a:cubicBezTo>
                <a:cubicBezTo>
                  <a:pt x="10613" y="10960"/>
                  <a:pt x="10785" y="10573"/>
                  <a:pt x="10785" y="10566"/>
                </a:cubicBezTo>
                <a:cubicBezTo>
                  <a:pt x="10800" y="10576"/>
                  <a:pt x="10821" y="10590"/>
                  <a:pt x="10853" y="10592"/>
                </a:cubicBezTo>
                <a:cubicBezTo>
                  <a:pt x="10863" y="10592"/>
                  <a:pt x="10848" y="9927"/>
                  <a:pt x="10934" y="9698"/>
                </a:cubicBezTo>
                <a:cubicBezTo>
                  <a:pt x="10675" y="9764"/>
                  <a:pt x="10420" y="9916"/>
                  <a:pt x="10181" y="10042"/>
                </a:cubicBezTo>
                <a:cubicBezTo>
                  <a:pt x="9963" y="10157"/>
                  <a:pt x="9886" y="10826"/>
                  <a:pt x="10149" y="10909"/>
                </a:cubicBezTo>
                <a:cubicBezTo>
                  <a:pt x="10138" y="10964"/>
                  <a:pt x="10090" y="11008"/>
                  <a:pt x="10090" y="11067"/>
                </a:cubicBezTo>
                <a:cubicBezTo>
                  <a:pt x="10053" y="11050"/>
                  <a:pt x="10016" y="11033"/>
                  <a:pt x="9978" y="11019"/>
                </a:cubicBezTo>
                <a:cubicBezTo>
                  <a:pt x="10028" y="11079"/>
                  <a:pt x="10066" y="11359"/>
                  <a:pt x="10163" y="11359"/>
                </a:cubicBezTo>
                <a:cubicBezTo>
                  <a:pt x="10073" y="11359"/>
                  <a:pt x="10093" y="11378"/>
                  <a:pt x="10048" y="11394"/>
                </a:cubicBezTo>
                <a:cubicBezTo>
                  <a:pt x="10043" y="11379"/>
                  <a:pt x="10156" y="11600"/>
                  <a:pt x="10151" y="11616"/>
                </a:cubicBezTo>
                <a:cubicBezTo>
                  <a:pt x="10064" y="11619"/>
                  <a:pt x="9974" y="11681"/>
                  <a:pt x="10004" y="11789"/>
                </a:cubicBezTo>
                <a:cubicBezTo>
                  <a:pt x="9806" y="11773"/>
                  <a:pt x="8782" y="11721"/>
                  <a:pt x="9003" y="12226"/>
                </a:cubicBezTo>
                <a:cubicBezTo>
                  <a:pt x="8695" y="11907"/>
                  <a:pt x="8967" y="11872"/>
                  <a:pt x="8720" y="12293"/>
                </a:cubicBezTo>
                <a:cubicBezTo>
                  <a:pt x="8561" y="12563"/>
                  <a:pt x="8330" y="12770"/>
                  <a:pt x="8088" y="12915"/>
                </a:cubicBezTo>
                <a:lnTo>
                  <a:pt x="8082" y="12908"/>
                </a:lnTo>
                <a:cubicBezTo>
                  <a:pt x="7634" y="12869"/>
                  <a:pt x="7779" y="13179"/>
                  <a:pt x="7606" y="13396"/>
                </a:cubicBezTo>
                <a:cubicBezTo>
                  <a:pt x="7588" y="13419"/>
                  <a:pt x="7002" y="13803"/>
                  <a:pt x="7051" y="13801"/>
                </a:cubicBezTo>
                <a:cubicBezTo>
                  <a:pt x="6841" y="13801"/>
                  <a:pt x="6602" y="13612"/>
                  <a:pt x="6400" y="13559"/>
                </a:cubicBezTo>
                <a:cubicBezTo>
                  <a:pt x="6489" y="14164"/>
                  <a:pt x="6519" y="13881"/>
                  <a:pt x="6154" y="14145"/>
                </a:cubicBezTo>
                <a:cubicBezTo>
                  <a:pt x="5934" y="14026"/>
                  <a:pt x="5898" y="14077"/>
                  <a:pt x="5673" y="14077"/>
                </a:cubicBezTo>
                <a:cubicBezTo>
                  <a:pt x="5381" y="14162"/>
                  <a:pt x="5116" y="14590"/>
                  <a:pt x="5629" y="14617"/>
                </a:cubicBezTo>
                <a:cubicBezTo>
                  <a:pt x="5897" y="14801"/>
                  <a:pt x="6092" y="14655"/>
                  <a:pt x="6255" y="15020"/>
                </a:cubicBezTo>
                <a:cubicBezTo>
                  <a:pt x="6320" y="15168"/>
                  <a:pt x="6390" y="15262"/>
                  <a:pt x="6508" y="15350"/>
                </a:cubicBezTo>
                <a:cubicBezTo>
                  <a:pt x="6728" y="15390"/>
                  <a:pt x="6465" y="16646"/>
                  <a:pt x="6350" y="16730"/>
                </a:cubicBezTo>
                <a:cubicBezTo>
                  <a:pt x="6365" y="16739"/>
                  <a:pt x="5826" y="16663"/>
                  <a:pt x="5785" y="16667"/>
                </a:cubicBezTo>
                <a:cubicBezTo>
                  <a:pt x="5650" y="16689"/>
                  <a:pt x="5391" y="16822"/>
                  <a:pt x="5281" y="16822"/>
                </a:cubicBezTo>
                <a:cubicBezTo>
                  <a:pt x="5108" y="16822"/>
                  <a:pt x="3913" y="16170"/>
                  <a:pt x="3821" y="16687"/>
                </a:cubicBezTo>
                <a:cubicBezTo>
                  <a:pt x="3737" y="16815"/>
                  <a:pt x="3377" y="16827"/>
                  <a:pt x="3449" y="17021"/>
                </a:cubicBezTo>
                <a:cubicBezTo>
                  <a:pt x="3530" y="17238"/>
                  <a:pt x="3616" y="17337"/>
                  <a:pt x="3535" y="17599"/>
                </a:cubicBezTo>
                <a:cubicBezTo>
                  <a:pt x="3600" y="17542"/>
                  <a:pt x="3710" y="17444"/>
                  <a:pt x="3784" y="17425"/>
                </a:cubicBezTo>
                <a:cubicBezTo>
                  <a:pt x="3784" y="17437"/>
                  <a:pt x="3787" y="17450"/>
                  <a:pt x="3789" y="17462"/>
                </a:cubicBezTo>
                <a:cubicBezTo>
                  <a:pt x="3726" y="17490"/>
                  <a:pt x="3651" y="17551"/>
                  <a:pt x="3593" y="17601"/>
                </a:cubicBezTo>
                <a:cubicBezTo>
                  <a:pt x="3653" y="18066"/>
                  <a:pt x="3066" y="19278"/>
                  <a:pt x="3496" y="19389"/>
                </a:cubicBezTo>
                <a:cubicBezTo>
                  <a:pt x="3578" y="19503"/>
                  <a:pt x="3431" y="20005"/>
                  <a:pt x="3411" y="20118"/>
                </a:cubicBezTo>
                <a:cubicBezTo>
                  <a:pt x="3635" y="20121"/>
                  <a:pt x="3877" y="20136"/>
                  <a:pt x="4087" y="20055"/>
                </a:cubicBezTo>
                <a:cubicBezTo>
                  <a:pt x="4100" y="20019"/>
                  <a:pt x="4106" y="19981"/>
                  <a:pt x="4104" y="19942"/>
                </a:cubicBezTo>
                <a:cubicBezTo>
                  <a:pt x="4297" y="19997"/>
                  <a:pt x="4530" y="20799"/>
                  <a:pt x="4764" y="20513"/>
                </a:cubicBezTo>
                <a:cubicBezTo>
                  <a:pt x="4977" y="20254"/>
                  <a:pt x="5179" y="20132"/>
                  <a:pt x="5537" y="20162"/>
                </a:cubicBezTo>
                <a:cubicBezTo>
                  <a:pt x="5614" y="20158"/>
                  <a:pt x="5904" y="20197"/>
                  <a:pt x="5920" y="20206"/>
                </a:cubicBezTo>
                <a:cubicBezTo>
                  <a:pt x="6029" y="20263"/>
                  <a:pt x="6288" y="19747"/>
                  <a:pt x="6500" y="19720"/>
                </a:cubicBezTo>
                <a:cubicBezTo>
                  <a:pt x="6516" y="19542"/>
                  <a:pt x="6994" y="19064"/>
                  <a:pt x="6943" y="19014"/>
                </a:cubicBezTo>
                <a:cubicBezTo>
                  <a:pt x="6523" y="18603"/>
                  <a:pt x="7185" y="18457"/>
                  <a:pt x="7212" y="18069"/>
                </a:cubicBezTo>
                <a:cubicBezTo>
                  <a:pt x="7226" y="17872"/>
                  <a:pt x="8104" y="17676"/>
                  <a:pt x="8191" y="17252"/>
                </a:cubicBezTo>
                <a:cubicBezTo>
                  <a:pt x="7967" y="16762"/>
                  <a:pt x="8592" y="16828"/>
                  <a:pt x="8806" y="16828"/>
                </a:cubicBezTo>
                <a:cubicBezTo>
                  <a:pt x="9295" y="16828"/>
                  <a:pt x="9284" y="17028"/>
                  <a:pt x="9719" y="16681"/>
                </a:cubicBezTo>
                <a:cubicBezTo>
                  <a:pt x="10053" y="16798"/>
                  <a:pt x="10062" y="16395"/>
                  <a:pt x="10290" y="16395"/>
                </a:cubicBezTo>
                <a:cubicBezTo>
                  <a:pt x="10831" y="16420"/>
                  <a:pt x="10690" y="16988"/>
                  <a:pt x="11024" y="17234"/>
                </a:cubicBezTo>
                <a:cubicBezTo>
                  <a:pt x="11260" y="17408"/>
                  <a:pt x="11458" y="17785"/>
                  <a:pt x="11701" y="17900"/>
                </a:cubicBezTo>
                <a:cubicBezTo>
                  <a:pt x="11758" y="17927"/>
                  <a:pt x="12171" y="18115"/>
                  <a:pt x="12175" y="18125"/>
                </a:cubicBezTo>
                <a:cubicBezTo>
                  <a:pt x="12200" y="18189"/>
                  <a:pt x="12697" y="18605"/>
                  <a:pt x="12766" y="18619"/>
                </a:cubicBezTo>
                <a:cubicBezTo>
                  <a:pt x="12961" y="18658"/>
                  <a:pt x="13173" y="19418"/>
                  <a:pt x="12855" y="19436"/>
                </a:cubicBezTo>
                <a:cubicBezTo>
                  <a:pt x="12711" y="19427"/>
                  <a:pt x="12614" y="19631"/>
                  <a:pt x="12536" y="19631"/>
                </a:cubicBezTo>
                <a:cubicBezTo>
                  <a:pt x="12338" y="19631"/>
                  <a:pt x="11750" y="19355"/>
                  <a:pt x="11649" y="19598"/>
                </a:cubicBezTo>
                <a:cubicBezTo>
                  <a:pt x="11548" y="19838"/>
                  <a:pt x="12500" y="20365"/>
                  <a:pt x="12643" y="20365"/>
                </a:cubicBezTo>
                <a:cubicBezTo>
                  <a:pt x="12872" y="20365"/>
                  <a:pt x="12768" y="19773"/>
                  <a:pt x="12861" y="19652"/>
                </a:cubicBezTo>
                <a:cubicBezTo>
                  <a:pt x="12937" y="19784"/>
                  <a:pt x="13907" y="18987"/>
                  <a:pt x="13268" y="18723"/>
                </a:cubicBezTo>
                <a:cubicBezTo>
                  <a:pt x="13262" y="18582"/>
                  <a:pt x="13314" y="18477"/>
                  <a:pt x="13424" y="18409"/>
                </a:cubicBezTo>
                <a:cubicBezTo>
                  <a:pt x="13567" y="18409"/>
                  <a:pt x="13727" y="18623"/>
                  <a:pt x="13787" y="18743"/>
                </a:cubicBezTo>
                <a:cubicBezTo>
                  <a:pt x="14586" y="18482"/>
                  <a:pt x="13011" y="17868"/>
                  <a:pt x="13024" y="17811"/>
                </a:cubicBezTo>
                <a:cubicBezTo>
                  <a:pt x="13147" y="17540"/>
                  <a:pt x="12981" y="17586"/>
                  <a:pt x="12787" y="17586"/>
                </a:cubicBezTo>
                <a:cubicBezTo>
                  <a:pt x="12361" y="17586"/>
                  <a:pt x="12347" y="17113"/>
                  <a:pt x="12152" y="16852"/>
                </a:cubicBezTo>
                <a:cubicBezTo>
                  <a:pt x="11986" y="16631"/>
                  <a:pt x="11693" y="16567"/>
                  <a:pt x="11625" y="16266"/>
                </a:cubicBezTo>
                <a:cubicBezTo>
                  <a:pt x="11495" y="15947"/>
                  <a:pt x="11716" y="15939"/>
                  <a:pt x="11865" y="15798"/>
                </a:cubicBezTo>
                <a:cubicBezTo>
                  <a:pt x="11841" y="15934"/>
                  <a:pt x="11936" y="16125"/>
                  <a:pt x="12008" y="16225"/>
                </a:cubicBezTo>
                <a:cubicBezTo>
                  <a:pt x="12087" y="16161"/>
                  <a:pt x="12165" y="16158"/>
                  <a:pt x="12238" y="16230"/>
                </a:cubicBezTo>
                <a:cubicBezTo>
                  <a:pt x="12254" y="16203"/>
                  <a:pt x="12301" y="16084"/>
                  <a:pt x="12329" y="16084"/>
                </a:cubicBezTo>
                <a:cubicBezTo>
                  <a:pt x="12326" y="16084"/>
                  <a:pt x="12736" y="16816"/>
                  <a:pt x="12978" y="16874"/>
                </a:cubicBezTo>
                <a:cubicBezTo>
                  <a:pt x="13227" y="16935"/>
                  <a:pt x="13439" y="17177"/>
                  <a:pt x="13668" y="17310"/>
                </a:cubicBezTo>
                <a:lnTo>
                  <a:pt x="13669" y="17307"/>
                </a:lnTo>
                <a:cubicBezTo>
                  <a:pt x="13733" y="17355"/>
                  <a:pt x="13798" y="17400"/>
                  <a:pt x="13864" y="17445"/>
                </a:cubicBezTo>
                <a:cubicBezTo>
                  <a:pt x="13864" y="17445"/>
                  <a:pt x="13884" y="17398"/>
                  <a:pt x="13900" y="17364"/>
                </a:cubicBezTo>
                <a:cubicBezTo>
                  <a:pt x="13996" y="17452"/>
                  <a:pt x="14062" y="17548"/>
                  <a:pt x="14179" y="17579"/>
                </a:cubicBezTo>
                <a:cubicBezTo>
                  <a:pt x="14188" y="18042"/>
                  <a:pt x="14082" y="18142"/>
                  <a:pt x="14348" y="18508"/>
                </a:cubicBezTo>
                <a:cubicBezTo>
                  <a:pt x="14118" y="18572"/>
                  <a:pt x="14350" y="18860"/>
                  <a:pt x="14440" y="18766"/>
                </a:cubicBezTo>
                <a:cubicBezTo>
                  <a:pt x="14548" y="18912"/>
                  <a:pt x="14606" y="19070"/>
                  <a:pt x="14601" y="19267"/>
                </a:cubicBezTo>
                <a:cubicBezTo>
                  <a:pt x="14744" y="19281"/>
                  <a:pt x="14884" y="19339"/>
                  <a:pt x="15005" y="19427"/>
                </a:cubicBezTo>
                <a:cubicBezTo>
                  <a:pt x="14917" y="19488"/>
                  <a:pt x="14848" y="19566"/>
                  <a:pt x="14799" y="19661"/>
                </a:cubicBezTo>
                <a:cubicBezTo>
                  <a:pt x="15088" y="19884"/>
                  <a:pt x="14876" y="20093"/>
                  <a:pt x="15189" y="20301"/>
                </a:cubicBezTo>
                <a:cubicBezTo>
                  <a:pt x="15191" y="20250"/>
                  <a:pt x="15226" y="20114"/>
                  <a:pt x="15288" y="20127"/>
                </a:cubicBezTo>
                <a:cubicBezTo>
                  <a:pt x="15355" y="20187"/>
                  <a:pt x="15355" y="20379"/>
                  <a:pt x="15421" y="20470"/>
                </a:cubicBezTo>
                <a:cubicBezTo>
                  <a:pt x="15434" y="20425"/>
                  <a:pt x="15471" y="20268"/>
                  <a:pt x="15516" y="20268"/>
                </a:cubicBezTo>
                <a:cubicBezTo>
                  <a:pt x="15547" y="20268"/>
                  <a:pt x="15717" y="20454"/>
                  <a:pt x="15743" y="20497"/>
                </a:cubicBezTo>
                <a:cubicBezTo>
                  <a:pt x="15738" y="20305"/>
                  <a:pt x="15706" y="20091"/>
                  <a:pt x="15617" y="19924"/>
                </a:cubicBezTo>
                <a:cubicBezTo>
                  <a:pt x="15719" y="19942"/>
                  <a:pt x="15823" y="19903"/>
                  <a:pt x="15832" y="19775"/>
                </a:cubicBezTo>
                <a:cubicBezTo>
                  <a:pt x="15922" y="19798"/>
                  <a:pt x="16115" y="19795"/>
                  <a:pt x="16041" y="19632"/>
                </a:cubicBezTo>
                <a:cubicBezTo>
                  <a:pt x="16106" y="19623"/>
                  <a:pt x="16168" y="19588"/>
                  <a:pt x="16210" y="19533"/>
                </a:cubicBezTo>
                <a:cubicBezTo>
                  <a:pt x="16138" y="19390"/>
                  <a:pt x="15206" y="18490"/>
                  <a:pt x="15434" y="18346"/>
                </a:cubicBezTo>
                <a:cubicBezTo>
                  <a:pt x="15434" y="18538"/>
                  <a:pt x="16064" y="18478"/>
                  <a:pt x="15848" y="18241"/>
                </a:cubicBezTo>
                <a:cubicBezTo>
                  <a:pt x="16146" y="18267"/>
                  <a:pt x="16258" y="18137"/>
                  <a:pt x="16617" y="18242"/>
                </a:cubicBezTo>
                <a:cubicBezTo>
                  <a:pt x="16734" y="18192"/>
                  <a:pt x="16850" y="18068"/>
                  <a:pt x="16906" y="17901"/>
                </a:cubicBezTo>
                <a:cubicBezTo>
                  <a:pt x="16903" y="17828"/>
                  <a:pt x="16902" y="17624"/>
                  <a:pt x="16866" y="17758"/>
                </a:cubicBezTo>
                <a:cubicBezTo>
                  <a:pt x="16932" y="17767"/>
                  <a:pt x="16992" y="17749"/>
                  <a:pt x="17046" y="17705"/>
                </a:cubicBezTo>
                <a:lnTo>
                  <a:pt x="16983" y="17599"/>
                </a:lnTo>
                <a:cubicBezTo>
                  <a:pt x="17041" y="17535"/>
                  <a:pt x="17165" y="17507"/>
                  <a:pt x="17236" y="17493"/>
                </a:cubicBezTo>
                <a:cubicBezTo>
                  <a:pt x="17318" y="17587"/>
                  <a:pt x="17416" y="17601"/>
                  <a:pt x="17530" y="17550"/>
                </a:cubicBezTo>
                <a:cubicBezTo>
                  <a:pt x="17577" y="17423"/>
                  <a:pt x="17512" y="17280"/>
                  <a:pt x="17384" y="17221"/>
                </a:cubicBezTo>
                <a:cubicBezTo>
                  <a:pt x="17687" y="16967"/>
                  <a:pt x="17565" y="16430"/>
                  <a:pt x="17781" y="16125"/>
                </a:cubicBezTo>
                <a:cubicBezTo>
                  <a:pt x="17837" y="16046"/>
                  <a:pt x="18329" y="15956"/>
                  <a:pt x="17971" y="15701"/>
                </a:cubicBezTo>
                <a:cubicBezTo>
                  <a:pt x="18120" y="15585"/>
                  <a:pt x="18165" y="15400"/>
                  <a:pt x="18293" y="15287"/>
                </a:cubicBezTo>
                <a:cubicBezTo>
                  <a:pt x="18372" y="15279"/>
                  <a:pt x="18564" y="15290"/>
                  <a:pt x="18635" y="15243"/>
                </a:cubicBezTo>
                <a:cubicBezTo>
                  <a:pt x="18639" y="15249"/>
                  <a:pt x="18650" y="15264"/>
                  <a:pt x="18652" y="15266"/>
                </a:cubicBezTo>
                <a:cubicBezTo>
                  <a:pt x="18287" y="15517"/>
                  <a:pt x="19128" y="15507"/>
                  <a:pt x="19226" y="15549"/>
                </a:cubicBezTo>
                <a:cubicBezTo>
                  <a:pt x="19228" y="15542"/>
                  <a:pt x="18587" y="15928"/>
                  <a:pt x="18950" y="15928"/>
                </a:cubicBezTo>
                <a:cubicBezTo>
                  <a:pt x="19011" y="15928"/>
                  <a:pt x="19283" y="15953"/>
                  <a:pt x="19298" y="16033"/>
                </a:cubicBezTo>
                <a:cubicBezTo>
                  <a:pt x="19302" y="16103"/>
                  <a:pt x="19240" y="16207"/>
                  <a:pt x="19205" y="16258"/>
                </a:cubicBezTo>
                <a:cubicBezTo>
                  <a:pt x="19386" y="16473"/>
                  <a:pt x="20060" y="16208"/>
                  <a:pt x="20085" y="16167"/>
                </a:cubicBezTo>
                <a:cubicBezTo>
                  <a:pt x="20101" y="16142"/>
                  <a:pt x="20747" y="15587"/>
                  <a:pt x="20176" y="15813"/>
                </a:cubicBezTo>
                <a:cubicBezTo>
                  <a:pt x="19948" y="15902"/>
                  <a:pt x="19869" y="15644"/>
                  <a:pt x="19761" y="15477"/>
                </a:cubicBezTo>
                <a:cubicBezTo>
                  <a:pt x="19950" y="15446"/>
                  <a:pt x="20140" y="15270"/>
                  <a:pt x="20317" y="15219"/>
                </a:cubicBezTo>
                <a:cubicBezTo>
                  <a:pt x="20455" y="15239"/>
                  <a:pt x="21096" y="15033"/>
                  <a:pt x="20948" y="14830"/>
                </a:cubicBezTo>
                <a:cubicBezTo>
                  <a:pt x="21018" y="14787"/>
                  <a:pt x="21111" y="14689"/>
                  <a:pt x="21196" y="14689"/>
                </a:cubicBezTo>
                <a:cubicBezTo>
                  <a:pt x="21540" y="14453"/>
                  <a:pt x="21283" y="14523"/>
                  <a:pt x="21399" y="14198"/>
                </a:cubicBezTo>
                <a:cubicBezTo>
                  <a:pt x="21401" y="14194"/>
                  <a:pt x="21392" y="14218"/>
                  <a:pt x="21399" y="14198"/>
                </a:cubicBezTo>
                <a:close/>
              </a:path>
            </a:pathLst>
          </a:custGeom>
          <a:solidFill>
            <a:srgbClr val="FFFFFF"/>
          </a:solidFill>
          <a:ln w="12700">
            <a:miter lim="400000"/>
          </a:ln>
        </p:spPr>
        <p:txBody>
          <a:bodyPr lIns="53578" tIns="53578" rIns="53578" bIns="53578" anchor="ctr"/>
          <a:lstStyle/>
          <a:p>
            <a:pPr defTabSz="642937">
              <a:lnSpc>
                <a:spcPct val="80000"/>
              </a:lnSpc>
              <a:spcBef>
                <a:spcPts val="4900"/>
              </a:spcBef>
              <a:defRPr sz="4200">
                <a:solidFill>
                  <a:srgbClr val="FEFFFF"/>
                </a:solidFill>
                <a:effectLst>
                  <a:outerShdw sx="100000" sy="100000" kx="0" ky="0" algn="b" rotWithShape="0" blurRad="38100" dist="12700" dir="5400000">
                    <a:srgbClr val="000000">
                      <a:alpha val="50000"/>
                    </a:srgbClr>
                  </a:outerShdw>
                </a:effectLst>
                <a:latin typeface="Avenir Next Regular"/>
                <a:ea typeface="Avenir Next Regular"/>
                <a:cs typeface="Avenir Next Regular"/>
                <a:sym typeface="Avenir Next Regular"/>
              </a:defRPr>
            </a:pPr>
          </a:p>
        </p:txBody>
      </p:sp>
      <p:sp>
        <p:nvSpPr>
          <p:cNvPr id="518" name="Shape"/>
          <p:cNvSpPr/>
          <p:nvPr/>
        </p:nvSpPr>
        <p:spPr>
          <a:xfrm>
            <a:off x="11362198" y="7636530"/>
            <a:ext cx="2130552" cy="2514956"/>
          </a:xfrm>
          <a:custGeom>
            <a:avLst/>
            <a:gdLst/>
            <a:ahLst/>
            <a:cxnLst>
              <a:cxn ang="0">
                <a:pos x="wd2" y="hd2"/>
              </a:cxn>
              <a:cxn ang="5400000">
                <a:pos x="wd2" y="hd2"/>
              </a:cxn>
              <a:cxn ang="10800000">
                <a:pos x="wd2" y="hd2"/>
              </a:cxn>
              <a:cxn ang="16200000">
                <a:pos x="wd2" y="hd2"/>
              </a:cxn>
            </a:cxnLst>
            <a:rect l="0" t="0" r="r" b="b"/>
            <a:pathLst>
              <a:path w="21494" h="21436" fill="norm" stroke="1" extrusionOk="0">
                <a:moveTo>
                  <a:pt x="21150" y="15574"/>
                </a:moveTo>
                <a:cubicBezTo>
                  <a:pt x="21261" y="15717"/>
                  <a:pt x="21093" y="15952"/>
                  <a:pt x="20924" y="15784"/>
                </a:cubicBezTo>
                <a:cubicBezTo>
                  <a:pt x="20982" y="16021"/>
                  <a:pt x="20891" y="16384"/>
                  <a:pt x="20777" y="16596"/>
                </a:cubicBezTo>
                <a:cubicBezTo>
                  <a:pt x="20505" y="17107"/>
                  <a:pt x="20399" y="17680"/>
                  <a:pt x="20142" y="18190"/>
                </a:cubicBezTo>
                <a:cubicBezTo>
                  <a:pt x="20021" y="18451"/>
                  <a:pt x="19581" y="18883"/>
                  <a:pt x="19210" y="18697"/>
                </a:cubicBezTo>
                <a:cubicBezTo>
                  <a:pt x="19055" y="18620"/>
                  <a:pt x="18983" y="18564"/>
                  <a:pt x="18916" y="18429"/>
                </a:cubicBezTo>
                <a:cubicBezTo>
                  <a:pt x="18874" y="18346"/>
                  <a:pt x="18895" y="18082"/>
                  <a:pt x="18885" y="18073"/>
                </a:cubicBezTo>
                <a:cubicBezTo>
                  <a:pt x="18630" y="17743"/>
                  <a:pt x="18882" y="17612"/>
                  <a:pt x="18985" y="17344"/>
                </a:cubicBezTo>
                <a:cubicBezTo>
                  <a:pt x="19114" y="17002"/>
                  <a:pt x="19115" y="16913"/>
                  <a:pt x="19087" y="16545"/>
                </a:cubicBezTo>
                <a:cubicBezTo>
                  <a:pt x="19035" y="16414"/>
                  <a:pt x="19148" y="15981"/>
                  <a:pt x="19273" y="15913"/>
                </a:cubicBezTo>
                <a:cubicBezTo>
                  <a:pt x="19479" y="15800"/>
                  <a:pt x="19740" y="15772"/>
                  <a:pt x="19957" y="15653"/>
                </a:cubicBezTo>
                <a:cubicBezTo>
                  <a:pt x="20082" y="15574"/>
                  <a:pt x="20117" y="15501"/>
                  <a:pt x="20239" y="15478"/>
                </a:cubicBezTo>
                <a:cubicBezTo>
                  <a:pt x="20387" y="15448"/>
                  <a:pt x="20295" y="14983"/>
                  <a:pt x="20473" y="15143"/>
                </a:cubicBezTo>
                <a:cubicBezTo>
                  <a:pt x="20533" y="15027"/>
                  <a:pt x="20661" y="14865"/>
                  <a:pt x="20739" y="14731"/>
                </a:cubicBezTo>
                <a:cubicBezTo>
                  <a:pt x="20722" y="14552"/>
                  <a:pt x="20909" y="14739"/>
                  <a:pt x="20929" y="14819"/>
                </a:cubicBezTo>
                <a:cubicBezTo>
                  <a:pt x="20973" y="14985"/>
                  <a:pt x="21061" y="15461"/>
                  <a:pt x="21150" y="15574"/>
                </a:cubicBezTo>
                <a:cubicBezTo>
                  <a:pt x="21173" y="15603"/>
                  <a:pt x="21138" y="15559"/>
                  <a:pt x="21150" y="15574"/>
                </a:cubicBezTo>
                <a:close/>
                <a:moveTo>
                  <a:pt x="21449" y="7942"/>
                </a:moveTo>
                <a:cubicBezTo>
                  <a:pt x="21344" y="7731"/>
                  <a:pt x="21600" y="7533"/>
                  <a:pt x="21151" y="7539"/>
                </a:cubicBezTo>
                <a:cubicBezTo>
                  <a:pt x="21008" y="7541"/>
                  <a:pt x="20754" y="7739"/>
                  <a:pt x="20526" y="7739"/>
                </a:cubicBezTo>
                <a:cubicBezTo>
                  <a:pt x="20244" y="7739"/>
                  <a:pt x="20016" y="7865"/>
                  <a:pt x="19729" y="7865"/>
                </a:cubicBezTo>
                <a:cubicBezTo>
                  <a:pt x="19565" y="7865"/>
                  <a:pt x="19469" y="8014"/>
                  <a:pt x="19302" y="7993"/>
                </a:cubicBezTo>
                <a:cubicBezTo>
                  <a:pt x="19093" y="7930"/>
                  <a:pt x="19070" y="7669"/>
                  <a:pt x="18908" y="7605"/>
                </a:cubicBezTo>
                <a:cubicBezTo>
                  <a:pt x="19001" y="7551"/>
                  <a:pt x="19025" y="7458"/>
                  <a:pt x="18981" y="7374"/>
                </a:cubicBezTo>
                <a:cubicBezTo>
                  <a:pt x="19062" y="7284"/>
                  <a:pt x="18938" y="7312"/>
                  <a:pt x="18896" y="7232"/>
                </a:cubicBezTo>
                <a:cubicBezTo>
                  <a:pt x="18780" y="7074"/>
                  <a:pt x="18298" y="6560"/>
                  <a:pt x="18034" y="6598"/>
                </a:cubicBezTo>
                <a:cubicBezTo>
                  <a:pt x="17984" y="6467"/>
                  <a:pt x="17855" y="6463"/>
                  <a:pt x="17803" y="6343"/>
                </a:cubicBezTo>
                <a:cubicBezTo>
                  <a:pt x="17753" y="6232"/>
                  <a:pt x="17703" y="5708"/>
                  <a:pt x="17456" y="5708"/>
                </a:cubicBezTo>
                <a:lnTo>
                  <a:pt x="17455" y="5708"/>
                </a:lnTo>
                <a:cubicBezTo>
                  <a:pt x="17148" y="5708"/>
                  <a:pt x="17061" y="5095"/>
                  <a:pt x="17028" y="4927"/>
                </a:cubicBezTo>
                <a:lnTo>
                  <a:pt x="17085" y="4930"/>
                </a:lnTo>
                <a:cubicBezTo>
                  <a:pt x="16985" y="4575"/>
                  <a:pt x="16629" y="4445"/>
                  <a:pt x="16480" y="4141"/>
                </a:cubicBezTo>
                <a:lnTo>
                  <a:pt x="16435" y="4152"/>
                </a:lnTo>
                <a:cubicBezTo>
                  <a:pt x="16428" y="4118"/>
                  <a:pt x="16411" y="4085"/>
                  <a:pt x="16410" y="4050"/>
                </a:cubicBezTo>
                <a:cubicBezTo>
                  <a:pt x="16418" y="4049"/>
                  <a:pt x="16577" y="4040"/>
                  <a:pt x="16577" y="4040"/>
                </a:cubicBezTo>
                <a:cubicBezTo>
                  <a:pt x="16561" y="4019"/>
                  <a:pt x="16373" y="3888"/>
                  <a:pt x="16373" y="3877"/>
                </a:cubicBezTo>
                <a:cubicBezTo>
                  <a:pt x="16140" y="3556"/>
                  <a:pt x="15927" y="3229"/>
                  <a:pt x="15764" y="2884"/>
                </a:cubicBezTo>
                <a:cubicBezTo>
                  <a:pt x="15810" y="2908"/>
                  <a:pt x="15860" y="2921"/>
                  <a:pt x="15913" y="2924"/>
                </a:cubicBezTo>
                <a:cubicBezTo>
                  <a:pt x="16212" y="2508"/>
                  <a:pt x="16034" y="2139"/>
                  <a:pt x="15828" y="1728"/>
                </a:cubicBezTo>
                <a:cubicBezTo>
                  <a:pt x="15663" y="1776"/>
                  <a:pt x="15487" y="1765"/>
                  <a:pt x="15320" y="1792"/>
                </a:cubicBezTo>
                <a:cubicBezTo>
                  <a:pt x="15262" y="1792"/>
                  <a:pt x="15004" y="1673"/>
                  <a:pt x="14939" y="1652"/>
                </a:cubicBezTo>
                <a:cubicBezTo>
                  <a:pt x="14877" y="1646"/>
                  <a:pt x="14703" y="1675"/>
                  <a:pt x="14673" y="1666"/>
                </a:cubicBezTo>
                <a:cubicBezTo>
                  <a:pt x="14649" y="1666"/>
                  <a:pt x="14604" y="1640"/>
                  <a:pt x="14583" y="1631"/>
                </a:cubicBezTo>
                <a:cubicBezTo>
                  <a:pt x="14579" y="1638"/>
                  <a:pt x="14541" y="1746"/>
                  <a:pt x="14548" y="1746"/>
                </a:cubicBezTo>
                <a:cubicBezTo>
                  <a:pt x="14314" y="1775"/>
                  <a:pt x="14213" y="1915"/>
                  <a:pt x="13949" y="1776"/>
                </a:cubicBezTo>
                <a:cubicBezTo>
                  <a:pt x="13737" y="1662"/>
                  <a:pt x="13370" y="1599"/>
                  <a:pt x="13126" y="1666"/>
                </a:cubicBezTo>
                <a:cubicBezTo>
                  <a:pt x="13114" y="1631"/>
                  <a:pt x="12362" y="1325"/>
                  <a:pt x="12311" y="1315"/>
                </a:cubicBezTo>
                <a:cubicBezTo>
                  <a:pt x="12058" y="1263"/>
                  <a:pt x="11585" y="1295"/>
                  <a:pt x="11468" y="1561"/>
                </a:cubicBezTo>
                <a:cubicBezTo>
                  <a:pt x="11405" y="1704"/>
                  <a:pt x="11546" y="1817"/>
                  <a:pt x="11493" y="1940"/>
                </a:cubicBezTo>
                <a:cubicBezTo>
                  <a:pt x="11411" y="2129"/>
                  <a:pt x="10260" y="1753"/>
                  <a:pt x="10229" y="1583"/>
                </a:cubicBezTo>
                <a:cubicBezTo>
                  <a:pt x="10181" y="1321"/>
                  <a:pt x="9285" y="1213"/>
                  <a:pt x="9029" y="1193"/>
                </a:cubicBezTo>
                <a:cubicBezTo>
                  <a:pt x="9018" y="1125"/>
                  <a:pt x="8978" y="1083"/>
                  <a:pt x="8892" y="1075"/>
                </a:cubicBezTo>
                <a:lnTo>
                  <a:pt x="8892" y="1071"/>
                </a:lnTo>
                <a:cubicBezTo>
                  <a:pt x="8848" y="1075"/>
                  <a:pt x="8690" y="1054"/>
                  <a:pt x="8710" y="986"/>
                </a:cubicBezTo>
                <a:cubicBezTo>
                  <a:pt x="8710" y="964"/>
                  <a:pt x="8994" y="767"/>
                  <a:pt x="9016" y="679"/>
                </a:cubicBezTo>
                <a:cubicBezTo>
                  <a:pt x="9056" y="517"/>
                  <a:pt x="8891" y="519"/>
                  <a:pt x="8901" y="450"/>
                </a:cubicBezTo>
                <a:cubicBezTo>
                  <a:pt x="8820" y="389"/>
                  <a:pt x="9205" y="-90"/>
                  <a:pt x="8780" y="124"/>
                </a:cubicBezTo>
                <a:cubicBezTo>
                  <a:pt x="8738" y="-14"/>
                  <a:pt x="7966" y="-25"/>
                  <a:pt x="7786" y="33"/>
                </a:cubicBezTo>
                <a:cubicBezTo>
                  <a:pt x="7755" y="33"/>
                  <a:pt x="7236" y="45"/>
                  <a:pt x="7284" y="112"/>
                </a:cubicBezTo>
                <a:cubicBezTo>
                  <a:pt x="6980" y="-39"/>
                  <a:pt x="6476" y="127"/>
                  <a:pt x="6182" y="191"/>
                </a:cubicBezTo>
                <a:cubicBezTo>
                  <a:pt x="5782" y="191"/>
                  <a:pt x="5357" y="466"/>
                  <a:pt x="4985" y="577"/>
                </a:cubicBezTo>
                <a:cubicBezTo>
                  <a:pt x="4968" y="561"/>
                  <a:pt x="4957" y="544"/>
                  <a:pt x="4950" y="523"/>
                </a:cubicBezTo>
                <a:lnTo>
                  <a:pt x="4918" y="529"/>
                </a:lnTo>
                <a:lnTo>
                  <a:pt x="4905" y="496"/>
                </a:lnTo>
                <a:cubicBezTo>
                  <a:pt x="4737" y="581"/>
                  <a:pt x="4445" y="574"/>
                  <a:pt x="4277" y="480"/>
                </a:cubicBezTo>
                <a:cubicBezTo>
                  <a:pt x="4282" y="423"/>
                  <a:pt x="4286" y="367"/>
                  <a:pt x="4279" y="311"/>
                </a:cubicBezTo>
                <a:cubicBezTo>
                  <a:pt x="3839" y="327"/>
                  <a:pt x="3931" y="706"/>
                  <a:pt x="3692" y="913"/>
                </a:cubicBezTo>
                <a:cubicBezTo>
                  <a:pt x="3463" y="1112"/>
                  <a:pt x="3139" y="1114"/>
                  <a:pt x="2935" y="1363"/>
                </a:cubicBezTo>
                <a:cubicBezTo>
                  <a:pt x="2899" y="1537"/>
                  <a:pt x="2704" y="1647"/>
                  <a:pt x="2717" y="1829"/>
                </a:cubicBezTo>
                <a:cubicBezTo>
                  <a:pt x="2734" y="2071"/>
                  <a:pt x="2718" y="2224"/>
                  <a:pt x="2488" y="2389"/>
                </a:cubicBezTo>
                <a:cubicBezTo>
                  <a:pt x="2217" y="2584"/>
                  <a:pt x="1913" y="2731"/>
                  <a:pt x="1546" y="2719"/>
                </a:cubicBezTo>
                <a:cubicBezTo>
                  <a:pt x="1507" y="2976"/>
                  <a:pt x="1199" y="3017"/>
                  <a:pt x="1132" y="3212"/>
                </a:cubicBezTo>
                <a:cubicBezTo>
                  <a:pt x="1025" y="3521"/>
                  <a:pt x="918" y="3677"/>
                  <a:pt x="641" y="3906"/>
                </a:cubicBezTo>
                <a:lnTo>
                  <a:pt x="670" y="3942"/>
                </a:lnTo>
                <a:cubicBezTo>
                  <a:pt x="508" y="4166"/>
                  <a:pt x="173" y="4557"/>
                  <a:pt x="339" y="4803"/>
                </a:cubicBezTo>
                <a:lnTo>
                  <a:pt x="391" y="4803"/>
                </a:lnTo>
                <a:cubicBezTo>
                  <a:pt x="467" y="4803"/>
                  <a:pt x="416" y="5040"/>
                  <a:pt x="558" y="5026"/>
                </a:cubicBezTo>
                <a:cubicBezTo>
                  <a:pt x="575" y="5060"/>
                  <a:pt x="612" y="5269"/>
                  <a:pt x="543" y="5269"/>
                </a:cubicBezTo>
                <a:lnTo>
                  <a:pt x="456" y="5299"/>
                </a:lnTo>
                <a:cubicBezTo>
                  <a:pt x="764" y="5604"/>
                  <a:pt x="582" y="5896"/>
                  <a:pt x="452" y="6228"/>
                </a:cubicBezTo>
                <a:cubicBezTo>
                  <a:pt x="401" y="6220"/>
                  <a:pt x="345" y="6229"/>
                  <a:pt x="297" y="6251"/>
                </a:cubicBezTo>
                <a:cubicBezTo>
                  <a:pt x="430" y="6424"/>
                  <a:pt x="154" y="6618"/>
                  <a:pt x="0" y="6730"/>
                </a:cubicBezTo>
                <a:cubicBezTo>
                  <a:pt x="249" y="6752"/>
                  <a:pt x="299" y="6978"/>
                  <a:pt x="276" y="7155"/>
                </a:cubicBezTo>
                <a:lnTo>
                  <a:pt x="307" y="7155"/>
                </a:lnTo>
                <a:cubicBezTo>
                  <a:pt x="294" y="7155"/>
                  <a:pt x="281" y="7155"/>
                  <a:pt x="268" y="7155"/>
                </a:cubicBezTo>
                <a:cubicBezTo>
                  <a:pt x="265" y="7167"/>
                  <a:pt x="258" y="7174"/>
                  <a:pt x="247" y="7177"/>
                </a:cubicBezTo>
                <a:cubicBezTo>
                  <a:pt x="206" y="7341"/>
                  <a:pt x="390" y="7647"/>
                  <a:pt x="654" y="7597"/>
                </a:cubicBezTo>
                <a:cubicBezTo>
                  <a:pt x="662" y="7714"/>
                  <a:pt x="780" y="7762"/>
                  <a:pt x="802" y="7878"/>
                </a:cubicBezTo>
                <a:cubicBezTo>
                  <a:pt x="873" y="7889"/>
                  <a:pt x="913" y="7864"/>
                  <a:pt x="946" y="7814"/>
                </a:cubicBezTo>
                <a:cubicBezTo>
                  <a:pt x="1016" y="8004"/>
                  <a:pt x="1264" y="8051"/>
                  <a:pt x="1309" y="8201"/>
                </a:cubicBezTo>
                <a:cubicBezTo>
                  <a:pt x="1426" y="8354"/>
                  <a:pt x="1416" y="8441"/>
                  <a:pt x="1473" y="8622"/>
                </a:cubicBezTo>
                <a:lnTo>
                  <a:pt x="1520" y="8622"/>
                </a:lnTo>
                <a:cubicBezTo>
                  <a:pt x="1569" y="8710"/>
                  <a:pt x="1975" y="9160"/>
                  <a:pt x="2133" y="9105"/>
                </a:cubicBezTo>
                <a:cubicBezTo>
                  <a:pt x="2414" y="9356"/>
                  <a:pt x="2674" y="9574"/>
                  <a:pt x="3086" y="9750"/>
                </a:cubicBezTo>
                <a:cubicBezTo>
                  <a:pt x="3082" y="9812"/>
                  <a:pt x="3079" y="9875"/>
                  <a:pt x="3077" y="9937"/>
                </a:cubicBezTo>
                <a:cubicBezTo>
                  <a:pt x="3152" y="9898"/>
                  <a:pt x="3229" y="9859"/>
                  <a:pt x="3307" y="9824"/>
                </a:cubicBezTo>
                <a:lnTo>
                  <a:pt x="3321" y="9829"/>
                </a:lnTo>
                <a:lnTo>
                  <a:pt x="3322" y="9817"/>
                </a:lnTo>
                <a:cubicBezTo>
                  <a:pt x="3580" y="9701"/>
                  <a:pt x="3830" y="9612"/>
                  <a:pt x="4125" y="9621"/>
                </a:cubicBezTo>
                <a:cubicBezTo>
                  <a:pt x="4261" y="9626"/>
                  <a:pt x="4581" y="9721"/>
                  <a:pt x="4686" y="9617"/>
                </a:cubicBezTo>
                <a:cubicBezTo>
                  <a:pt x="4748" y="9641"/>
                  <a:pt x="4808" y="9667"/>
                  <a:pt x="4866" y="9695"/>
                </a:cubicBezTo>
                <a:cubicBezTo>
                  <a:pt x="5080" y="9574"/>
                  <a:pt x="5871" y="9431"/>
                  <a:pt x="5918" y="9296"/>
                </a:cubicBezTo>
                <a:cubicBezTo>
                  <a:pt x="5972" y="9317"/>
                  <a:pt x="5995" y="9339"/>
                  <a:pt x="6016" y="9264"/>
                </a:cubicBezTo>
                <a:cubicBezTo>
                  <a:pt x="6022" y="9261"/>
                  <a:pt x="6045" y="9250"/>
                  <a:pt x="6080" y="9241"/>
                </a:cubicBezTo>
                <a:cubicBezTo>
                  <a:pt x="6162" y="9312"/>
                  <a:pt x="6375" y="9249"/>
                  <a:pt x="6476" y="9223"/>
                </a:cubicBezTo>
                <a:lnTo>
                  <a:pt x="6476" y="9214"/>
                </a:lnTo>
                <a:cubicBezTo>
                  <a:pt x="7144" y="9195"/>
                  <a:pt x="6984" y="9378"/>
                  <a:pt x="7304" y="9739"/>
                </a:cubicBezTo>
                <a:cubicBezTo>
                  <a:pt x="7475" y="9932"/>
                  <a:pt x="7980" y="9814"/>
                  <a:pt x="8200" y="9773"/>
                </a:cubicBezTo>
                <a:cubicBezTo>
                  <a:pt x="8223" y="9858"/>
                  <a:pt x="8314" y="9945"/>
                  <a:pt x="8426" y="9941"/>
                </a:cubicBezTo>
                <a:cubicBezTo>
                  <a:pt x="8418" y="9986"/>
                  <a:pt x="8482" y="10342"/>
                  <a:pt x="8493" y="10381"/>
                </a:cubicBezTo>
                <a:lnTo>
                  <a:pt x="8473" y="10381"/>
                </a:lnTo>
                <a:cubicBezTo>
                  <a:pt x="8451" y="10590"/>
                  <a:pt x="8231" y="10752"/>
                  <a:pt x="8455" y="10846"/>
                </a:cubicBezTo>
                <a:cubicBezTo>
                  <a:pt x="8424" y="11002"/>
                  <a:pt x="8415" y="11164"/>
                  <a:pt x="8205" y="11187"/>
                </a:cubicBezTo>
                <a:cubicBezTo>
                  <a:pt x="8322" y="11607"/>
                  <a:pt x="8608" y="11836"/>
                  <a:pt x="8916" y="12161"/>
                </a:cubicBezTo>
                <a:cubicBezTo>
                  <a:pt x="8896" y="12195"/>
                  <a:pt x="8883" y="12228"/>
                  <a:pt x="8856" y="12259"/>
                </a:cubicBezTo>
                <a:cubicBezTo>
                  <a:pt x="9007" y="12382"/>
                  <a:pt x="9103" y="12537"/>
                  <a:pt x="9233" y="12666"/>
                </a:cubicBezTo>
                <a:lnTo>
                  <a:pt x="9303" y="12614"/>
                </a:lnTo>
                <a:cubicBezTo>
                  <a:pt x="9334" y="12654"/>
                  <a:pt x="9303" y="12657"/>
                  <a:pt x="9301" y="12701"/>
                </a:cubicBezTo>
                <a:lnTo>
                  <a:pt x="9265" y="12704"/>
                </a:lnTo>
                <a:cubicBezTo>
                  <a:pt x="9269" y="12865"/>
                  <a:pt x="9736" y="13608"/>
                  <a:pt x="9628" y="13713"/>
                </a:cubicBezTo>
                <a:cubicBezTo>
                  <a:pt x="9399" y="13830"/>
                  <a:pt x="9559" y="14066"/>
                  <a:pt x="9672" y="14224"/>
                </a:cubicBezTo>
                <a:cubicBezTo>
                  <a:pt x="9958" y="14623"/>
                  <a:pt x="9535" y="14683"/>
                  <a:pt x="9477" y="14929"/>
                </a:cubicBezTo>
                <a:cubicBezTo>
                  <a:pt x="9422" y="15139"/>
                  <a:pt x="9270" y="15661"/>
                  <a:pt x="9117" y="15801"/>
                </a:cubicBezTo>
                <a:cubicBezTo>
                  <a:pt x="9132" y="15821"/>
                  <a:pt x="9142" y="15843"/>
                  <a:pt x="9148" y="15865"/>
                </a:cubicBezTo>
                <a:lnTo>
                  <a:pt x="9127" y="15871"/>
                </a:lnTo>
                <a:cubicBezTo>
                  <a:pt x="9147" y="15972"/>
                  <a:pt x="9127" y="16088"/>
                  <a:pt x="9127" y="16190"/>
                </a:cubicBezTo>
                <a:lnTo>
                  <a:pt x="9117" y="16197"/>
                </a:lnTo>
                <a:cubicBezTo>
                  <a:pt x="9045" y="16880"/>
                  <a:pt x="10051" y="17437"/>
                  <a:pt x="9956" y="18137"/>
                </a:cubicBezTo>
                <a:cubicBezTo>
                  <a:pt x="9907" y="18501"/>
                  <a:pt x="10103" y="19517"/>
                  <a:pt x="10608" y="19648"/>
                </a:cubicBezTo>
                <a:cubicBezTo>
                  <a:pt x="10711" y="19738"/>
                  <a:pt x="11215" y="20660"/>
                  <a:pt x="11120" y="20764"/>
                </a:cubicBezTo>
                <a:cubicBezTo>
                  <a:pt x="10785" y="20848"/>
                  <a:pt x="11116" y="20987"/>
                  <a:pt x="11144" y="21115"/>
                </a:cubicBezTo>
                <a:cubicBezTo>
                  <a:pt x="10968" y="21510"/>
                  <a:pt x="11967" y="21476"/>
                  <a:pt x="12221" y="21354"/>
                </a:cubicBezTo>
                <a:cubicBezTo>
                  <a:pt x="12519" y="21209"/>
                  <a:pt x="12813" y="21294"/>
                  <a:pt x="13150" y="21319"/>
                </a:cubicBezTo>
                <a:cubicBezTo>
                  <a:pt x="13150" y="21319"/>
                  <a:pt x="13164" y="21264"/>
                  <a:pt x="13165" y="21262"/>
                </a:cubicBezTo>
                <a:cubicBezTo>
                  <a:pt x="13768" y="21285"/>
                  <a:pt x="14233" y="20805"/>
                  <a:pt x="14641" y="20497"/>
                </a:cubicBezTo>
                <a:cubicBezTo>
                  <a:pt x="14854" y="20335"/>
                  <a:pt x="14941" y="20135"/>
                  <a:pt x="15093" y="19938"/>
                </a:cubicBezTo>
                <a:cubicBezTo>
                  <a:pt x="15177" y="19827"/>
                  <a:pt x="15387" y="19750"/>
                  <a:pt x="15454" y="19635"/>
                </a:cubicBezTo>
                <a:cubicBezTo>
                  <a:pt x="15552" y="19463"/>
                  <a:pt x="15640" y="19307"/>
                  <a:pt x="15688" y="19094"/>
                </a:cubicBezTo>
                <a:lnTo>
                  <a:pt x="15697" y="19094"/>
                </a:lnTo>
                <a:cubicBezTo>
                  <a:pt x="15716" y="18996"/>
                  <a:pt x="15724" y="18898"/>
                  <a:pt x="15722" y="18799"/>
                </a:cubicBezTo>
                <a:lnTo>
                  <a:pt x="15659" y="18795"/>
                </a:lnTo>
                <a:cubicBezTo>
                  <a:pt x="15712" y="18611"/>
                  <a:pt x="15867" y="18624"/>
                  <a:pt x="16053" y="18537"/>
                </a:cubicBezTo>
                <a:cubicBezTo>
                  <a:pt x="16371" y="18385"/>
                  <a:pt x="16454" y="18365"/>
                  <a:pt x="16521" y="18076"/>
                </a:cubicBezTo>
                <a:cubicBezTo>
                  <a:pt x="16544" y="17824"/>
                  <a:pt x="16568" y="17645"/>
                  <a:pt x="16480" y="17400"/>
                </a:cubicBezTo>
                <a:cubicBezTo>
                  <a:pt x="16325" y="16977"/>
                  <a:pt x="16456" y="16954"/>
                  <a:pt x="16829" y="16691"/>
                </a:cubicBezTo>
                <a:cubicBezTo>
                  <a:pt x="17122" y="16484"/>
                  <a:pt x="17222" y="16348"/>
                  <a:pt x="17594" y="16182"/>
                </a:cubicBezTo>
                <a:cubicBezTo>
                  <a:pt x="17872" y="16057"/>
                  <a:pt x="18450" y="15634"/>
                  <a:pt x="18274" y="15310"/>
                </a:cubicBezTo>
                <a:cubicBezTo>
                  <a:pt x="18221" y="15211"/>
                  <a:pt x="18282" y="14088"/>
                  <a:pt x="18165" y="14103"/>
                </a:cubicBezTo>
                <a:cubicBezTo>
                  <a:pt x="18141" y="14052"/>
                  <a:pt x="18023" y="13987"/>
                  <a:pt x="17958" y="13987"/>
                </a:cubicBezTo>
                <a:cubicBezTo>
                  <a:pt x="17817" y="13835"/>
                  <a:pt x="17931" y="13505"/>
                  <a:pt x="17832" y="13353"/>
                </a:cubicBezTo>
                <a:cubicBezTo>
                  <a:pt x="17796" y="13301"/>
                  <a:pt x="17878" y="13216"/>
                  <a:pt x="17887" y="13166"/>
                </a:cubicBezTo>
                <a:cubicBezTo>
                  <a:pt x="17915" y="13016"/>
                  <a:pt x="17749" y="13031"/>
                  <a:pt x="17690" y="12936"/>
                </a:cubicBezTo>
                <a:cubicBezTo>
                  <a:pt x="17639" y="12798"/>
                  <a:pt x="17991" y="12016"/>
                  <a:pt x="18132" y="11894"/>
                </a:cubicBezTo>
                <a:cubicBezTo>
                  <a:pt x="18255" y="11861"/>
                  <a:pt x="18334" y="11800"/>
                  <a:pt x="18421" y="11719"/>
                </a:cubicBezTo>
                <a:lnTo>
                  <a:pt x="18439" y="11747"/>
                </a:lnTo>
                <a:cubicBezTo>
                  <a:pt x="18933" y="11102"/>
                  <a:pt x="19669" y="10727"/>
                  <a:pt x="20222" y="10146"/>
                </a:cubicBezTo>
                <a:cubicBezTo>
                  <a:pt x="20487" y="9868"/>
                  <a:pt x="20746" y="9587"/>
                  <a:pt x="20861" y="9234"/>
                </a:cubicBezTo>
                <a:cubicBezTo>
                  <a:pt x="20916" y="9067"/>
                  <a:pt x="21026" y="8908"/>
                  <a:pt x="21115" y="8753"/>
                </a:cubicBezTo>
                <a:cubicBezTo>
                  <a:pt x="21241" y="8534"/>
                  <a:pt x="21257" y="8322"/>
                  <a:pt x="21357" y="8120"/>
                </a:cubicBezTo>
                <a:cubicBezTo>
                  <a:pt x="21369" y="8126"/>
                  <a:pt x="21377" y="8136"/>
                  <a:pt x="21381" y="8150"/>
                </a:cubicBezTo>
                <a:cubicBezTo>
                  <a:pt x="21416" y="8150"/>
                  <a:pt x="21450" y="8149"/>
                  <a:pt x="21485" y="8146"/>
                </a:cubicBezTo>
                <a:cubicBezTo>
                  <a:pt x="21506" y="8073"/>
                  <a:pt x="21488" y="8022"/>
                  <a:pt x="21449" y="7942"/>
                </a:cubicBezTo>
                <a:cubicBezTo>
                  <a:pt x="21441" y="7926"/>
                  <a:pt x="21477" y="7998"/>
                  <a:pt x="21449" y="7942"/>
                </a:cubicBezTo>
                <a:close/>
              </a:path>
            </a:pathLst>
          </a:custGeom>
          <a:solidFill>
            <a:srgbClr val="FFFFFF"/>
          </a:solidFill>
          <a:ln w="12700">
            <a:miter lim="400000"/>
          </a:ln>
        </p:spPr>
        <p:txBody>
          <a:bodyPr lIns="53578" tIns="53578" rIns="53578" bIns="53578" anchor="ctr"/>
          <a:lstStyle/>
          <a:p>
            <a:pPr defTabSz="642937">
              <a:lnSpc>
                <a:spcPct val="80000"/>
              </a:lnSpc>
              <a:spcBef>
                <a:spcPts val="4900"/>
              </a:spcBef>
              <a:defRPr sz="4200">
                <a:solidFill>
                  <a:srgbClr val="FEFFFF"/>
                </a:solidFill>
                <a:effectLst>
                  <a:outerShdw sx="100000" sy="100000" kx="0" ky="0" algn="b" rotWithShape="0" blurRad="38100" dist="12700" dir="5400000">
                    <a:srgbClr val="000000">
                      <a:alpha val="50000"/>
                    </a:srgbClr>
                  </a:outerShdw>
                </a:effectLst>
                <a:latin typeface="Avenir Next Regular"/>
                <a:ea typeface="Avenir Next Regular"/>
                <a:cs typeface="Avenir Next Regular"/>
                <a:sym typeface="Avenir Next Regular"/>
              </a:defRPr>
            </a:pPr>
          </a:p>
        </p:txBody>
      </p:sp>
      <p:sp>
        <p:nvSpPr>
          <p:cNvPr id="519" name="Shape"/>
          <p:cNvSpPr/>
          <p:nvPr/>
        </p:nvSpPr>
        <p:spPr>
          <a:xfrm>
            <a:off x="7668354" y="6225258"/>
            <a:ext cx="4130109" cy="2457646"/>
          </a:xfrm>
          <a:custGeom>
            <a:avLst/>
            <a:gdLst/>
            <a:ahLst/>
            <a:cxnLst>
              <a:cxn ang="0">
                <a:pos x="wd2" y="hd2"/>
              </a:cxn>
              <a:cxn ang="5400000">
                <a:pos x="wd2" y="hd2"/>
              </a:cxn>
              <a:cxn ang="10800000">
                <a:pos x="wd2" y="hd2"/>
              </a:cxn>
              <a:cxn ang="16200000">
                <a:pos x="wd2" y="hd2"/>
              </a:cxn>
            </a:cxnLst>
            <a:rect l="0" t="0" r="r" b="b"/>
            <a:pathLst>
              <a:path w="21446" h="21465" fill="norm" stroke="1" extrusionOk="0">
                <a:moveTo>
                  <a:pt x="13469" y="3580"/>
                </a:moveTo>
                <a:cubicBezTo>
                  <a:pt x="13690" y="3383"/>
                  <a:pt x="13241" y="3198"/>
                  <a:pt x="13219" y="3654"/>
                </a:cubicBezTo>
                <a:cubicBezTo>
                  <a:pt x="13301" y="3647"/>
                  <a:pt x="13395" y="3646"/>
                  <a:pt x="13469" y="3580"/>
                </a:cubicBezTo>
                <a:cubicBezTo>
                  <a:pt x="13488" y="3563"/>
                  <a:pt x="13429" y="3616"/>
                  <a:pt x="13469" y="3580"/>
                </a:cubicBezTo>
                <a:close/>
                <a:moveTo>
                  <a:pt x="11812" y="960"/>
                </a:moveTo>
                <a:cubicBezTo>
                  <a:pt x="11873" y="975"/>
                  <a:pt x="12398" y="1247"/>
                  <a:pt x="12369" y="928"/>
                </a:cubicBezTo>
                <a:cubicBezTo>
                  <a:pt x="12352" y="748"/>
                  <a:pt x="11916" y="805"/>
                  <a:pt x="11875" y="809"/>
                </a:cubicBezTo>
                <a:cubicBezTo>
                  <a:pt x="11884" y="836"/>
                  <a:pt x="11971" y="855"/>
                  <a:pt x="11950" y="900"/>
                </a:cubicBezTo>
                <a:cubicBezTo>
                  <a:pt x="11906" y="934"/>
                  <a:pt x="11860" y="954"/>
                  <a:pt x="11812" y="960"/>
                </a:cubicBezTo>
                <a:cubicBezTo>
                  <a:pt x="11855" y="970"/>
                  <a:pt x="11846" y="935"/>
                  <a:pt x="11812" y="960"/>
                </a:cubicBezTo>
                <a:close/>
                <a:moveTo>
                  <a:pt x="11540" y="1517"/>
                </a:moveTo>
                <a:cubicBezTo>
                  <a:pt x="11523" y="1533"/>
                  <a:pt x="11515" y="1556"/>
                  <a:pt x="11513" y="1586"/>
                </a:cubicBezTo>
                <a:cubicBezTo>
                  <a:pt x="11538" y="1636"/>
                  <a:pt x="11761" y="1589"/>
                  <a:pt x="11799" y="1596"/>
                </a:cubicBezTo>
                <a:cubicBezTo>
                  <a:pt x="11765" y="1635"/>
                  <a:pt x="11679" y="1642"/>
                  <a:pt x="11690" y="1736"/>
                </a:cubicBezTo>
                <a:cubicBezTo>
                  <a:pt x="11831" y="1761"/>
                  <a:pt x="11923" y="1736"/>
                  <a:pt x="12042" y="1625"/>
                </a:cubicBezTo>
                <a:cubicBezTo>
                  <a:pt x="12061" y="1607"/>
                  <a:pt x="12223" y="1391"/>
                  <a:pt x="12222" y="1391"/>
                </a:cubicBezTo>
                <a:cubicBezTo>
                  <a:pt x="12126" y="1354"/>
                  <a:pt x="11952" y="1272"/>
                  <a:pt x="11858" y="1369"/>
                </a:cubicBezTo>
                <a:cubicBezTo>
                  <a:pt x="11884" y="1388"/>
                  <a:pt x="11887" y="1414"/>
                  <a:pt x="11867" y="1446"/>
                </a:cubicBezTo>
                <a:cubicBezTo>
                  <a:pt x="11798" y="1500"/>
                  <a:pt x="11752" y="1289"/>
                  <a:pt x="11704" y="1540"/>
                </a:cubicBezTo>
                <a:cubicBezTo>
                  <a:pt x="11678" y="1531"/>
                  <a:pt x="11511" y="1089"/>
                  <a:pt x="11476" y="1479"/>
                </a:cubicBezTo>
                <a:cubicBezTo>
                  <a:pt x="11501" y="1477"/>
                  <a:pt x="11546" y="1464"/>
                  <a:pt x="11540" y="1517"/>
                </a:cubicBezTo>
                <a:cubicBezTo>
                  <a:pt x="11536" y="1546"/>
                  <a:pt x="11546" y="1464"/>
                  <a:pt x="11540" y="1517"/>
                </a:cubicBezTo>
                <a:close/>
                <a:moveTo>
                  <a:pt x="12343" y="1561"/>
                </a:moveTo>
                <a:cubicBezTo>
                  <a:pt x="12265" y="1570"/>
                  <a:pt x="12133" y="1594"/>
                  <a:pt x="12080" y="1710"/>
                </a:cubicBezTo>
                <a:cubicBezTo>
                  <a:pt x="12161" y="1774"/>
                  <a:pt x="12265" y="1833"/>
                  <a:pt x="12355" y="1780"/>
                </a:cubicBezTo>
                <a:cubicBezTo>
                  <a:pt x="12461" y="1718"/>
                  <a:pt x="12469" y="1547"/>
                  <a:pt x="12343" y="1561"/>
                </a:cubicBezTo>
                <a:cubicBezTo>
                  <a:pt x="12307" y="1565"/>
                  <a:pt x="12374" y="1558"/>
                  <a:pt x="12343" y="1561"/>
                </a:cubicBezTo>
                <a:close/>
                <a:moveTo>
                  <a:pt x="12410" y="1343"/>
                </a:moveTo>
                <a:cubicBezTo>
                  <a:pt x="12467" y="1514"/>
                  <a:pt x="12652" y="1308"/>
                  <a:pt x="12689" y="1408"/>
                </a:cubicBezTo>
                <a:cubicBezTo>
                  <a:pt x="12756" y="1588"/>
                  <a:pt x="12564" y="1588"/>
                  <a:pt x="12560" y="1740"/>
                </a:cubicBezTo>
                <a:cubicBezTo>
                  <a:pt x="12559" y="1806"/>
                  <a:pt x="12970" y="1815"/>
                  <a:pt x="12882" y="1823"/>
                </a:cubicBezTo>
                <a:cubicBezTo>
                  <a:pt x="13030" y="1809"/>
                  <a:pt x="13368" y="1722"/>
                  <a:pt x="13506" y="1791"/>
                </a:cubicBezTo>
                <a:cubicBezTo>
                  <a:pt x="13589" y="1831"/>
                  <a:pt x="13984" y="1801"/>
                  <a:pt x="13919" y="1685"/>
                </a:cubicBezTo>
                <a:cubicBezTo>
                  <a:pt x="13920" y="1684"/>
                  <a:pt x="14003" y="1641"/>
                  <a:pt x="13980" y="1596"/>
                </a:cubicBezTo>
                <a:cubicBezTo>
                  <a:pt x="13771" y="1178"/>
                  <a:pt x="13157" y="1950"/>
                  <a:pt x="12958" y="1442"/>
                </a:cubicBezTo>
                <a:cubicBezTo>
                  <a:pt x="12992" y="1431"/>
                  <a:pt x="13058" y="1449"/>
                  <a:pt x="13081" y="1404"/>
                </a:cubicBezTo>
                <a:cubicBezTo>
                  <a:pt x="12885" y="1396"/>
                  <a:pt x="12527" y="1042"/>
                  <a:pt x="12348" y="1306"/>
                </a:cubicBezTo>
                <a:cubicBezTo>
                  <a:pt x="12378" y="1305"/>
                  <a:pt x="12395" y="1296"/>
                  <a:pt x="12410" y="1343"/>
                </a:cubicBezTo>
                <a:cubicBezTo>
                  <a:pt x="12442" y="1437"/>
                  <a:pt x="12395" y="1296"/>
                  <a:pt x="12410" y="1343"/>
                </a:cubicBezTo>
                <a:close/>
                <a:moveTo>
                  <a:pt x="12979" y="817"/>
                </a:moveTo>
                <a:cubicBezTo>
                  <a:pt x="13039" y="880"/>
                  <a:pt x="13140" y="853"/>
                  <a:pt x="13207" y="852"/>
                </a:cubicBezTo>
                <a:cubicBezTo>
                  <a:pt x="13084" y="883"/>
                  <a:pt x="12938" y="1062"/>
                  <a:pt x="13163" y="1076"/>
                </a:cubicBezTo>
                <a:cubicBezTo>
                  <a:pt x="13377" y="1089"/>
                  <a:pt x="13572" y="1002"/>
                  <a:pt x="13782" y="958"/>
                </a:cubicBezTo>
                <a:cubicBezTo>
                  <a:pt x="13737" y="967"/>
                  <a:pt x="13584" y="986"/>
                  <a:pt x="13559" y="1099"/>
                </a:cubicBezTo>
                <a:cubicBezTo>
                  <a:pt x="13580" y="1003"/>
                  <a:pt x="13857" y="1306"/>
                  <a:pt x="13649" y="1256"/>
                </a:cubicBezTo>
                <a:cubicBezTo>
                  <a:pt x="13603" y="1244"/>
                  <a:pt x="13628" y="1137"/>
                  <a:pt x="13533" y="1140"/>
                </a:cubicBezTo>
                <a:cubicBezTo>
                  <a:pt x="13468" y="1141"/>
                  <a:pt x="13398" y="1300"/>
                  <a:pt x="13427" y="1300"/>
                </a:cubicBezTo>
                <a:cubicBezTo>
                  <a:pt x="13372" y="1300"/>
                  <a:pt x="13151" y="1319"/>
                  <a:pt x="13130" y="1438"/>
                </a:cubicBezTo>
                <a:cubicBezTo>
                  <a:pt x="13122" y="1478"/>
                  <a:pt x="13969" y="1488"/>
                  <a:pt x="13968" y="1499"/>
                </a:cubicBezTo>
                <a:cubicBezTo>
                  <a:pt x="13938" y="1648"/>
                  <a:pt x="14311" y="1463"/>
                  <a:pt x="14398" y="1368"/>
                </a:cubicBezTo>
                <a:cubicBezTo>
                  <a:pt x="14357" y="1353"/>
                  <a:pt x="14292" y="1384"/>
                  <a:pt x="14259" y="1341"/>
                </a:cubicBezTo>
                <a:cubicBezTo>
                  <a:pt x="14328" y="1202"/>
                  <a:pt x="14429" y="1318"/>
                  <a:pt x="14487" y="1150"/>
                </a:cubicBezTo>
                <a:cubicBezTo>
                  <a:pt x="14506" y="1095"/>
                  <a:pt x="14889" y="1042"/>
                  <a:pt x="14959" y="976"/>
                </a:cubicBezTo>
                <a:cubicBezTo>
                  <a:pt x="14946" y="967"/>
                  <a:pt x="14932" y="942"/>
                  <a:pt x="14913" y="938"/>
                </a:cubicBezTo>
                <a:cubicBezTo>
                  <a:pt x="15062" y="776"/>
                  <a:pt x="15306" y="784"/>
                  <a:pt x="15473" y="712"/>
                </a:cubicBezTo>
                <a:cubicBezTo>
                  <a:pt x="15689" y="619"/>
                  <a:pt x="15909" y="518"/>
                  <a:pt x="16130" y="463"/>
                </a:cubicBezTo>
                <a:cubicBezTo>
                  <a:pt x="16193" y="447"/>
                  <a:pt x="16764" y="265"/>
                  <a:pt x="16765" y="236"/>
                </a:cubicBezTo>
                <a:cubicBezTo>
                  <a:pt x="16780" y="-66"/>
                  <a:pt x="13963" y="274"/>
                  <a:pt x="13714" y="383"/>
                </a:cubicBezTo>
                <a:cubicBezTo>
                  <a:pt x="13768" y="359"/>
                  <a:pt x="13968" y="567"/>
                  <a:pt x="14046" y="575"/>
                </a:cubicBezTo>
                <a:cubicBezTo>
                  <a:pt x="14043" y="577"/>
                  <a:pt x="14036" y="582"/>
                  <a:pt x="14032" y="585"/>
                </a:cubicBezTo>
                <a:cubicBezTo>
                  <a:pt x="14084" y="583"/>
                  <a:pt x="14144" y="588"/>
                  <a:pt x="14191" y="615"/>
                </a:cubicBezTo>
                <a:cubicBezTo>
                  <a:pt x="14055" y="618"/>
                  <a:pt x="13967" y="761"/>
                  <a:pt x="13851" y="771"/>
                </a:cubicBezTo>
                <a:cubicBezTo>
                  <a:pt x="13991" y="759"/>
                  <a:pt x="13756" y="604"/>
                  <a:pt x="13742" y="599"/>
                </a:cubicBezTo>
                <a:cubicBezTo>
                  <a:pt x="13560" y="535"/>
                  <a:pt x="13514" y="377"/>
                  <a:pt x="13306" y="485"/>
                </a:cubicBezTo>
                <a:cubicBezTo>
                  <a:pt x="13258" y="510"/>
                  <a:pt x="12851" y="682"/>
                  <a:pt x="12979" y="817"/>
                </a:cubicBezTo>
                <a:cubicBezTo>
                  <a:pt x="13039" y="880"/>
                  <a:pt x="12960" y="797"/>
                  <a:pt x="12979" y="817"/>
                </a:cubicBezTo>
                <a:close/>
                <a:moveTo>
                  <a:pt x="9956" y="1618"/>
                </a:moveTo>
                <a:cubicBezTo>
                  <a:pt x="9927" y="1633"/>
                  <a:pt x="9879" y="1633"/>
                  <a:pt x="9868" y="1692"/>
                </a:cubicBezTo>
                <a:cubicBezTo>
                  <a:pt x="10059" y="1776"/>
                  <a:pt x="10254" y="1701"/>
                  <a:pt x="10449" y="1719"/>
                </a:cubicBezTo>
                <a:cubicBezTo>
                  <a:pt x="10414" y="1846"/>
                  <a:pt x="10163" y="1702"/>
                  <a:pt x="10102" y="1839"/>
                </a:cubicBezTo>
                <a:cubicBezTo>
                  <a:pt x="10212" y="2004"/>
                  <a:pt x="11297" y="1629"/>
                  <a:pt x="11264" y="1523"/>
                </a:cubicBezTo>
                <a:cubicBezTo>
                  <a:pt x="11241" y="1448"/>
                  <a:pt x="11154" y="1519"/>
                  <a:pt x="11121" y="1520"/>
                </a:cubicBezTo>
                <a:cubicBezTo>
                  <a:pt x="11011" y="1524"/>
                  <a:pt x="11109" y="1406"/>
                  <a:pt x="11112" y="1336"/>
                </a:cubicBezTo>
                <a:cubicBezTo>
                  <a:pt x="11026" y="1349"/>
                  <a:pt x="10944" y="1421"/>
                  <a:pt x="10859" y="1426"/>
                </a:cubicBezTo>
                <a:cubicBezTo>
                  <a:pt x="10881" y="1445"/>
                  <a:pt x="10896" y="1473"/>
                  <a:pt x="10906" y="1509"/>
                </a:cubicBezTo>
                <a:cubicBezTo>
                  <a:pt x="10875" y="1530"/>
                  <a:pt x="10842" y="1541"/>
                  <a:pt x="10809" y="1541"/>
                </a:cubicBezTo>
                <a:cubicBezTo>
                  <a:pt x="10841" y="1552"/>
                  <a:pt x="10868" y="1578"/>
                  <a:pt x="10889" y="1621"/>
                </a:cubicBezTo>
                <a:cubicBezTo>
                  <a:pt x="10849" y="1635"/>
                  <a:pt x="10644" y="1653"/>
                  <a:pt x="10590" y="1617"/>
                </a:cubicBezTo>
                <a:cubicBezTo>
                  <a:pt x="10607" y="1602"/>
                  <a:pt x="10622" y="1580"/>
                  <a:pt x="10634" y="1552"/>
                </a:cubicBezTo>
                <a:cubicBezTo>
                  <a:pt x="10580" y="1475"/>
                  <a:pt x="10519" y="1438"/>
                  <a:pt x="10450" y="1441"/>
                </a:cubicBezTo>
                <a:cubicBezTo>
                  <a:pt x="10531" y="1424"/>
                  <a:pt x="10345" y="1416"/>
                  <a:pt x="10317" y="1424"/>
                </a:cubicBezTo>
                <a:cubicBezTo>
                  <a:pt x="10190" y="1463"/>
                  <a:pt x="10078" y="1555"/>
                  <a:pt x="9956" y="1618"/>
                </a:cubicBezTo>
                <a:cubicBezTo>
                  <a:pt x="9927" y="1633"/>
                  <a:pt x="9966" y="1613"/>
                  <a:pt x="9956" y="1618"/>
                </a:cubicBezTo>
                <a:close/>
                <a:moveTo>
                  <a:pt x="9929" y="1543"/>
                </a:moveTo>
                <a:cubicBezTo>
                  <a:pt x="9974" y="1525"/>
                  <a:pt x="10014" y="1494"/>
                  <a:pt x="10050" y="1451"/>
                </a:cubicBezTo>
                <a:cubicBezTo>
                  <a:pt x="10045" y="1424"/>
                  <a:pt x="9794" y="1559"/>
                  <a:pt x="9801" y="1595"/>
                </a:cubicBezTo>
                <a:cubicBezTo>
                  <a:pt x="9845" y="1591"/>
                  <a:pt x="9888" y="1574"/>
                  <a:pt x="9929" y="1543"/>
                </a:cubicBezTo>
                <a:cubicBezTo>
                  <a:pt x="9998" y="1504"/>
                  <a:pt x="9860" y="1583"/>
                  <a:pt x="9929" y="1543"/>
                </a:cubicBezTo>
                <a:close/>
                <a:moveTo>
                  <a:pt x="8458" y="2722"/>
                </a:moveTo>
                <a:cubicBezTo>
                  <a:pt x="8713" y="2649"/>
                  <a:pt x="8960" y="2539"/>
                  <a:pt x="9190" y="2343"/>
                </a:cubicBezTo>
                <a:cubicBezTo>
                  <a:pt x="9189" y="2344"/>
                  <a:pt x="9188" y="2345"/>
                  <a:pt x="9187" y="2346"/>
                </a:cubicBezTo>
                <a:cubicBezTo>
                  <a:pt x="9193" y="2361"/>
                  <a:pt x="9203" y="2377"/>
                  <a:pt x="9208" y="2394"/>
                </a:cubicBezTo>
                <a:cubicBezTo>
                  <a:pt x="9114" y="2398"/>
                  <a:pt x="9036" y="2443"/>
                  <a:pt x="8963" y="2542"/>
                </a:cubicBezTo>
                <a:cubicBezTo>
                  <a:pt x="9074" y="2554"/>
                  <a:pt x="9184" y="2585"/>
                  <a:pt x="9297" y="2599"/>
                </a:cubicBezTo>
                <a:cubicBezTo>
                  <a:pt x="9255" y="2594"/>
                  <a:pt x="8938" y="2715"/>
                  <a:pt x="8936" y="2706"/>
                </a:cubicBezTo>
                <a:cubicBezTo>
                  <a:pt x="8936" y="2741"/>
                  <a:pt x="8942" y="2774"/>
                  <a:pt x="8956" y="2805"/>
                </a:cubicBezTo>
                <a:cubicBezTo>
                  <a:pt x="9103" y="2745"/>
                  <a:pt x="9448" y="2691"/>
                  <a:pt x="9582" y="2849"/>
                </a:cubicBezTo>
                <a:cubicBezTo>
                  <a:pt x="9551" y="2913"/>
                  <a:pt x="8856" y="2882"/>
                  <a:pt x="8862" y="2949"/>
                </a:cubicBezTo>
                <a:cubicBezTo>
                  <a:pt x="8874" y="3176"/>
                  <a:pt x="9180" y="3102"/>
                  <a:pt x="9149" y="3199"/>
                </a:cubicBezTo>
                <a:cubicBezTo>
                  <a:pt x="9065" y="3472"/>
                  <a:pt x="9738" y="3231"/>
                  <a:pt x="9834" y="3203"/>
                </a:cubicBezTo>
                <a:cubicBezTo>
                  <a:pt x="9865" y="3194"/>
                  <a:pt x="10026" y="3043"/>
                  <a:pt x="10058" y="3095"/>
                </a:cubicBezTo>
                <a:cubicBezTo>
                  <a:pt x="10131" y="3210"/>
                  <a:pt x="10234" y="3208"/>
                  <a:pt x="10328" y="3224"/>
                </a:cubicBezTo>
                <a:cubicBezTo>
                  <a:pt x="10400" y="3254"/>
                  <a:pt x="10469" y="3241"/>
                  <a:pt x="10535" y="3183"/>
                </a:cubicBezTo>
                <a:cubicBezTo>
                  <a:pt x="10533" y="3091"/>
                  <a:pt x="10553" y="3026"/>
                  <a:pt x="10596" y="2990"/>
                </a:cubicBezTo>
                <a:cubicBezTo>
                  <a:pt x="10666" y="2990"/>
                  <a:pt x="10750" y="3100"/>
                  <a:pt x="10786" y="2926"/>
                </a:cubicBezTo>
                <a:cubicBezTo>
                  <a:pt x="10764" y="2916"/>
                  <a:pt x="10516" y="2683"/>
                  <a:pt x="10523" y="2679"/>
                </a:cubicBezTo>
                <a:cubicBezTo>
                  <a:pt x="10641" y="2630"/>
                  <a:pt x="10784" y="2190"/>
                  <a:pt x="10609" y="2151"/>
                </a:cubicBezTo>
                <a:cubicBezTo>
                  <a:pt x="10498" y="2126"/>
                  <a:pt x="10454" y="2148"/>
                  <a:pt x="10396" y="2332"/>
                </a:cubicBezTo>
                <a:cubicBezTo>
                  <a:pt x="10338" y="2519"/>
                  <a:pt x="10278" y="2435"/>
                  <a:pt x="10222" y="2522"/>
                </a:cubicBezTo>
                <a:cubicBezTo>
                  <a:pt x="10476" y="2095"/>
                  <a:pt x="10069" y="2345"/>
                  <a:pt x="10009" y="2333"/>
                </a:cubicBezTo>
                <a:cubicBezTo>
                  <a:pt x="10021" y="2307"/>
                  <a:pt x="10032" y="2281"/>
                  <a:pt x="10044" y="2255"/>
                </a:cubicBezTo>
                <a:cubicBezTo>
                  <a:pt x="10057" y="2163"/>
                  <a:pt x="9691" y="2285"/>
                  <a:pt x="9691" y="2285"/>
                </a:cubicBezTo>
                <a:cubicBezTo>
                  <a:pt x="9712" y="2219"/>
                  <a:pt x="9831" y="2217"/>
                  <a:pt x="9823" y="2128"/>
                </a:cubicBezTo>
                <a:cubicBezTo>
                  <a:pt x="9715" y="2115"/>
                  <a:pt x="9720" y="1894"/>
                  <a:pt x="9581" y="1939"/>
                </a:cubicBezTo>
                <a:cubicBezTo>
                  <a:pt x="9442" y="1983"/>
                  <a:pt x="9346" y="1886"/>
                  <a:pt x="9211" y="1897"/>
                </a:cubicBezTo>
                <a:cubicBezTo>
                  <a:pt x="9072" y="1909"/>
                  <a:pt x="8936" y="1863"/>
                  <a:pt x="8874" y="2049"/>
                </a:cubicBezTo>
                <a:cubicBezTo>
                  <a:pt x="8829" y="2186"/>
                  <a:pt x="8709" y="2205"/>
                  <a:pt x="8630" y="2247"/>
                </a:cubicBezTo>
                <a:cubicBezTo>
                  <a:pt x="8639" y="2268"/>
                  <a:pt x="8634" y="2283"/>
                  <a:pt x="8637" y="2305"/>
                </a:cubicBezTo>
                <a:cubicBezTo>
                  <a:pt x="8541" y="2315"/>
                  <a:pt x="8399" y="2404"/>
                  <a:pt x="8326" y="2501"/>
                </a:cubicBezTo>
                <a:cubicBezTo>
                  <a:pt x="8414" y="2519"/>
                  <a:pt x="8476" y="2553"/>
                  <a:pt x="8458" y="2722"/>
                </a:cubicBezTo>
                <a:cubicBezTo>
                  <a:pt x="8561" y="2693"/>
                  <a:pt x="8476" y="2553"/>
                  <a:pt x="8458" y="2722"/>
                </a:cubicBezTo>
                <a:close/>
                <a:moveTo>
                  <a:pt x="10788" y="2920"/>
                </a:moveTo>
                <a:cubicBezTo>
                  <a:pt x="10788" y="2922"/>
                  <a:pt x="10787" y="2924"/>
                  <a:pt x="10786" y="2926"/>
                </a:cubicBezTo>
                <a:cubicBezTo>
                  <a:pt x="10787" y="2926"/>
                  <a:pt x="10788" y="2927"/>
                  <a:pt x="10788" y="2927"/>
                </a:cubicBezTo>
                <a:lnTo>
                  <a:pt x="10788" y="2920"/>
                </a:lnTo>
                <a:cubicBezTo>
                  <a:pt x="10788" y="2922"/>
                  <a:pt x="10788" y="2920"/>
                  <a:pt x="10788" y="2920"/>
                </a:cubicBezTo>
                <a:close/>
                <a:moveTo>
                  <a:pt x="14845" y="3703"/>
                </a:moveTo>
                <a:cubicBezTo>
                  <a:pt x="14830" y="3644"/>
                  <a:pt x="14818" y="3583"/>
                  <a:pt x="14809" y="3521"/>
                </a:cubicBezTo>
                <a:cubicBezTo>
                  <a:pt x="14759" y="3396"/>
                  <a:pt x="14636" y="3491"/>
                  <a:pt x="14569" y="3423"/>
                </a:cubicBezTo>
                <a:cubicBezTo>
                  <a:pt x="14417" y="3268"/>
                  <a:pt x="14634" y="3177"/>
                  <a:pt x="14687" y="3172"/>
                </a:cubicBezTo>
                <a:cubicBezTo>
                  <a:pt x="14685" y="3065"/>
                  <a:pt x="14562" y="3082"/>
                  <a:pt x="14562" y="3077"/>
                </a:cubicBezTo>
                <a:cubicBezTo>
                  <a:pt x="14566" y="2987"/>
                  <a:pt x="14661" y="3020"/>
                  <a:pt x="14691" y="3017"/>
                </a:cubicBezTo>
                <a:cubicBezTo>
                  <a:pt x="14715" y="2752"/>
                  <a:pt x="14458" y="2797"/>
                  <a:pt x="14398" y="2674"/>
                </a:cubicBezTo>
                <a:cubicBezTo>
                  <a:pt x="14297" y="2466"/>
                  <a:pt x="14274" y="2638"/>
                  <a:pt x="14138" y="2603"/>
                </a:cubicBezTo>
                <a:cubicBezTo>
                  <a:pt x="14105" y="2594"/>
                  <a:pt x="14091" y="2278"/>
                  <a:pt x="13930" y="2278"/>
                </a:cubicBezTo>
                <a:cubicBezTo>
                  <a:pt x="14160" y="2286"/>
                  <a:pt x="13539" y="1693"/>
                  <a:pt x="13605" y="2213"/>
                </a:cubicBezTo>
                <a:cubicBezTo>
                  <a:pt x="13613" y="2280"/>
                  <a:pt x="13730" y="2294"/>
                  <a:pt x="13757" y="2284"/>
                </a:cubicBezTo>
                <a:cubicBezTo>
                  <a:pt x="13706" y="2303"/>
                  <a:pt x="13443" y="2317"/>
                  <a:pt x="13420" y="2417"/>
                </a:cubicBezTo>
                <a:cubicBezTo>
                  <a:pt x="13454" y="2272"/>
                  <a:pt x="13709" y="1960"/>
                  <a:pt x="13401" y="2025"/>
                </a:cubicBezTo>
                <a:cubicBezTo>
                  <a:pt x="13347" y="2036"/>
                  <a:pt x="12807" y="2150"/>
                  <a:pt x="12973" y="2372"/>
                </a:cubicBezTo>
                <a:cubicBezTo>
                  <a:pt x="12938" y="2360"/>
                  <a:pt x="12807" y="2406"/>
                  <a:pt x="12832" y="2524"/>
                </a:cubicBezTo>
                <a:cubicBezTo>
                  <a:pt x="12710" y="2551"/>
                  <a:pt x="12996" y="2011"/>
                  <a:pt x="13152" y="2009"/>
                </a:cubicBezTo>
                <a:cubicBezTo>
                  <a:pt x="12916" y="2012"/>
                  <a:pt x="12718" y="2051"/>
                  <a:pt x="12507" y="2247"/>
                </a:cubicBezTo>
                <a:cubicBezTo>
                  <a:pt x="12356" y="2388"/>
                  <a:pt x="12233" y="2628"/>
                  <a:pt x="12496" y="2640"/>
                </a:cubicBezTo>
                <a:cubicBezTo>
                  <a:pt x="12501" y="2651"/>
                  <a:pt x="12507" y="2672"/>
                  <a:pt x="12508" y="2684"/>
                </a:cubicBezTo>
                <a:cubicBezTo>
                  <a:pt x="12039" y="2720"/>
                  <a:pt x="12531" y="2917"/>
                  <a:pt x="12735" y="2949"/>
                </a:cubicBezTo>
                <a:cubicBezTo>
                  <a:pt x="12874" y="2971"/>
                  <a:pt x="13393" y="3167"/>
                  <a:pt x="13399" y="2806"/>
                </a:cubicBezTo>
                <a:cubicBezTo>
                  <a:pt x="13466" y="2814"/>
                  <a:pt x="13468" y="2945"/>
                  <a:pt x="13483" y="3002"/>
                </a:cubicBezTo>
                <a:cubicBezTo>
                  <a:pt x="13509" y="2983"/>
                  <a:pt x="13523" y="2978"/>
                  <a:pt x="13552" y="3004"/>
                </a:cubicBezTo>
                <a:cubicBezTo>
                  <a:pt x="13544" y="3015"/>
                  <a:pt x="13540" y="3024"/>
                  <a:pt x="13526" y="3022"/>
                </a:cubicBezTo>
                <a:cubicBezTo>
                  <a:pt x="13583" y="3103"/>
                  <a:pt x="13975" y="3558"/>
                  <a:pt x="13787" y="3676"/>
                </a:cubicBezTo>
                <a:cubicBezTo>
                  <a:pt x="13689" y="3737"/>
                  <a:pt x="13620" y="3857"/>
                  <a:pt x="13513" y="3899"/>
                </a:cubicBezTo>
                <a:cubicBezTo>
                  <a:pt x="13386" y="3949"/>
                  <a:pt x="13559" y="4129"/>
                  <a:pt x="13451" y="4130"/>
                </a:cubicBezTo>
                <a:cubicBezTo>
                  <a:pt x="13251" y="4132"/>
                  <a:pt x="13070" y="4129"/>
                  <a:pt x="12906" y="4244"/>
                </a:cubicBezTo>
                <a:cubicBezTo>
                  <a:pt x="12617" y="4449"/>
                  <a:pt x="13323" y="4431"/>
                  <a:pt x="13292" y="4325"/>
                </a:cubicBezTo>
                <a:cubicBezTo>
                  <a:pt x="13296" y="4354"/>
                  <a:pt x="13301" y="4384"/>
                  <a:pt x="13305" y="4414"/>
                </a:cubicBezTo>
                <a:cubicBezTo>
                  <a:pt x="13334" y="4386"/>
                  <a:pt x="13513" y="4535"/>
                  <a:pt x="13543" y="4612"/>
                </a:cubicBezTo>
                <a:cubicBezTo>
                  <a:pt x="13561" y="4658"/>
                  <a:pt x="13446" y="4615"/>
                  <a:pt x="13484" y="4762"/>
                </a:cubicBezTo>
                <a:cubicBezTo>
                  <a:pt x="13504" y="4844"/>
                  <a:pt x="13682" y="4932"/>
                  <a:pt x="13705" y="4822"/>
                </a:cubicBezTo>
                <a:cubicBezTo>
                  <a:pt x="13671" y="4983"/>
                  <a:pt x="13904" y="5050"/>
                  <a:pt x="13968" y="5073"/>
                </a:cubicBezTo>
                <a:cubicBezTo>
                  <a:pt x="14189" y="5151"/>
                  <a:pt x="13892" y="4680"/>
                  <a:pt x="13879" y="4622"/>
                </a:cubicBezTo>
                <a:cubicBezTo>
                  <a:pt x="14050" y="4744"/>
                  <a:pt x="14339" y="5017"/>
                  <a:pt x="14391" y="4535"/>
                </a:cubicBezTo>
                <a:cubicBezTo>
                  <a:pt x="14398" y="4469"/>
                  <a:pt x="14359" y="4290"/>
                  <a:pt x="14325" y="4275"/>
                </a:cubicBezTo>
                <a:cubicBezTo>
                  <a:pt x="14117" y="4185"/>
                  <a:pt x="14320" y="4031"/>
                  <a:pt x="14265" y="3892"/>
                </a:cubicBezTo>
                <a:cubicBezTo>
                  <a:pt x="14331" y="3906"/>
                  <a:pt x="14429" y="3807"/>
                  <a:pt x="14451" y="3995"/>
                </a:cubicBezTo>
                <a:cubicBezTo>
                  <a:pt x="14473" y="3993"/>
                  <a:pt x="14497" y="3999"/>
                  <a:pt x="14519" y="4006"/>
                </a:cubicBezTo>
                <a:cubicBezTo>
                  <a:pt x="14394" y="4217"/>
                  <a:pt x="14802" y="4398"/>
                  <a:pt x="14726" y="4048"/>
                </a:cubicBezTo>
                <a:cubicBezTo>
                  <a:pt x="14755" y="4180"/>
                  <a:pt x="14950" y="3962"/>
                  <a:pt x="14989" y="3922"/>
                </a:cubicBezTo>
                <a:cubicBezTo>
                  <a:pt x="15173" y="3728"/>
                  <a:pt x="14884" y="3767"/>
                  <a:pt x="14845" y="3703"/>
                </a:cubicBezTo>
                <a:cubicBezTo>
                  <a:pt x="14822" y="3666"/>
                  <a:pt x="14895" y="3785"/>
                  <a:pt x="14845" y="3703"/>
                </a:cubicBezTo>
                <a:close/>
                <a:moveTo>
                  <a:pt x="14709" y="9160"/>
                </a:moveTo>
                <a:cubicBezTo>
                  <a:pt x="14617" y="9033"/>
                  <a:pt x="14757" y="8993"/>
                  <a:pt x="14735" y="8951"/>
                </a:cubicBezTo>
                <a:cubicBezTo>
                  <a:pt x="14705" y="8936"/>
                  <a:pt x="14678" y="8912"/>
                  <a:pt x="14654" y="8877"/>
                </a:cubicBezTo>
                <a:cubicBezTo>
                  <a:pt x="14645" y="8834"/>
                  <a:pt x="14712" y="8712"/>
                  <a:pt x="14720" y="8737"/>
                </a:cubicBezTo>
                <a:cubicBezTo>
                  <a:pt x="14673" y="8602"/>
                  <a:pt x="14427" y="8759"/>
                  <a:pt x="14423" y="8631"/>
                </a:cubicBezTo>
                <a:cubicBezTo>
                  <a:pt x="14420" y="8551"/>
                  <a:pt x="14494" y="8592"/>
                  <a:pt x="14491" y="8520"/>
                </a:cubicBezTo>
                <a:cubicBezTo>
                  <a:pt x="14489" y="8427"/>
                  <a:pt x="14265" y="8564"/>
                  <a:pt x="14263" y="8596"/>
                </a:cubicBezTo>
                <a:cubicBezTo>
                  <a:pt x="14276" y="8366"/>
                  <a:pt x="14607" y="8284"/>
                  <a:pt x="14588" y="8067"/>
                </a:cubicBezTo>
                <a:cubicBezTo>
                  <a:pt x="14565" y="8063"/>
                  <a:pt x="14543" y="8064"/>
                  <a:pt x="14521" y="8070"/>
                </a:cubicBezTo>
                <a:cubicBezTo>
                  <a:pt x="14776" y="7847"/>
                  <a:pt x="14659" y="7551"/>
                  <a:pt x="14538" y="7316"/>
                </a:cubicBezTo>
                <a:cubicBezTo>
                  <a:pt x="14743" y="7252"/>
                  <a:pt x="14251" y="6972"/>
                  <a:pt x="14256" y="6975"/>
                </a:cubicBezTo>
                <a:cubicBezTo>
                  <a:pt x="14276" y="6839"/>
                  <a:pt x="14185" y="6792"/>
                  <a:pt x="14146" y="6708"/>
                </a:cubicBezTo>
                <a:cubicBezTo>
                  <a:pt x="14293" y="6548"/>
                  <a:pt x="14221" y="6508"/>
                  <a:pt x="14189" y="6241"/>
                </a:cubicBezTo>
                <a:cubicBezTo>
                  <a:pt x="14155" y="6035"/>
                  <a:pt x="14161" y="5747"/>
                  <a:pt x="14078" y="5572"/>
                </a:cubicBezTo>
                <a:cubicBezTo>
                  <a:pt x="14009" y="5430"/>
                  <a:pt x="13720" y="5958"/>
                  <a:pt x="13655" y="6014"/>
                </a:cubicBezTo>
                <a:cubicBezTo>
                  <a:pt x="13467" y="6177"/>
                  <a:pt x="13538" y="5901"/>
                  <a:pt x="13365" y="5914"/>
                </a:cubicBezTo>
                <a:cubicBezTo>
                  <a:pt x="13393" y="5777"/>
                  <a:pt x="13582" y="5311"/>
                  <a:pt x="13382" y="5311"/>
                </a:cubicBezTo>
                <a:cubicBezTo>
                  <a:pt x="13337" y="5205"/>
                  <a:pt x="13181" y="4950"/>
                  <a:pt x="13074" y="4950"/>
                </a:cubicBezTo>
                <a:cubicBezTo>
                  <a:pt x="12932" y="4950"/>
                  <a:pt x="12559" y="4824"/>
                  <a:pt x="12498" y="5066"/>
                </a:cubicBezTo>
                <a:cubicBezTo>
                  <a:pt x="12436" y="5312"/>
                  <a:pt x="12366" y="5348"/>
                  <a:pt x="12232" y="5505"/>
                </a:cubicBezTo>
                <a:cubicBezTo>
                  <a:pt x="12278" y="5508"/>
                  <a:pt x="12342" y="5589"/>
                  <a:pt x="12376" y="5589"/>
                </a:cubicBezTo>
                <a:cubicBezTo>
                  <a:pt x="12386" y="5589"/>
                  <a:pt x="12082" y="5973"/>
                  <a:pt x="12079" y="5992"/>
                </a:cubicBezTo>
                <a:cubicBezTo>
                  <a:pt x="12065" y="6088"/>
                  <a:pt x="12148" y="6179"/>
                  <a:pt x="12170" y="6244"/>
                </a:cubicBezTo>
                <a:cubicBezTo>
                  <a:pt x="12230" y="6420"/>
                  <a:pt x="12126" y="6638"/>
                  <a:pt x="12052" y="6744"/>
                </a:cubicBezTo>
                <a:cubicBezTo>
                  <a:pt x="11913" y="6941"/>
                  <a:pt x="11636" y="6905"/>
                  <a:pt x="11529" y="7118"/>
                </a:cubicBezTo>
                <a:cubicBezTo>
                  <a:pt x="11488" y="7201"/>
                  <a:pt x="11474" y="7527"/>
                  <a:pt x="11462" y="7635"/>
                </a:cubicBezTo>
                <a:cubicBezTo>
                  <a:pt x="11441" y="7818"/>
                  <a:pt x="11395" y="7837"/>
                  <a:pt x="11343" y="7990"/>
                </a:cubicBezTo>
                <a:cubicBezTo>
                  <a:pt x="11289" y="7895"/>
                  <a:pt x="11238" y="8061"/>
                  <a:pt x="11184" y="8067"/>
                </a:cubicBezTo>
                <a:cubicBezTo>
                  <a:pt x="11057" y="8067"/>
                  <a:pt x="11066" y="7164"/>
                  <a:pt x="11251" y="7164"/>
                </a:cubicBezTo>
                <a:lnTo>
                  <a:pt x="11266" y="7164"/>
                </a:lnTo>
                <a:lnTo>
                  <a:pt x="11283" y="7016"/>
                </a:lnTo>
                <a:cubicBezTo>
                  <a:pt x="11094" y="6863"/>
                  <a:pt x="10853" y="6979"/>
                  <a:pt x="10681" y="6719"/>
                </a:cubicBezTo>
                <a:cubicBezTo>
                  <a:pt x="10511" y="6465"/>
                  <a:pt x="10435" y="6343"/>
                  <a:pt x="10189" y="6421"/>
                </a:cubicBezTo>
                <a:lnTo>
                  <a:pt x="10260" y="5959"/>
                </a:lnTo>
                <a:lnTo>
                  <a:pt x="10095" y="5959"/>
                </a:lnTo>
                <a:cubicBezTo>
                  <a:pt x="10151" y="5660"/>
                  <a:pt x="10333" y="5500"/>
                  <a:pt x="10477" y="5337"/>
                </a:cubicBezTo>
                <a:cubicBezTo>
                  <a:pt x="10523" y="5292"/>
                  <a:pt x="10894" y="4998"/>
                  <a:pt x="10896" y="4941"/>
                </a:cubicBezTo>
                <a:cubicBezTo>
                  <a:pt x="10959" y="4928"/>
                  <a:pt x="11163" y="4901"/>
                  <a:pt x="11122" y="4713"/>
                </a:cubicBezTo>
                <a:cubicBezTo>
                  <a:pt x="11227" y="4726"/>
                  <a:pt x="11873" y="4466"/>
                  <a:pt x="11831" y="4221"/>
                </a:cubicBezTo>
                <a:cubicBezTo>
                  <a:pt x="11864" y="4202"/>
                  <a:pt x="11899" y="4192"/>
                  <a:pt x="11931" y="4166"/>
                </a:cubicBezTo>
                <a:cubicBezTo>
                  <a:pt x="11885" y="4242"/>
                  <a:pt x="11632" y="4531"/>
                  <a:pt x="11610" y="4604"/>
                </a:cubicBezTo>
                <a:cubicBezTo>
                  <a:pt x="11666" y="4619"/>
                  <a:pt x="11731" y="4582"/>
                  <a:pt x="11790" y="4586"/>
                </a:cubicBezTo>
                <a:cubicBezTo>
                  <a:pt x="11799" y="4643"/>
                  <a:pt x="11765" y="4669"/>
                  <a:pt x="11764" y="4719"/>
                </a:cubicBezTo>
                <a:cubicBezTo>
                  <a:pt x="11882" y="4755"/>
                  <a:pt x="12100" y="4427"/>
                  <a:pt x="12194" y="4524"/>
                </a:cubicBezTo>
                <a:cubicBezTo>
                  <a:pt x="12189" y="4519"/>
                  <a:pt x="12517" y="4797"/>
                  <a:pt x="12468" y="4545"/>
                </a:cubicBezTo>
                <a:cubicBezTo>
                  <a:pt x="12458" y="4494"/>
                  <a:pt x="12362" y="4471"/>
                  <a:pt x="12346" y="4511"/>
                </a:cubicBezTo>
                <a:cubicBezTo>
                  <a:pt x="12443" y="4268"/>
                  <a:pt x="12176" y="4299"/>
                  <a:pt x="12160" y="4129"/>
                </a:cubicBezTo>
                <a:cubicBezTo>
                  <a:pt x="12135" y="4142"/>
                  <a:pt x="12110" y="4155"/>
                  <a:pt x="12086" y="4168"/>
                </a:cubicBezTo>
                <a:cubicBezTo>
                  <a:pt x="12088" y="4121"/>
                  <a:pt x="12095" y="4077"/>
                  <a:pt x="12108" y="4035"/>
                </a:cubicBezTo>
                <a:cubicBezTo>
                  <a:pt x="12091" y="4025"/>
                  <a:pt x="12073" y="4026"/>
                  <a:pt x="12055" y="4033"/>
                </a:cubicBezTo>
                <a:cubicBezTo>
                  <a:pt x="12064" y="4008"/>
                  <a:pt x="12065" y="3982"/>
                  <a:pt x="12058" y="3954"/>
                </a:cubicBezTo>
                <a:cubicBezTo>
                  <a:pt x="12123" y="3937"/>
                  <a:pt x="12112" y="4012"/>
                  <a:pt x="12172" y="4034"/>
                </a:cubicBezTo>
                <a:cubicBezTo>
                  <a:pt x="12209" y="4153"/>
                  <a:pt x="12359" y="4254"/>
                  <a:pt x="12315" y="4049"/>
                </a:cubicBezTo>
                <a:cubicBezTo>
                  <a:pt x="12331" y="4043"/>
                  <a:pt x="12343" y="4028"/>
                  <a:pt x="12349" y="4004"/>
                </a:cubicBezTo>
                <a:cubicBezTo>
                  <a:pt x="12448" y="4054"/>
                  <a:pt x="12868" y="3767"/>
                  <a:pt x="12772" y="3542"/>
                </a:cubicBezTo>
                <a:lnTo>
                  <a:pt x="12798" y="3528"/>
                </a:lnTo>
                <a:cubicBezTo>
                  <a:pt x="12795" y="3501"/>
                  <a:pt x="12790" y="3469"/>
                  <a:pt x="12782" y="3445"/>
                </a:cubicBezTo>
                <a:cubicBezTo>
                  <a:pt x="12837" y="3455"/>
                  <a:pt x="12967" y="3438"/>
                  <a:pt x="12958" y="3307"/>
                </a:cubicBezTo>
                <a:cubicBezTo>
                  <a:pt x="12957" y="3286"/>
                  <a:pt x="12912" y="3085"/>
                  <a:pt x="12912" y="3127"/>
                </a:cubicBezTo>
                <a:cubicBezTo>
                  <a:pt x="12847" y="2986"/>
                  <a:pt x="12622" y="2945"/>
                  <a:pt x="12525" y="3031"/>
                </a:cubicBezTo>
                <a:cubicBezTo>
                  <a:pt x="12489" y="3062"/>
                  <a:pt x="12429" y="3255"/>
                  <a:pt x="12447" y="3255"/>
                </a:cubicBezTo>
                <a:cubicBezTo>
                  <a:pt x="12403" y="3310"/>
                  <a:pt x="12326" y="3392"/>
                  <a:pt x="12276" y="3456"/>
                </a:cubicBezTo>
                <a:cubicBezTo>
                  <a:pt x="12218" y="3448"/>
                  <a:pt x="12089" y="3491"/>
                  <a:pt x="12104" y="3620"/>
                </a:cubicBezTo>
                <a:cubicBezTo>
                  <a:pt x="11972" y="3754"/>
                  <a:pt x="12055" y="3511"/>
                  <a:pt x="12053" y="3550"/>
                </a:cubicBezTo>
                <a:cubicBezTo>
                  <a:pt x="12194" y="3550"/>
                  <a:pt x="12175" y="2901"/>
                  <a:pt x="11880" y="3290"/>
                </a:cubicBezTo>
                <a:cubicBezTo>
                  <a:pt x="11885" y="3266"/>
                  <a:pt x="11886" y="3242"/>
                  <a:pt x="11883" y="3218"/>
                </a:cubicBezTo>
                <a:cubicBezTo>
                  <a:pt x="11937" y="3192"/>
                  <a:pt x="11962" y="3160"/>
                  <a:pt x="11962" y="3116"/>
                </a:cubicBezTo>
                <a:cubicBezTo>
                  <a:pt x="11960" y="3072"/>
                  <a:pt x="11940" y="3025"/>
                  <a:pt x="11890" y="3023"/>
                </a:cubicBezTo>
                <a:cubicBezTo>
                  <a:pt x="11973" y="2946"/>
                  <a:pt x="11928" y="2887"/>
                  <a:pt x="11897" y="2792"/>
                </a:cubicBezTo>
                <a:cubicBezTo>
                  <a:pt x="11923" y="2686"/>
                  <a:pt x="11966" y="2648"/>
                  <a:pt x="11896" y="2538"/>
                </a:cubicBezTo>
                <a:cubicBezTo>
                  <a:pt x="12155" y="2423"/>
                  <a:pt x="12414" y="2194"/>
                  <a:pt x="12683" y="2064"/>
                </a:cubicBezTo>
                <a:cubicBezTo>
                  <a:pt x="12497" y="1923"/>
                  <a:pt x="12275" y="1832"/>
                  <a:pt x="12074" y="1942"/>
                </a:cubicBezTo>
                <a:cubicBezTo>
                  <a:pt x="11870" y="2053"/>
                  <a:pt x="11809" y="2410"/>
                  <a:pt x="11617" y="2516"/>
                </a:cubicBezTo>
                <a:cubicBezTo>
                  <a:pt x="11637" y="2485"/>
                  <a:pt x="11711" y="2388"/>
                  <a:pt x="11713" y="2336"/>
                </a:cubicBezTo>
                <a:cubicBezTo>
                  <a:pt x="11702" y="2340"/>
                  <a:pt x="11686" y="2329"/>
                  <a:pt x="11677" y="2329"/>
                </a:cubicBezTo>
                <a:cubicBezTo>
                  <a:pt x="11686" y="2307"/>
                  <a:pt x="11682" y="2293"/>
                  <a:pt x="11685" y="2269"/>
                </a:cubicBezTo>
                <a:cubicBezTo>
                  <a:pt x="11662" y="2273"/>
                  <a:pt x="11644" y="2265"/>
                  <a:pt x="11630" y="2243"/>
                </a:cubicBezTo>
                <a:cubicBezTo>
                  <a:pt x="11658" y="2212"/>
                  <a:pt x="11851" y="2141"/>
                  <a:pt x="11835" y="2053"/>
                </a:cubicBezTo>
                <a:cubicBezTo>
                  <a:pt x="11814" y="1936"/>
                  <a:pt x="11510" y="2066"/>
                  <a:pt x="11468" y="2073"/>
                </a:cubicBezTo>
                <a:cubicBezTo>
                  <a:pt x="11212" y="2115"/>
                  <a:pt x="11441" y="2211"/>
                  <a:pt x="11298" y="2321"/>
                </a:cubicBezTo>
                <a:cubicBezTo>
                  <a:pt x="11252" y="2357"/>
                  <a:pt x="11067" y="2097"/>
                  <a:pt x="11074" y="2352"/>
                </a:cubicBezTo>
                <a:cubicBezTo>
                  <a:pt x="11077" y="2447"/>
                  <a:pt x="11215" y="2513"/>
                  <a:pt x="11244" y="2664"/>
                </a:cubicBezTo>
                <a:cubicBezTo>
                  <a:pt x="11346" y="2689"/>
                  <a:pt x="11433" y="2586"/>
                  <a:pt x="11533" y="2565"/>
                </a:cubicBezTo>
                <a:cubicBezTo>
                  <a:pt x="11355" y="2678"/>
                  <a:pt x="11253" y="2955"/>
                  <a:pt x="11404" y="3165"/>
                </a:cubicBezTo>
                <a:cubicBezTo>
                  <a:pt x="11351" y="3210"/>
                  <a:pt x="11314" y="3245"/>
                  <a:pt x="11310" y="3351"/>
                </a:cubicBezTo>
                <a:lnTo>
                  <a:pt x="11336" y="3364"/>
                </a:lnTo>
                <a:cubicBezTo>
                  <a:pt x="11179" y="3430"/>
                  <a:pt x="11147" y="3493"/>
                  <a:pt x="11033" y="3630"/>
                </a:cubicBezTo>
                <a:cubicBezTo>
                  <a:pt x="11033" y="3630"/>
                  <a:pt x="11033" y="3630"/>
                  <a:pt x="11033" y="3630"/>
                </a:cubicBezTo>
                <a:cubicBezTo>
                  <a:pt x="11061" y="3545"/>
                  <a:pt x="11117" y="3452"/>
                  <a:pt x="11050" y="3363"/>
                </a:cubicBezTo>
                <a:cubicBezTo>
                  <a:pt x="11125" y="3368"/>
                  <a:pt x="11195" y="3337"/>
                  <a:pt x="11259" y="3272"/>
                </a:cubicBezTo>
                <a:cubicBezTo>
                  <a:pt x="11272" y="3258"/>
                  <a:pt x="11117" y="3018"/>
                  <a:pt x="11091" y="3018"/>
                </a:cubicBezTo>
                <a:cubicBezTo>
                  <a:pt x="11053" y="3018"/>
                  <a:pt x="10830" y="3190"/>
                  <a:pt x="10806" y="3256"/>
                </a:cubicBezTo>
                <a:cubicBezTo>
                  <a:pt x="10845" y="3272"/>
                  <a:pt x="10884" y="3290"/>
                  <a:pt x="10923" y="3309"/>
                </a:cubicBezTo>
                <a:cubicBezTo>
                  <a:pt x="10787" y="3310"/>
                  <a:pt x="10724" y="3477"/>
                  <a:pt x="10581" y="3471"/>
                </a:cubicBezTo>
                <a:cubicBezTo>
                  <a:pt x="10453" y="3498"/>
                  <a:pt x="10173" y="3554"/>
                  <a:pt x="10078" y="3374"/>
                </a:cubicBezTo>
                <a:cubicBezTo>
                  <a:pt x="10185" y="3130"/>
                  <a:pt x="9473" y="3169"/>
                  <a:pt x="9617" y="3516"/>
                </a:cubicBezTo>
                <a:cubicBezTo>
                  <a:pt x="9529" y="3631"/>
                  <a:pt x="9460" y="3480"/>
                  <a:pt x="9368" y="3462"/>
                </a:cubicBezTo>
                <a:cubicBezTo>
                  <a:pt x="9213" y="3481"/>
                  <a:pt x="9060" y="3554"/>
                  <a:pt x="8904" y="3532"/>
                </a:cubicBezTo>
                <a:cubicBezTo>
                  <a:pt x="9137" y="3401"/>
                  <a:pt x="9054" y="3181"/>
                  <a:pt x="8833" y="3214"/>
                </a:cubicBezTo>
                <a:cubicBezTo>
                  <a:pt x="8716" y="3230"/>
                  <a:pt x="8605" y="3153"/>
                  <a:pt x="8498" y="3083"/>
                </a:cubicBezTo>
                <a:cubicBezTo>
                  <a:pt x="8301" y="2955"/>
                  <a:pt x="8276" y="3049"/>
                  <a:pt x="8098" y="3063"/>
                </a:cubicBezTo>
                <a:cubicBezTo>
                  <a:pt x="8243" y="2744"/>
                  <a:pt x="7844" y="3070"/>
                  <a:pt x="7824" y="3072"/>
                </a:cubicBezTo>
                <a:cubicBezTo>
                  <a:pt x="7802" y="3026"/>
                  <a:pt x="7857" y="2925"/>
                  <a:pt x="7822" y="2862"/>
                </a:cubicBezTo>
                <a:cubicBezTo>
                  <a:pt x="7765" y="2758"/>
                  <a:pt x="7615" y="2889"/>
                  <a:pt x="7553" y="2920"/>
                </a:cubicBezTo>
                <a:cubicBezTo>
                  <a:pt x="7482" y="2703"/>
                  <a:pt x="7200" y="3025"/>
                  <a:pt x="7120" y="3025"/>
                </a:cubicBezTo>
                <a:cubicBezTo>
                  <a:pt x="7038" y="3025"/>
                  <a:pt x="6962" y="3004"/>
                  <a:pt x="6879" y="3011"/>
                </a:cubicBezTo>
                <a:cubicBezTo>
                  <a:pt x="6761" y="3020"/>
                  <a:pt x="6643" y="3147"/>
                  <a:pt x="6540" y="3158"/>
                </a:cubicBezTo>
                <a:cubicBezTo>
                  <a:pt x="6435" y="3288"/>
                  <a:pt x="6241" y="2969"/>
                  <a:pt x="6102" y="3002"/>
                </a:cubicBezTo>
                <a:cubicBezTo>
                  <a:pt x="5987" y="2699"/>
                  <a:pt x="5301" y="2658"/>
                  <a:pt x="5108" y="2660"/>
                </a:cubicBezTo>
                <a:lnTo>
                  <a:pt x="5166" y="2595"/>
                </a:lnTo>
                <a:cubicBezTo>
                  <a:pt x="4385" y="2334"/>
                  <a:pt x="3526" y="2801"/>
                  <a:pt x="2781" y="3187"/>
                </a:cubicBezTo>
                <a:cubicBezTo>
                  <a:pt x="2790" y="3245"/>
                  <a:pt x="2794" y="3305"/>
                  <a:pt x="2794" y="3364"/>
                </a:cubicBezTo>
                <a:cubicBezTo>
                  <a:pt x="2821" y="3360"/>
                  <a:pt x="2846" y="3381"/>
                  <a:pt x="2861" y="3411"/>
                </a:cubicBezTo>
                <a:cubicBezTo>
                  <a:pt x="2895" y="3481"/>
                  <a:pt x="2847" y="3560"/>
                  <a:pt x="2808" y="3586"/>
                </a:cubicBezTo>
                <a:cubicBezTo>
                  <a:pt x="2807" y="3616"/>
                  <a:pt x="2818" y="3636"/>
                  <a:pt x="2843" y="3646"/>
                </a:cubicBezTo>
                <a:cubicBezTo>
                  <a:pt x="2669" y="3610"/>
                  <a:pt x="2511" y="3697"/>
                  <a:pt x="2346" y="3775"/>
                </a:cubicBezTo>
                <a:cubicBezTo>
                  <a:pt x="2313" y="3790"/>
                  <a:pt x="1788" y="3962"/>
                  <a:pt x="2020" y="4078"/>
                </a:cubicBezTo>
                <a:cubicBezTo>
                  <a:pt x="1791" y="4457"/>
                  <a:pt x="2405" y="4349"/>
                  <a:pt x="2510" y="4285"/>
                </a:cubicBezTo>
                <a:cubicBezTo>
                  <a:pt x="2433" y="4611"/>
                  <a:pt x="1900" y="4586"/>
                  <a:pt x="1737" y="4688"/>
                </a:cubicBezTo>
                <a:cubicBezTo>
                  <a:pt x="1610" y="4807"/>
                  <a:pt x="1325" y="4847"/>
                  <a:pt x="1294" y="5135"/>
                </a:cubicBezTo>
                <a:cubicBezTo>
                  <a:pt x="1271" y="5347"/>
                  <a:pt x="1078" y="5786"/>
                  <a:pt x="1423" y="5569"/>
                </a:cubicBezTo>
                <a:cubicBezTo>
                  <a:pt x="1382" y="5665"/>
                  <a:pt x="1288" y="5766"/>
                  <a:pt x="1232" y="5830"/>
                </a:cubicBezTo>
                <a:lnTo>
                  <a:pt x="1247" y="5941"/>
                </a:lnTo>
                <a:cubicBezTo>
                  <a:pt x="1305" y="5949"/>
                  <a:pt x="1373" y="5942"/>
                  <a:pt x="1427" y="5909"/>
                </a:cubicBezTo>
                <a:cubicBezTo>
                  <a:pt x="1582" y="5813"/>
                  <a:pt x="1505" y="5986"/>
                  <a:pt x="1616" y="6015"/>
                </a:cubicBezTo>
                <a:cubicBezTo>
                  <a:pt x="1625" y="6015"/>
                  <a:pt x="1632" y="6012"/>
                  <a:pt x="1639" y="6008"/>
                </a:cubicBezTo>
                <a:cubicBezTo>
                  <a:pt x="1268" y="6350"/>
                  <a:pt x="877" y="6521"/>
                  <a:pt x="478" y="6743"/>
                </a:cubicBezTo>
                <a:cubicBezTo>
                  <a:pt x="343" y="6818"/>
                  <a:pt x="175" y="6809"/>
                  <a:pt x="54" y="6949"/>
                </a:cubicBezTo>
                <a:cubicBezTo>
                  <a:pt x="-154" y="7190"/>
                  <a:pt x="297" y="7025"/>
                  <a:pt x="344" y="7001"/>
                </a:cubicBezTo>
                <a:cubicBezTo>
                  <a:pt x="703" y="6820"/>
                  <a:pt x="1068" y="6689"/>
                  <a:pt x="1424" y="6508"/>
                </a:cubicBezTo>
                <a:cubicBezTo>
                  <a:pt x="1621" y="6408"/>
                  <a:pt x="2420" y="6068"/>
                  <a:pt x="2420" y="5738"/>
                </a:cubicBezTo>
                <a:cubicBezTo>
                  <a:pt x="2564" y="5669"/>
                  <a:pt x="2545" y="5757"/>
                  <a:pt x="2664" y="5770"/>
                </a:cubicBezTo>
                <a:cubicBezTo>
                  <a:pt x="2775" y="5884"/>
                  <a:pt x="2982" y="5669"/>
                  <a:pt x="3099" y="5635"/>
                </a:cubicBezTo>
                <a:cubicBezTo>
                  <a:pt x="3270" y="5586"/>
                  <a:pt x="3354" y="5471"/>
                  <a:pt x="3497" y="5332"/>
                </a:cubicBezTo>
                <a:cubicBezTo>
                  <a:pt x="3592" y="5239"/>
                  <a:pt x="3675" y="5420"/>
                  <a:pt x="3762" y="5453"/>
                </a:cubicBezTo>
                <a:cubicBezTo>
                  <a:pt x="3787" y="5623"/>
                  <a:pt x="4109" y="5610"/>
                  <a:pt x="4206" y="5651"/>
                </a:cubicBezTo>
                <a:cubicBezTo>
                  <a:pt x="4425" y="5745"/>
                  <a:pt x="4511" y="6181"/>
                  <a:pt x="4283" y="6388"/>
                </a:cubicBezTo>
                <a:cubicBezTo>
                  <a:pt x="4312" y="6399"/>
                  <a:pt x="4341" y="6409"/>
                  <a:pt x="4370" y="6418"/>
                </a:cubicBezTo>
                <a:cubicBezTo>
                  <a:pt x="4406" y="6521"/>
                  <a:pt x="4318" y="6634"/>
                  <a:pt x="4422" y="6661"/>
                </a:cubicBezTo>
                <a:cubicBezTo>
                  <a:pt x="4430" y="6629"/>
                  <a:pt x="4441" y="6599"/>
                  <a:pt x="4455" y="6573"/>
                </a:cubicBezTo>
                <a:cubicBezTo>
                  <a:pt x="4440" y="6630"/>
                  <a:pt x="4444" y="6678"/>
                  <a:pt x="4466" y="6718"/>
                </a:cubicBezTo>
                <a:cubicBezTo>
                  <a:pt x="4402" y="6900"/>
                  <a:pt x="4481" y="7268"/>
                  <a:pt x="4600" y="6983"/>
                </a:cubicBezTo>
                <a:cubicBezTo>
                  <a:pt x="4616" y="7025"/>
                  <a:pt x="4647" y="7029"/>
                  <a:pt x="4668" y="7000"/>
                </a:cubicBezTo>
                <a:cubicBezTo>
                  <a:pt x="4695" y="7165"/>
                  <a:pt x="4383" y="7512"/>
                  <a:pt x="4572" y="7612"/>
                </a:cubicBezTo>
                <a:cubicBezTo>
                  <a:pt x="4561" y="7639"/>
                  <a:pt x="4537" y="8189"/>
                  <a:pt x="4549" y="8218"/>
                </a:cubicBezTo>
                <a:cubicBezTo>
                  <a:pt x="4218" y="8052"/>
                  <a:pt x="4499" y="8766"/>
                  <a:pt x="4612" y="8908"/>
                </a:cubicBezTo>
                <a:cubicBezTo>
                  <a:pt x="4469" y="9248"/>
                  <a:pt x="4405" y="9703"/>
                  <a:pt x="4249" y="10060"/>
                </a:cubicBezTo>
                <a:cubicBezTo>
                  <a:pt x="4231" y="10103"/>
                  <a:pt x="3863" y="10724"/>
                  <a:pt x="3931" y="10838"/>
                </a:cubicBezTo>
                <a:cubicBezTo>
                  <a:pt x="3904" y="10875"/>
                  <a:pt x="3884" y="11006"/>
                  <a:pt x="3866" y="11057"/>
                </a:cubicBezTo>
                <a:lnTo>
                  <a:pt x="3907" y="11057"/>
                </a:lnTo>
                <a:cubicBezTo>
                  <a:pt x="3683" y="11057"/>
                  <a:pt x="3673" y="12226"/>
                  <a:pt x="3784" y="12411"/>
                </a:cubicBezTo>
                <a:cubicBezTo>
                  <a:pt x="3713" y="12506"/>
                  <a:pt x="3776" y="12866"/>
                  <a:pt x="3821" y="12952"/>
                </a:cubicBezTo>
                <a:cubicBezTo>
                  <a:pt x="3779" y="13102"/>
                  <a:pt x="3952" y="13349"/>
                  <a:pt x="4063" y="13322"/>
                </a:cubicBezTo>
                <a:cubicBezTo>
                  <a:pt x="4060" y="13338"/>
                  <a:pt x="4058" y="13354"/>
                  <a:pt x="4057" y="13370"/>
                </a:cubicBezTo>
                <a:lnTo>
                  <a:pt x="4087" y="13379"/>
                </a:lnTo>
                <a:lnTo>
                  <a:pt x="4093" y="13414"/>
                </a:lnTo>
                <a:cubicBezTo>
                  <a:pt x="4290" y="13490"/>
                  <a:pt x="4102" y="14174"/>
                  <a:pt x="4227" y="14378"/>
                </a:cubicBezTo>
                <a:cubicBezTo>
                  <a:pt x="4190" y="14488"/>
                  <a:pt x="4544" y="15231"/>
                  <a:pt x="4228" y="15052"/>
                </a:cubicBezTo>
                <a:cubicBezTo>
                  <a:pt x="4228" y="15090"/>
                  <a:pt x="4220" y="15124"/>
                  <a:pt x="4204" y="15151"/>
                </a:cubicBezTo>
                <a:cubicBezTo>
                  <a:pt x="4266" y="15264"/>
                  <a:pt x="4305" y="15363"/>
                  <a:pt x="4335" y="15505"/>
                </a:cubicBezTo>
                <a:lnTo>
                  <a:pt x="4346" y="15505"/>
                </a:lnTo>
                <a:cubicBezTo>
                  <a:pt x="4387" y="15457"/>
                  <a:pt x="4394" y="15543"/>
                  <a:pt x="4468" y="15503"/>
                </a:cubicBezTo>
                <a:cubicBezTo>
                  <a:pt x="4571" y="15800"/>
                  <a:pt x="4536" y="15834"/>
                  <a:pt x="4468" y="16154"/>
                </a:cubicBezTo>
                <a:cubicBezTo>
                  <a:pt x="4643" y="16085"/>
                  <a:pt x="4765" y="16495"/>
                  <a:pt x="4806" y="16709"/>
                </a:cubicBezTo>
                <a:cubicBezTo>
                  <a:pt x="5029" y="16623"/>
                  <a:pt x="4935" y="16305"/>
                  <a:pt x="4856" y="16081"/>
                </a:cubicBezTo>
                <a:lnTo>
                  <a:pt x="4819" y="16090"/>
                </a:lnTo>
                <a:cubicBezTo>
                  <a:pt x="4853" y="16027"/>
                  <a:pt x="4845" y="15950"/>
                  <a:pt x="4813" y="15895"/>
                </a:cubicBezTo>
                <a:lnTo>
                  <a:pt x="4799" y="15901"/>
                </a:lnTo>
                <a:cubicBezTo>
                  <a:pt x="4773" y="15687"/>
                  <a:pt x="4711" y="15463"/>
                  <a:pt x="4695" y="15267"/>
                </a:cubicBezTo>
                <a:cubicBezTo>
                  <a:pt x="4682" y="15104"/>
                  <a:pt x="4607" y="15059"/>
                  <a:pt x="4654" y="14857"/>
                </a:cubicBezTo>
                <a:cubicBezTo>
                  <a:pt x="4643" y="14858"/>
                  <a:pt x="4632" y="14860"/>
                  <a:pt x="4621" y="14862"/>
                </a:cubicBezTo>
                <a:cubicBezTo>
                  <a:pt x="4621" y="14691"/>
                  <a:pt x="4335" y="14165"/>
                  <a:pt x="4542" y="14004"/>
                </a:cubicBezTo>
                <a:cubicBezTo>
                  <a:pt x="4568" y="14048"/>
                  <a:pt x="4597" y="14053"/>
                  <a:pt x="4633" y="14051"/>
                </a:cubicBezTo>
                <a:cubicBezTo>
                  <a:pt x="4649" y="14091"/>
                  <a:pt x="4668" y="14112"/>
                  <a:pt x="4694" y="14132"/>
                </a:cubicBezTo>
                <a:cubicBezTo>
                  <a:pt x="4606" y="14386"/>
                  <a:pt x="4732" y="15046"/>
                  <a:pt x="4888" y="15146"/>
                </a:cubicBezTo>
                <a:cubicBezTo>
                  <a:pt x="4868" y="15243"/>
                  <a:pt x="4898" y="15358"/>
                  <a:pt x="4958" y="15388"/>
                </a:cubicBezTo>
                <a:cubicBezTo>
                  <a:pt x="4954" y="15472"/>
                  <a:pt x="4978" y="15520"/>
                  <a:pt x="5030" y="15518"/>
                </a:cubicBezTo>
                <a:cubicBezTo>
                  <a:pt x="5042" y="15595"/>
                  <a:pt x="4993" y="15742"/>
                  <a:pt x="4986" y="15835"/>
                </a:cubicBezTo>
                <a:cubicBezTo>
                  <a:pt x="5221" y="15896"/>
                  <a:pt x="5644" y="17047"/>
                  <a:pt x="5374" y="17327"/>
                </a:cubicBezTo>
                <a:lnTo>
                  <a:pt x="5386" y="17327"/>
                </a:lnTo>
                <a:cubicBezTo>
                  <a:pt x="5363" y="17683"/>
                  <a:pt x="5700" y="18230"/>
                  <a:pt x="5921" y="18189"/>
                </a:cubicBezTo>
                <a:cubicBezTo>
                  <a:pt x="6093" y="18316"/>
                  <a:pt x="6360" y="18812"/>
                  <a:pt x="6568" y="18812"/>
                </a:cubicBezTo>
                <a:cubicBezTo>
                  <a:pt x="6707" y="18812"/>
                  <a:pt x="6794" y="18936"/>
                  <a:pt x="6933" y="18803"/>
                </a:cubicBezTo>
                <a:cubicBezTo>
                  <a:pt x="7112" y="18634"/>
                  <a:pt x="7225" y="18901"/>
                  <a:pt x="7338" y="19138"/>
                </a:cubicBezTo>
                <a:lnTo>
                  <a:pt x="7320" y="19233"/>
                </a:lnTo>
                <a:cubicBezTo>
                  <a:pt x="7452" y="19457"/>
                  <a:pt x="7609" y="19414"/>
                  <a:pt x="7752" y="19578"/>
                </a:cubicBezTo>
                <a:lnTo>
                  <a:pt x="7747" y="19554"/>
                </a:lnTo>
                <a:cubicBezTo>
                  <a:pt x="7831" y="19616"/>
                  <a:pt x="7966" y="19734"/>
                  <a:pt x="8058" y="19655"/>
                </a:cubicBezTo>
                <a:cubicBezTo>
                  <a:pt x="8068" y="19696"/>
                  <a:pt x="8082" y="19732"/>
                  <a:pt x="8102" y="19765"/>
                </a:cubicBezTo>
                <a:cubicBezTo>
                  <a:pt x="8201" y="19848"/>
                  <a:pt x="8249" y="20070"/>
                  <a:pt x="8332" y="20197"/>
                </a:cubicBezTo>
                <a:cubicBezTo>
                  <a:pt x="8328" y="20204"/>
                  <a:pt x="8318" y="20232"/>
                  <a:pt x="8307" y="20232"/>
                </a:cubicBezTo>
                <a:cubicBezTo>
                  <a:pt x="8248" y="20232"/>
                  <a:pt x="8242" y="20374"/>
                  <a:pt x="8290" y="20404"/>
                </a:cubicBezTo>
                <a:cubicBezTo>
                  <a:pt x="8224" y="20558"/>
                  <a:pt x="8335" y="20723"/>
                  <a:pt x="8404" y="20797"/>
                </a:cubicBezTo>
                <a:lnTo>
                  <a:pt x="8421" y="20768"/>
                </a:lnTo>
                <a:lnTo>
                  <a:pt x="8440" y="20786"/>
                </a:lnTo>
                <a:cubicBezTo>
                  <a:pt x="8440" y="20786"/>
                  <a:pt x="8460" y="20734"/>
                  <a:pt x="8463" y="20726"/>
                </a:cubicBezTo>
                <a:cubicBezTo>
                  <a:pt x="8481" y="20791"/>
                  <a:pt x="8506" y="20812"/>
                  <a:pt x="8544" y="20833"/>
                </a:cubicBezTo>
                <a:cubicBezTo>
                  <a:pt x="8631" y="20882"/>
                  <a:pt x="8572" y="21016"/>
                  <a:pt x="8625" y="21113"/>
                </a:cubicBezTo>
                <a:cubicBezTo>
                  <a:pt x="8670" y="21195"/>
                  <a:pt x="8728" y="21169"/>
                  <a:pt x="8774" y="21125"/>
                </a:cubicBezTo>
                <a:cubicBezTo>
                  <a:pt x="8819" y="21180"/>
                  <a:pt x="8955" y="21104"/>
                  <a:pt x="8977" y="21190"/>
                </a:cubicBezTo>
                <a:cubicBezTo>
                  <a:pt x="8994" y="21268"/>
                  <a:pt x="9007" y="21360"/>
                  <a:pt x="9074" y="21327"/>
                </a:cubicBezTo>
                <a:cubicBezTo>
                  <a:pt x="9087" y="21499"/>
                  <a:pt x="9387" y="21534"/>
                  <a:pt x="9242" y="21147"/>
                </a:cubicBezTo>
                <a:cubicBezTo>
                  <a:pt x="9322" y="21112"/>
                  <a:pt x="9334" y="20930"/>
                  <a:pt x="9399" y="20930"/>
                </a:cubicBezTo>
                <a:cubicBezTo>
                  <a:pt x="9476" y="20930"/>
                  <a:pt x="9464" y="21056"/>
                  <a:pt x="9512" y="21099"/>
                </a:cubicBezTo>
                <a:cubicBezTo>
                  <a:pt x="9489" y="21140"/>
                  <a:pt x="9481" y="21184"/>
                  <a:pt x="9489" y="21232"/>
                </a:cubicBezTo>
                <a:cubicBezTo>
                  <a:pt x="9530" y="21294"/>
                  <a:pt x="9567" y="21378"/>
                  <a:pt x="9594" y="21465"/>
                </a:cubicBezTo>
                <a:cubicBezTo>
                  <a:pt x="9613" y="21444"/>
                  <a:pt x="9635" y="21429"/>
                  <a:pt x="9658" y="21420"/>
                </a:cubicBezTo>
                <a:cubicBezTo>
                  <a:pt x="9651" y="21406"/>
                  <a:pt x="9651" y="21393"/>
                  <a:pt x="9656" y="21381"/>
                </a:cubicBezTo>
                <a:lnTo>
                  <a:pt x="9663" y="21393"/>
                </a:lnTo>
                <a:cubicBezTo>
                  <a:pt x="9703" y="21371"/>
                  <a:pt x="9728" y="21327"/>
                  <a:pt x="9733" y="21262"/>
                </a:cubicBezTo>
                <a:lnTo>
                  <a:pt x="9788" y="21239"/>
                </a:lnTo>
                <a:lnTo>
                  <a:pt x="9727" y="21036"/>
                </a:lnTo>
                <a:lnTo>
                  <a:pt x="9751" y="20983"/>
                </a:lnTo>
                <a:cubicBezTo>
                  <a:pt x="9690" y="20841"/>
                  <a:pt x="9591" y="20668"/>
                  <a:pt x="9478" y="20685"/>
                </a:cubicBezTo>
                <a:cubicBezTo>
                  <a:pt x="9386" y="20387"/>
                  <a:pt x="9023" y="21216"/>
                  <a:pt x="8905" y="20641"/>
                </a:cubicBezTo>
                <a:lnTo>
                  <a:pt x="8820" y="20643"/>
                </a:lnTo>
                <a:cubicBezTo>
                  <a:pt x="8820" y="20643"/>
                  <a:pt x="8682" y="20417"/>
                  <a:pt x="8717" y="20417"/>
                </a:cubicBezTo>
                <a:cubicBezTo>
                  <a:pt x="8717" y="20417"/>
                  <a:pt x="8717" y="20417"/>
                  <a:pt x="8717" y="20417"/>
                </a:cubicBezTo>
                <a:cubicBezTo>
                  <a:pt x="8719" y="20417"/>
                  <a:pt x="8885" y="19093"/>
                  <a:pt x="8901" y="18934"/>
                </a:cubicBezTo>
                <a:cubicBezTo>
                  <a:pt x="8865" y="18931"/>
                  <a:pt x="8824" y="18936"/>
                  <a:pt x="8790" y="18958"/>
                </a:cubicBezTo>
                <a:cubicBezTo>
                  <a:pt x="8665" y="18803"/>
                  <a:pt x="8556" y="18836"/>
                  <a:pt x="8451" y="18742"/>
                </a:cubicBezTo>
                <a:cubicBezTo>
                  <a:pt x="8417" y="18712"/>
                  <a:pt x="8071" y="18740"/>
                  <a:pt x="8035" y="18773"/>
                </a:cubicBezTo>
                <a:cubicBezTo>
                  <a:pt x="8032" y="18768"/>
                  <a:pt x="8029" y="18763"/>
                  <a:pt x="8025" y="18757"/>
                </a:cubicBezTo>
                <a:cubicBezTo>
                  <a:pt x="8109" y="18574"/>
                  <a:pt x="8142" y="18312"/>
                  <a:pt x="8200" y="18110"/>
                </a:cubicBezTo>
                <a:cubicBezTo>
                  <a:pt x="8274" y="17968"/>
                  <a:pt x="8508" y="16969"/>
                  <a:pt x="8384" y="16969"/>
                </a:cubicBezTo>
                <a:cubicBezTo>
                  <a:pt x="8284" y="16969"/>
                  <a:pt x="8160" y="16997"/>
                  <a:pt x="8055" y="17030"/>
                </a:cubicBezTo>
                <a:cubicBezTo>
                  <a:pt x="7708" y="17115"/>
                  <a:pt x="7858" y="17667"/>
                  <a:pt x="7599" y="17812"/>
                </a:cubicBezTo>
                <a:cubicBezTo>
                  <a:pt x="7601" y="17840"/>
                  <a:pt x="7595" y="17864"/>
                  <a:pt x="7583" y="17884"/>
                </a:cubicBezTo>
                <a:lnTo>
                  <a:pt x="7589" y="17850"/>
                </a:lnTo>
                <a:cubicBezTo>
                  <a:pt x="7313" y="17803"/>
                  <a:pt x="7206" y="18092"/>
                  <a:pt x="6955" y="17842"/>
                </a:cubicBezTo>
                <a:cubicBezTo>
                  <a:pt x="6928" y="17797"/>
                  <a:pt x="6940" y="17716"/>
                  <a:pt x="6902" y="17678"/>
                </a:cubicBezTo>
                <a:cubicBezTo>
                  <a:pt x="6909" y="17285"/>
                  <a:pt x="6745" y="17009"/>
                  <a:pt x="6787" y="16567"/>
                </a:cubicBezTo>
                <a:cubicBezTo>
                  <a:pt x="6799" y="16444"/>
                  <a:pt x="6795" y="15988"/>
                  <a:pt x="6892" y="15936"/>
                </a:cubicBezTo>
                <a:cubicBezTo>
                  <a:pt x="6964" y="15896"/>
                  <a:pt x="6970" y="15802"/>
                  <a:pt x="6989" y="15695"/>
                </a:cubicBezTo>
                <a:cubicBezTo>
                  <a:pt x="6960" y="15291"/>
                  <a:pt x="7099" y="15132"/>
                  <a:pt x="7297" y="14954"/>
                </a:cubicBezTo>
                <a:cubicBezTo>
                  <a:pt x="7407" y="14847"/>
                  <a:pt x="7530" y="14681"/>
                  <a:pt x="7658" y="14647"/>
                </a:cubicBezTo>
                <a:cubicBezTo>
                  <a:pt x="7726" y="14629"/>
                  <a:pt x="7890" y="14823"/>
                  <a:pt x="7918" y="14651"/>
                </a:cubicBezTo>
                <a:cubicBezTo>
                  <a:pt x="7929" y="14662"/>
                  <a:pt x="7940" y="14672"/>
                  <a:pt x="7951" y="14683"/>
                </a:cubicBezTo>
                <a:cubicBezTo>
                  <a:pt x="7964" y="14784"/>
                  <a:pt x="8062" y="14913"/>
                  <a:pt x="8119" y="14804"/>
                </a:cubicBezTo>
                <a:cubicBezTo>
                  <a:pt x="8158" y="14847"/>
                  <a:pt x="8205" y="14840"/>
                  <a:pt x="8218" y="14755"/>
                </a:cubicBezTo>
                <a:cubicBezTo>
                  <a:pt x="8226" y="14760"/>
                  <a:pt x="8233" y="14769"/>
                  <a:pt x="8237" y="14776"/>
                </a:cubicBezTo>
                <a:cubicBezTo>
                  <a:pt x="8243" y="14815"/>
                  <a:pt x="8236" y="14869"/>
                  <a:pt x="8238" y="14910"/>
                </a:cubicBezTo>
                <a:cubicBezTo>
                  <a:pt x="8321" y="14897"/>
                  <a:pt x="8431" y="14728"/>
                  <a:pt x="8309" y="14652"/>
                </a:cubicBezTo>
                <a:cubicBezTo>
                  <a:pt x="8336" y="14621"/>
                  <a:pt x="8354" y="14568"/>
                  <a:pt x="8341" y="14512"/>
                </a:cubicBezTo>
                <a:cubicBezTo>
                  <a:pt x="8478" y="14435"/>
                  <a:pt x="8881" y="14341"/>
                  <a:pt x="8891" y="14660"/>
                </a:cubicBezTo>
                <a:cubicBezTo>
                  <a:pt x="8953" y="14668"/>
                  <a:pt x="9017" y="14668"/>
                  <a:pt x="9071" y="14607"/>
                </a:cubicBezTo>
                <a:cubicBezTo>
                  <a:pt x="9213" y="14442"/>
                  <a:pt x="9157" y="14782"/>
                  <a:pt x="9269" y="14825"/>
                </a:cubicBezTo>
                <a:cubicBezTo>
                  <a:pt x="9274" y="14919"/>
                  <a:pt x="9158" y="15202"/>
                  <a:pt x="9231" y="15255"/>
                </a:cubicBezTo>
                <a:cubicBezTo>
                  <a:pt x="9194" y="15363"/>
                  <a:pt x="9245" y="15521"/>
                  <a:pt x="9291" y="15598"/>
                </a:cubicBezTo>
                <a:cubicBezTo>
                  <a:pt x="9303" y="15683"/>
                  <a:pt x="9312" y="15745"/>
                  <a:pt x="9294" y="15822"/>
                </a:cubicBezTo>
                <a:cubicBezTo>
                  <a:pt x="9320" y="15840"/>
                  <a:pt x="9347" y="15858"/>
                  <a:pt x="9373" y="15876"/>
                </a:cubicBezTo>
                <a:cubicBezTo>
                  <a:pt x="9376" y="15876"/>
                  <a:pt x="9389" y="16042"/>
                  <a:pt x="9392" y="16062"/>
                </a:cubicBezTo>
                <a:cubicBezTo>
                  <a:pt x="9891" y="16160"/>
                  <a:pt x="9504" y="14453"/>
                  <a:pt x="9669" y="14135"/>
                </a:cubicBezTo>
                <a:cubicBezTo>
                  <a:pt x="9801" y="13882"/>
                  <a:pt x="9965" y="13655"/>
                  <a:pt x="10125" y="13464"/>
                </a:cubicBezTo>
                <a:cubicBezTo>
                  <a:pt x="10212" y="13386"/>
                  <a:pt x="10656" y="13027"/>
                  <a:pt x="10592" y="12952"/>
                </a:cubicBezTo>
                <a:cubicBezTo>
                  <a:pt x="10811" y="12978"/>
                  <a:pt x="10712" y="12540"/>
                  <a:pt x="10767" y="12391"/>
                </a:cubicBezTo>
                <a:cubicBezTo>
                  <a:pt x="10824" y="12240"/>
                  <a:pt x="11053" y="12010"/>
                  <a:pt x="10986" y="11786"/>
                </a:cubicBezTo>
                <a:cubicBezTo>
                  <a:pt x="11080" y="11837"/>
                  <a:pt x="11274" y="11508"/>
                  <a:pt x="11267" y="11344"/>
                </a:cubicBezTo>
                <a:cubicBezTo>
                  <a:pt x="11357" y="11366"/>
                  <a:pt x="11513" y="11281"/>
                  <a:pt x="11556" y="11158"/>
                </a:cubicBezTo>
                <a:lnTo>
                  <a:pt x="11547" y="11137"/>
                </a:lnTo>
                <a:cubicBezTo>
                  <a:pt x="11604" y="11130"/>
                  <a:pt x="11673" y="11149"/>
                  <a:pt x="11708" y="11051"/>
                </a:cubicBezTo>
                <a:cubicBezTo>
                  <a:pt x="11862" y="11256"/>
                  <a:pt x="12051" y="10796"/>
                  <a:pt x="11864" y="10786"/>
                </a:cubicBezTo>
                <a:cubicBezTo>
                  <a:pt x="11862" y="10777"/>
                  <a:pt x="11858" y="10768"/>
                  <a:pt x="11853" y="10760"/>
                </a:cubicBezTo>
                <a:cubicBezTo>
                  <a:pt x="11890" y="10730"/>
                  <a:pt x="11924" y="10692"/>
                  <a:pt x="11955" y="10645"/>
                </a:cubicBezTo>
                <a:lnTo>
                  <a:pt x="11897" y="10613"/>
                </a:lnTo>
                <a:cubicBezTo>
                  <a:pt x="11984" y="10395"/>
                  <a:pt x="12164" y="10420"/>
                  <a:pt x="12245" y="10219"/>
                </a:cubicBezTo>
                <a:cubicBezTo>
                  <a:pt x="12330" y="10329"/>
                  <a:pt x="12661" y="10004"/>
                  <a:pt x="12737" y="9969"/>
                </a:cubicBezTo>
                <a:cubicBezTo>
                  <a:pt x="12664" y="10027"/>
                  <a:pt x="12408" y="10465"/>
                  <a:pt x="12631" y="10503"/>
                </a:cubicBezTo>
                <a:cubicBezTo>
                  <a:pt x="12789" y="10529"/>
                  <a:pt x="13042" y="10150"/>
                  <a:pt x="13212" y="10091"/>
                </a:cubicBezTo>
                <a:cubicBezTo>
                  <a:pt x="13387" y="9998"/>
                  <a:pt x="13656" y="9885"/>
                  <a:pt x="13625" y="9596"/>
                </a:cubicBezTo>
                <a:cubicBezTo>
                  <a:pt x="13619" y="9547"/>
                  <a:pt x="13631" y="9416"/>
                  <a:pt x="13642" y="9372"/>
                </a:cubicBezTo>
                <a:cubicBezTo>
                  <a:pt x="13542" y="9340"/>
                  <a:pt x="13492" y="9469"/>
                  <a:pt x="13428" y="9577"/>
                </a:cubicBezTo>
                <a:cubicBezTo>
                  <a:pt x="13210" y="9948"/>
                  <a:pt x="13126" y="9598"/>
                  <a:pt x="13005" y="9382"/>
                </a:cubicBezTo>
                <a:cubicBezTo>
                  <a:pt x="13043" y="9332"/>
                  <a:pt x="13094" y="9211"/>
                  <a:pt x="13035" y="9143"/>
                </a:cubicBezTo>
                <a:cubicBezTo>
                  <a:pt x="13114" y="9113"/>
                  <a:pt x="13246" y="8984"/>
                  <a:pt x="13198" y="8817"/>
                </a:cubicBezTo>
                <a:cubicBezTo>
                  <a:pt x="13133" y="8591"/>
                  <a:pt x="12921" y="8699"/>
                  <a:pt x="12820" y="8748"/>
                </a:cubicBezTo>
                <a:cubicBezTo>
                  <a:pt x="13042" y="8483"/>
                  <a:pt x="13227" y="8473"/>
                  <a:pt x="13514" y="8498"/>
                </a:cubicBezTo>
                <a:cubicBezTo>
                  <a:pt x="13879" y="8530"/>
                  <a:pt x="14067" y="8267"/>
                  <a:pt x="14414" y="8134"/>
                </a:cubicBezTo>
                <a:cubicBezTo>
                  <a:pt x="14179" y="8347"/>
                  <a:pt x="14080" y="8871"/>
                  <a:pt x="13864" y="9071"/>
                </a:cubicBezTo>
                <a:cubicBezTo>
                  <a:pt x="13717" y="9206"/>
                  <a:pt x="14405" y="9317"/>
                  <a:pt x="14423" y="9210"/>
                </a:cubicBezTo>
                <a:cubicBezTo>
                  <a:pt x="14405" y="9314"/>
                  <a:pt x="14297" y="9379"/>
                  <a:pt x="14243" y="9402"/>
                </a:cubicBezTo>
                <a:cubicBezTo>
                  <a:pt x="14313" y="9418"/>
                  <a:pt x="14553" y="9162"/>
                  <a:pt x="14568" y="9200"/>
                </a:cubicBezTo>
                <a:cubicBezTo>
                  <a:pt x="14597" y="9273"/>
                  <a:pt x="14503" y="9384"/>
                  <a:pt x="14488" y="9436"/>
                </a:cubicBezTo>
                <a:cubicBezTo>
                  <a:pt x="14575" y="9436"/>
                  <a:pt x="14865" y="9376"/>
                  <a:pt x="14709" y="9160"/>
                </a:cubicBezTo>
                <a:cubicBezTo>
                  <a:pt x="14686" y="9129"/>
                  <a:pt x="14726" y="9185"/>
                  <a:pt x="14709" y="9160"/>
                </a:cubicBezTo>
                <a:close/>
                <a:moveTo>
                  <a:pt x="9292" y="15807"/>
                </a:moveTo>
                <a:cubicBezTo>
                  <a:pt x="9294" y="15804"/>
                  <a:pt x="9294" y="15801"/>
                  <a:pt x="9294" y="15797"/>
                </a:cubicBezTo>
                <a:lnTo>
                  <a:pt x="9292" y="15807"/>
                </a:lnTo>
                <a:cubicBezTo>
                  <a:pt x="9292" y="15807"/>
                  <a:pt x="9292" y="15807"/>
                  <a:pt x="9292" y="15807"/>
                </a:cubicBezTo>
                <a:close/>
                <a:moveTo>
                  <a:pt x="10369" y="17468"/>
                </a:moveTo>
                <a:cubicBezTo>
                  <a:pt x="10335" y="17379"/>
                  <a:pt x="10167" y="17362"/>
                  <a:pt x="10156" y="17309"/>
                </a:cubicBezTo>
                <a:cubicBezTo>
                  <a:pt x="10131" y="17189"/>
                  <a:pt x="9829" y="16896"/>
                  <a:pt x="9715" y="16827"/>
                </a:cubicBezTo>
                <a:cubicBezTo>
                  <a:pt x="9533" y="16717"/>
                  <a:pt x="9375" y="16548"/>
                  <a:pt x="9156" y="16596"/>
                </a:cubicBezTo>
                <a:cubicBezTo>
                  <a:pt x="9072" y="16614"/>
                  <a:pt x="8717" y="16808"/>
                  <a:pt x="8728" y="16994"/>
                </a:cubicBezTo>
                <a:cubicBezTo>
                  <a:pt x="8730" y="17027"/>
                  <a:pt x="9190" y="16568"/>
                  <a:pt x="9247" y="16760"/>
                </a:cubicBezTo>
                <a:cubicBezTo>
                  <a:pt x="9236" y="16814"/>
                  <a:pt x="9210" y="16831"/>
                  <a:pt x="9167" y="16810"/>
                </a:cubicBezTo>
                <a:cubicBezTo>
                  <a:pt x="9239" y="16755"/>
                  <a:pt x="9536" y="17035"/>
                  <a:pt x="9629" y="17047"/>
                </a:cubicBezTo>
                <a:cubicBezTo>
                  <a:pt x="9753" y="17062"/>
                  <a:pt x="9684" y="17348"/>
                  <a:pt x="9814" y="17335"/>
                </a:cubicBezTo>
                <a:cubicBezTo>
                  <a:pt x="9981" y="17317"/>
                  <a:pt x="9882" y="17476"/>
                  <a:pt x="9811" y="17585"/>
                </a:cubicBezTo>
                <a:cubicBezTo>
                  <a:pt x="9811" y="17585"/>
                  <a:pt x="9811" y="17585"/>
                  <a:pt x="9811" y="17585"/>
                </a:cubicBezTo>
                <a:cubicBezTo>
                  <a:pt x="9811" y="17585"/>
                  <a:pt x="9811" y="17585"/>
                  <a:pt x="9811" y="17585"/>
                </a:cubicBezTo>
                <a:cubicBezTo>
                  <a:pt x="9831" y="17583"/>
                  <a:pt x="10404" y="17558"/>
                  <a:pt x="10369" y="17468"/>
                </a:cubicBezTo>
                <a:cubicBezTo>
                  <a:pt x="10361" y="17446"/>
                  <a:pt x="10394" y="17532"/>
                  <a:pt x="10369" y="17468"/>
                </a:cubicBezTo>
                <a:close/>
                <a:moveTo>
                  <a:pt x="20788" y="376"/>
                </a:moveTo>
                <a:cubicBezTo>
                  <a:pt x="20661" y="393"/>
                  <a:pt x="20521" y="488"/>
                  <a:pt x="20397" y="482"/>
                </a:cubicBezTo>
                <a:cubicBezTo>
                  <a:pt x="20438" y="401"/>
                  <a:pt x="20552" y="165"/>
                  <a:pt x="20633" y="174"/>
                </a:cubicBezTo>
                <a:cubicBezTo>
                  <a:pt x="20175" y="121"/>
                  <a:pt x="19751" y="-20"/>
                  <a:pt x="19284" y="2"/>
                </a:cubicBezTo>
                <a:cubicBezTo>
                  <a:pt x="19105" y="10"/>
                  <a:pt x="18902" y="130"/>
                  <a:pt x="18728" y="59"/>
                </a:cubicBezTo>
                <a:cubicBezTo>
                  <a:pt x="18578" y="-2"/>
                  <a:pt x="18252" y="-5"/>
                  <a:pt x="18116" y="136"/>
                </a:cubicBezTo>
                <a:cubicBezTo>
                  <a:pt x="18175" y="75"/>
                  <a:pt x="18298" y="279"/>
                  <a:pt x="18361" y="285"/>
                </a:cubicBezTo>
                <a:cubicBezTo>
                  <a:pt x="18166" y="285"/>
                  <a:pt x="17974" y="110"/>
                  <a:pt x="17776" y="149"/>
                </a:cubicBezTo>
                <a:cubicBezTo>
                  <a:pt x="17789" y="245"/>
                  <a:pt x="17791" y="210"/>
                  <a:pt x="17833" y="259"/>
                </a:cubicBezTo>
                <a:cubicBezTo>
                  <a:pt x="17695" y="308"/>
                  <a:pt x="17442" y="191"/>
                  <a:pt x="17296" y="183"/>
                </a:cubicBezTo>
                <a:cubicBezTo>
                  <a:pt x="17097" y="171"/>
                  <a:pt x="16902" y="273"/>
                  <a:pt x="16703" y="270"/>
                </a:cubicBezTo>
                <a:cubicBezTo>
                  <a:pt x="16707" y="477"/>
                  <a:pt x="16045" y="464"/>
                  <a:pt x="15922" y="611"/>
                </a:cubicBezTo>
                <a:cubicBezTo>
                  <a:pt x="15984" y="642"/>
                  <a:pt x="16050" y="632"/>
                  <a:pt x="16114" y="633"/>
                </a:cubicBezTo>
                <a:cubicBezTo>
                  <a:pt x="16093" y="927"/>
                  <a:pt x="15244" y="969"/>
                  <a:pt x="15099" y="1007"/>
                </a:cubicBezTo>
                <a:cubicBezTo>
                  <a:pt x="15125" y="1148"/>
                  <a:pt x="15349" y="1197"/>
                  <a:pt x="15414" y="1212"/>
                </a:cubicBezTo>
                <a:cubicBezTo>
                  <a:pt x="15335" y="1285"/>
                  <a:pt x="15187" y="1268"/>
                  <a:pt x="15096" y="1309"/>
                </a:cubicBezTo>
                <a:cubicBezTo>
                  <a:pt x="15139" y="1389"/>
                  <a:pt x="15278" y="1390"/>
                  <a:pt x="15337" y="1395"/>
                </a:cubicBezTo>
                <a:cubicBezTo>
                  <a:pt x="15292" y="1423"/>
                  <a:pt x="15237" y="1423"/>
                  <a:pt x="15198" y="1474"/>
                </a:cubicBezTo>
                <a:cubicBezTo>
                  <a:pt x="15433" y="1544"/>
                  <a:pt x="15645" y="1461"/>
                  <a:pt x="15880" y="1474"/>
                </a:cubicBezTo>
                <a:cubicBezTo>
                  <a:pt x="15992" y="1480"/>
                  <a:pt x="16131" y="1500"/>
                  <a:pt x="16237" y="1562"/>
                </a:cubicBezTo>
                <a:cubicBezTo>
                  <a:pt x="16344" y="1623"/>
                  <a:pt x="16226" y="1664"/>
                  <a:pt x="16247" y="1717"/>
                </a:cubicBezTo>
                <a:cubicBezTo>
                  <a:pt x="16266" y="1765"/>
                  <a:pt x="16487" y="1880"/>
                  <a:pt x="16313" y="1959"/>
                </a:cubicBezTo>
                <a:cubicBezTo>
                  <a:pt x="16559" y="1847"/>
                  <a:pt x="16204" y="2758"/>
                  <a:pt x="16179" y="2583"/>
                </a:cubicBezTo>
                <a:cubicBezTo>
                  <a:pt x="16203" y="2748"/>
                  <a:pt x="16427" y="2568"/>
                  <a:pt x="16494" y="2630"/>
                </a:cubicBezTo>
                <a:cubicBezTo>
                  <a:pt x="16482" y="2669"/>
                  <a:pt x="16425" y="2638"/>
                  <a:pt x="16428" y="2695"/>
                </a:cubicBezTo>
                <a:cubicBezTo>
                  <a:pt x="16522" y="2661"/>
                  <a:pt x="16598" y="2870"/>
                  <a:pt x="16593" y="2871"/>
                </a:cubicBezTo>
                <a:cubicBezTo>
                  <a:pt x="16581" y="2874"/>
                  <a:pt x="16213" y="2799"/>
                  <a:pt x="16214" y="2802"/>
                </a:cubicBezTo>
                <a:cubicBezTo>
                  <a:pt x="16229" y="2835"/>
                  <a:pt x="16243" y="2868"/>
                  <a:pt x="16257" y="2900"/>
                </a:cubicBezTo>
                <a:cubicBezTo>
                  <a:pt x="16172" y="2904"/>
                  <a:pt x="16137" y="2977"/>
                  <a:pt x="16095" y="3092"/>
                </a:cubicBezTo>
                <a:cubicBezTo>
                  <a:pt x="16186" y="3140"/>
                  <a:pt x="16346" y="3277"/>
                  <a:pt x="16419" y="3092"/>
                </a:cubicBezTo>
                <a:cubicBezTo>
                  <a:pt x="16494" y="2902"/>
                  <a:pt x="16546" y="3028"/>
                  <a:pt x="16502" y="3209"/>
                </a:cubicBezTo>
                <a:cubicBezTo>
                  <a:pt x="16498" y="3224"/>
                  <a:pt x="15861" y="3720"/>
                  <a:pt x="16084" y="3791"/>
                </a:cubicBezTo>
                <a:cubicBezTo>
                  <a:pt x="16081" y="3912"/>
                  <a:pt x="15909" y="3871"/>
                  <a:pt x="15990" y="4074"/>
                </a:cubicBezTo>
                <a:cubicBezTo>
                  <a:pt x="16072" y="4282"/>
                  <a:pt x="15977" y="4328"/>
                  <a:pt x="16012" y="4522"/>
                </a:cubicBezTo>
                <a:cubicBezTo>
                  <a:pt x="16059" y="4791"/>
                  <a:pt x="16218" y="5190"/>
                  <a:pt x="16217" y="5459"/>
                </a:cubicBezTo>
                <a:cubicBezTo>
                  <a:pt x="16477" y="5346"/>
                  <a:pt x="16693" y="5934"/>
                  <a:pt x="16874" y="5492"/>
                </a:cubicBezTo>
                <a:cubicBezTo>
                  <a:pt x="16944" y="5323"/>
                  <a:pt x="17078" y="4978"/>
                  <a:pt x="17178" y="4863"/>
                </a:cubicBezTo>
                <a:cubicBezTo>
                  <a:pt x="17207" y="4830"/>
                  <a:pt x="17468" y="4537"/>
                  <a:pt x="17336" y="4506"/>
                </a:cubicBezTo>
                <a:cubicBezTo>
                  <a:pt x="17352" y="4429"/>
                  <a:pt x="17466" y="4461"/>
                  <a:pt x="17462" y="4414"/>
                </a:cubicBezTo>
                <a:cubicBezTo>
                  <a:pt x="17446" y="4185"/>
                  <a:pt x="17478" y="4318"/>
                  <a:pt x="17603" y="4179"/>
                </a:cubicBezTo>
                <a:cubicBezTo>
                  <a:pt x="17832" y="3924"/>
                  <a:pt x="18176" y="4100"/>
                  <a:pt x="18404" y="3748"/>
                </a:cubicBezTo>
                <a:cubicBezTo>
                  <a:pt x="18623" y="3408"/>
                  <a:pt x="18719" y="3579"/>
                  <a:pt x="18976" y="3474"/>
                </a:cubicBezTo>
                <a:cubicBezTo>
                  <a:pt x="19132" y="3410"/>
                  <a:pt x="19315" y="3416"/>
                  <a:pt x="19459" y="3294"/>
                </a:cubicBezTo>
                <a:cubicBezTo>
                  <a:pt x="19583" y="3189"/>
                  <a:pt x="19779" y="3004"/>
                  <a:pt x="19921" y="2998"/>
                </a:cubicBezTo>
                <a:cubicBezTo>
                  <a:pt x="19863" y="3000"/>
                  <a:pt x="19502" y="2839"/>
                  <a:pt x="19465" y="2948"/>
                </a:cubicBezTo>
                <a:cubicBezTo>
                  <a:pt x="19535" y="2744"/>
                  <a:pt x="19616" y="2666"/>
                  <a:pt x="19736" y="2808"/>
                </a:cubicBezTo>
                <a:cubicBezTo>
                  <a:pt x="19799" y="2882"/>
                  <a:pt x="20006" y="3044"/>
                  <a:pt x="20008" y="2762"/>
                </a:cubicBezTo>
                <a:cubicBezTo>
                  <a:pt x="20009" y="2563"/>
                  <a:pt x="19750" y="2306"/>
                  <a:pt x="19652" y="2240"/>
                </a:cubicBezTo>
                <a:cubicBezTo>
                  <a:pt x="19743" y="2177"/>
                  <a:pt x="20272" y="2315"/>
                  <a:pt x="20290" y="2066"/>
                </a:cubicBezTo>
                <a:cubicBezTo>
                  <a:pt x="20246" y="2069"/>
                  <a:pt x="20204" y="2042"/>
                  <a:pt x="20162" y="2024"/>
                </a:cubicBezTo>
                <a:cubicBezTo>
                  <a:pt x="20196" y="2013"/>
                  <a:pt x="20461" y="2053"/>
                  <a:pt x="20445" y="1920"/>
                </a:cubicBezTo>
                <a:cubicBezTo>
                  <a:pt x="20434" y="1826"/>
                  <a:pt x="20316" y="1823"/>
                  <a:pt x="20426" y="1726"/>
                </a:cubicBezTo>
                <a:cubicBezTo>
                  <a:pt x="20595" y="1578"/>
                  <a:pt x="20285" y="1472"/>
                  <a:pt x="20249" y="1409"/>
                </a:cubicBezTo>
                <a:cubicBezTo>
                  <a:pt x="20284" y="1409"/>
                  <a:pt x="20770" y="1373"/>
                  <a:pt x="20655" y="1204"/>
                </a:cubicBezTo>
                <a:cubicBezTo>
                  <a:pt x="20592" y="1111"/>
                  <a:pt x="20396" y="1087"/>
                  <a:pt x="20327" y="1171"/>
                </a:cubicBezTo>
                <a:cubicBezTo>
                  <a:pt x="20607" y="695"/>
                  <a:pt x="21060" y="526"/>
                  <a:pt x="21446" y="368"/>
                </a:cubicBezTo>
                <a:cubicBezTo>
                  <a:pt x="21259" y="170"/>
                  <a:pt x="20985" y="351"/>
                  <a:pt x="20788" y="376"/>
                </a:cubicBezTo>
                <a:cubicBezTo>
                  <a:pt x="20727" y="384"/>
                  <a:pt x="20985" y="351"/>
                  <a:pt x="20788" y="376"/>
                </a:cubicBezTo>
                <a:close/>
                <a:moveTo>
                  <a:pt x="11250" y="17854"/>
                </a:moveTo>
                <a:cubicBezTo>
                  <a:pt x="11353" y="18121"/>
                  <a:pt x="10932" y="18149"/>
                  <a:pt x="10851" y="18066"/>
                </a:cubicBezTo>
                <a:cubicBezTo>
                  <a:pt x="10834" y="18070"/>
                  <a:pt x="10772" y="18267"/>
                  <a:pt x="10762" y="18295"/>
                </a:cubicBezTo>
                <a:lnTo>
                  <a:pt x="10744" y="18285"/>
                </a:lnTo>
                <a:lnTo>
                  <a:pt x="10730" y="18323"/>
                </a:lnTo>
                <a:cubicBezTo>
                  <a:pt x="10688" y="18281"/>
                  <a:pt x="10661" y="18211"/>
                  <a:pt x="10659" y="18127"/>
                </a:cubicBezTo>
                <a:cubicBezTo>
                  <a:pt x="10636" y="18121"/>
                  <a:pt x="10482" y="18109"/>
                  <a:pt x="10449" y="18132"/>
                </a:cubicBezTo>
                <a:cubicBezTo>
                  <a:pt x="10400" y="18160"/>
                  <a:pt x="10250" y="18170"/>
                  <a:pt x="10272" y="17972"/>
                </a:cubicBezTo>
                <a:cubicBezTo>
                  <a:pt x="10299" y="17723"/>
                  <a:pt x="10501" y="18031"/>
                  <a:pt x="10576" y="17927"/>
                </a:cubicBezTo>
                <a:cubicBezTo>
                  <a:pt x="10576" y="17927"/>
                  <a:pt x="10576" y="17927"/>
                  <a:pt x="10576" y="17927"/>
                </a:cubicBezTo>
                <a:cubicBezTo>
                  <a:pt x="10555" y="17927"/>
                  <a:pt x="10562" y="17743"/>
                  <a:pt x="10562" y="17738"/>
                </a:cubicBezTo>
                <a:lnTo>
                  <a:pt x="10412" y="17627"/>
                </a:lnTo>
                <a:cubicBezTo>
                  <a:pt x="10499" y="17485"/>
                  <a:pt x="10669" y="17484"/>
                  <a:pt x="10776" y="17484"/>
                </a:cubicBezTo>
                <a:cubicBezTo>
                  <a:pt x="10837" y="17484"/>
                  <a:pt x="10950" y="17493"/>
                  <a:pt x="11001" y="17546"/>
                </a:cubicBezTo>
                <a:cubicBezTo>
                  <a:pt x="11036" y="17584"/>
                  <a:pt x="11222" y="17784"/>
                  <a:pt x="11250" y="17854"/>
                </a:cubicBezTo>
                <a:cubicBezTo>
                  <a:pt x="11273" y="17915"/>
                  <a:pt x="11228" y="17798"/>
                  <a:pt x="11250" y="17854"/>
                </a:cubicBezTo>
                <a:close/>
              </a:path>
            </a:pathLst>
          </a:custGeom>
          <a:solidFill>
            <a:srgbClr val="FFFFFF"/>
          </a:solidFill>
          <a:ln w="12700">
            <a:miter lim="400000"/>
          </a:ln>
        </p:spPr>
        <p:txBody>
          <a:bodyPr lIns="53578" tIns="53578" rIns="53578" bIns="53578" anchor="ctr"/>
          <a:lstStyle/>
          <a:p>
            <a:pPr defTabSz="642937">
              <a:lnSpc>
                <a:spcPct val="80000"/>
              </a:lnSpc>
              <a:spcBef>
                <a:spcPts val="4900"/>
              </a:spcBef>
              <a:defRPr sz="4200">
                <a:solidFill>
                  <a:srgbClr val="FEFFFF"/>
                </a:solidFill>
                <a:effectLst>
                  <a:outerShdw sx="100000" sy="100000" kx="0" ky="0" algn="b" rotWithShape="0" blurRad="38100" dist="12700" dir="5400000">
                    <a:srgbClr val="000000">
                      <a:alpha val="50000"/>
                    </a:srgbClr>
                  </a:outerShdw>
                </a:effectLst>
                <a:latin typeface="Avenir Next Regular"/>
                <a:ea typeface="Avenir Next Regular"/>
                <a:cs typeface="Avenir Next Regular"/>
                <a:sym typeface="Avenir Next Regular"/>
              </a:defRPr>
            </a:pPr>
          </a:p>
        </p:txBody>
      </p:sp>
      <p:sp>
        <p:nvSpPr>
          <p:cNvPr id="520" name="Shape"/>
          <p:cNvSpPr/>
          <p:nvPr/>
        </p:nvSpPr>
        <p:spPr>
          <a:xfrm>
            <a:off x="15301588" y="9015983"/>
            <a:ext cx="1342621" cy="1434962"/>
          </a:xfrm>
          <a:custGeom>
            <a:avLst/>
            <a:gdLst/>
            <a:ahLst/>
            <a:cxnLst>
              <a:cxn ang="0">
                <a:pos x="wd2" y="hd2"/>
              </a:cxn>
              <a:cxn ang="5400000">
                <a:pos x="wd2" y="hd2"/>
              </a:cxn>
              <a:cxn ang="10800000">
                <a:pos x="wd2" y="hd2"/>
              </a:cxn>
              <a:cxn ang="16200000">
                <a:pos x="wd2" y="hd2"/>
              </a:cxn>
            </a:cxnLst>
            <a:rect l="0" t="0" r="r" b="b"/>
            <a:pathLst>
              <a:path w="21110" h="21301" fill="norm" stroke="1" extrusionOk="0">
                <a:moveTo>
                  <a:pt x="19386" y="1922"/>
                </a:moveTo>
                <a:cubicBezTo>
                  <a:pt x="19814" y="2079"/>
                  <a:pt x="20906" y="1684"/>
                  <a:pt x="20889" y="1153"/>
                </a:cubicBezTo>
                <a:cubicBezTo>
                  <a:pt x="20881" y="1256"/>
                  <a:pt x="20912" y="1341"/>
                  <a:pt x="20981" y="1408"/>
                </a:cubicBezTo>
                <a:cubicBezTo>
                  <a:pt x="21526" y="952"/>
                  <a:pt x="20191" y="325"/>
                  <a:pt x="19879" y="191"/>
                </a:cubicBezTo>
                <a:cubicBezTo>
                  <a:pt x="20063" y="604"/>
                  <a:pt x="20673" y="601"/>
                  <a:pt x="20855" y="1057"/>
                </a:cubicBezTo>
                <a:cubicBezTo>
                  <a:pt x="20512" y="588"/>
                  <a:pt x="20469" y="1319"/>
                  <a:pt x="20375" y="1358"/>
                </a:cubicBezTo>
                <a:cubicBezTo>
                  <a:pt x="19827" y="1584"/>
                  <a:pt x="19497" y="1595"/>
                  <a:pt x="18866" y="1649"/>
                </a:cubicBezTo>
                <a:cubicBezTo>
                  <a:pt x="18833" y="1737"/>
                  <a:pt x="19305" y="1892"/>
                  <a:pt x="19386" y="1922"/>
                </a:cubicBezTo>
                <a:cubicBezTo>
                  <a:pt x="19639" y="2015"/>
                  <a:pt x="19305" y="1892"/>
                  <a:pt x="19386" y="1922"/>
                </a:cubicBezTo>
                <a:close/>
                <a:moveTo>
                  <a:pt x="19103" y="11614"/>
                </a:moveTo>
                <a:cubicBezTo>
                  <a:pt x="18975" y="11369"/>
                  <a:pt x="18653" y="11271"/>
                  <a:pt x="18576" y="10982"/>
                </a:cubicBezTo>
                <a:cubicBezTo>
                  <a:pt x="18519" y="10767"/>
                  <a:pt x="18708" y="10228"/>
                  <a:pt x="18266" y="10244"/>
                </a:cubicBezTo>
                <a:cubicBezTo>
                  <a:pt x="18251" y="10303"/>
                  <a:pt x="18237" y="10362"/>
                  <a:pt x="18222" y="10421"/>
                </a:cubicBezTo>
                <a:cubicBezTo>
                  <a:pt x="18247" y="10396"/>
                  <a:pt x="17854" y="9575"/>
                  <a:pt x="17912" y="9416"/>
                </a:cubicBezTo>
                <a:cubicBezTo>
                  <a:pt x="18034" y="9074"/>
                  <a:pt x="17131" y="8901"/>
                  <a:pt x="16984" y="8720"/>
                </a:cubicBezTo>
                <a:cubicBezTo>
                  <a:pt x="16704" y="8377"/>
                  <a:pt x="17067" y="6218"/>
                  <a:pt x="16504" y="6177"/>
                </a:cubicBezTo>
                <a:cubicBezTo>
                  <a:pt x="16273" y="6159"/>
                  <a:pt x="16153" y="6484"/>
                  <a:pt x="16083" y="6080"/>
                </a:cubicBezTo>
                <a:cubicBezTo>
                  <a:pt x="16022" y="5728"/>
                  <a:pt x="15985" y="5371"/>
                  <a:pt x="15924" y="5018"/>
                </a:cubicBezTo>
                <a:cubicBezTo>
                  <a:pt x="15759" y="4079"/>
                  <a:pt x="15690" y="4529"/>
                  <a:pt x="15317" y="5042"/>
                </a:cubicBezTo>
                <a:cubicBezTo>
                  <a:pt x="15183" y="5227"/>
                  <a:pt x="15058" y="5775"/>
                  <a:pt x="15034" y="6013"/>
                </a:cubicBezTo>
                <a:cubicBezTo>
                  <a:pt x="14984" y="6502"/>
                  <a:pt x="14940" y="7628"/>
                  <a:pt x="14375" y="7886"/>
                </a:cubicBezTo>
                <a:cubicBezTo>
                  <a:pt x="13846" y="8128"/>
                  <a:pt x="13658" y="7617"/>
                  <a:pt x="13271" y="7435"/>
                </a:cubicBezTo>
                <a:cubicBezTo>
                  <a:pt x="13079" y="7345"/>
                  <a:pt x="12495" y="6993"/>
                  <a:pt x="12357" y="6844"/>
                </a:cubicBezTo>
                <a:cubicBezTo>
                  <a:pt x="11909" y="6361"/>
                  <a:pt x="12379" y="6386"/>
                  <a:pt x="12379" y="5897"/>
                </a:cubicBezTo>
                <a:cubicBezTo>
                  <a:pt x="12379" y="5657"/>
                  <a:pt x="13041" y="5327"/>
                  <a:pt x="12893" y="5142"/>
                </a:cubicBezTo>
                <a:cubicBezTo>
                  <a:pt x="12638" y="4826"/>
                  <a:pt x="12410" y="5104"/>
                  <a:pt x="12118" y="5167"/>
                </a:cubicBezTo>
                <a:cubicBezTo>
                  <a:pt x="12073" y="5176"/>
                  <a:pt x="11507" y="4979"/>
                  <a:pt x="11456" y="4956"/>
                </a:cubicBezTo>
                <a:cubicBezTo>
                  <a:pt x="11258" y="4883"/>
                  <a:pt x="11085" y="4777"/>
                  <a:pt x="10936" y="4638"/>
                </a:cubicBezTo>
                <a:cubicBezTo>
                  <a:pt x="10808" y="4516"/>
                  <a:pt x="10485" y="4622"/>
                  <a:pt x="10582" y="4696"/>
                </a:cubicBezTo>
                <a:cubicBezTo>
                  <a:pt x="11287" y="5235"/>
                  <a:pt x="10445" y="4961"/>
                  <a:pt x="10047" y="5209"/>
                </a:cubicBezTo>
                <a:cubicBezTo>
                  <a:pt x="9664" y="5449"/>
                  <a:pt x="9179" y="6015"/>
                  <a:pt x="9314" y="6398"/>
                </a:cubicBezTo>
                <a:cubicBezTo>
                  <a:pt x="9371" y="6558"/>
                  <a:pt x="8566" y="6395"/>
                  <a:pt x="8566" y="6529"/>
                </a:cubicBezTo>
                <a:cubicBezTo>
                  <a:pt x="8531" y="5234"/>
                  <a:pt x="7201" y="6528"/>
                  <a:pt x="6847" y="6707"/>
                </a:cubicBezTo>
                <a:cubicBezTo>
                  <a:pt x="6570" y="6847"/>
                  <a:pt x="6760" y="7297"/>
                  <a:pt x="6430" y="7209"/>
                </a:cubicBezTo>
                <a:cubicBezTo>
                  <a:pt x="5937" y="7077"/>
                  <a:pt x="6342" y="7794"/>
                  <a:pt x="6208" y="7535"/>
                </a:cubicBezTo>
                <a:cubicBezTo>
                  <a:pt x="6184" y="7632"/>
                  <a:pt x="6160" y="7729"/>
                  <a:pt x="6135" y="7825"/>
                </a:cubicBezTo>
                <a:cubicBezTo>
                  <a:pt x="6054" y="7657"/>
                  <a:pt x="5985" y="7487"/>
                  <a:pt x="5914" y="7315"/>
                </a:cubicBezTo>
                <a:cubicBezTo>
                  <a:pt x="5873" y="7238"/>
                  <a:pt x="5208" y="8371"/>
                  <a:pt x="5154" y="8419"/>
                </a:cubicBezTo>
                <a:cubicBezTo>
                  <a:pt x="4695" y="8824"/>
                  <a:pt x="4672" y="9190"/>
                  <a:pt x="3820" y="9133"/>
                </a:cubicBezTo>
                <a:cubicBezTo>
                  <a:pt x="3705" y="9125"/>
                  <a:pt x="3316" y="9336"/>
                  <a:pt x="3212" y="9384"/>
                </a:cubicBezTo>
                <a:cubicBezTo>
                  <a:pt x="2904" y="9527"/>
                  <a:pt x="2613" y="9385"/>
                  <a:pt x="2350" y="9563"/>
                </a:cubicBezTo>
                <a:cubicBezTo>
                  <a:pt x="2074" y="9751"/>
                  <a:pt x="1515" y="10312"/>
                  <a:pt x="1214" y="10384"/>
                </a:cubicBezTo>
                <a:cubicBezTo>
                  <a:pt x="1097" y="10411"/>
                  <a:pt x="1127" y="9952"/>
                  <a:pt x="1118" y="10178"/>
                </a:cubicBezTo>
                <a:lnTo>
                  <a:pt x="1118" y="10178"/>
                </a:lnTo>
                <a:lnTo>
                  <a:pt x="1194" y="10178"/>
                </a:lnTo>
                <a:cubicBezTo>
                  <a:pt x="883" y="10178"/>
                  <a:pt x="1016" y="10855"/>
                  <a:pt x="856" y="11012"/>
                </a:cubicBezTo>
                <a:cubicBezTo>
                  <a:pt x="361" y="11497"/>
                  <a:pt x="1155" y="12018"/>
                  <a:pt x="820" y="12399"/>
                </a:cubicBezTo>
                <a:cubicBezTo>
                  <a:pt x="699" y="12536"/>
                  <a:pt x="536" y="11960"/>
                  <a:pt x="513" y="12066"/>
                </a:cubicBezTo>
                <a:cubicBezTo>
                  <a:pt x="514" y="12062"/>
                  <a:pt x="549" y="12342"/>
                  <a:pt x="465" y="12293"/>
                </a:cubicBezTo>
                <a:cubicBezTo>
                  <a:pt x="405" y="12258"/>
                  <a:pt x="370" y="12039"/>
                  <a:pt x="334" y="12030"/>
                </a:cubicBezTo>
                <a:cubicBezTo>
                  <a:pt x="424" y="12052"/>
                  <a:pt x="564" y="13355"/>
                  <a:pt x="640" y="13566"/>
                </a:cubicBezTo>
                <a:cubicBezTo>
                  <a:pt x="776" y="13948"/>
                  <a:pt x="561" y="14270"/>
                  <a:pt x="640" y="14640"/>
                </a:cubicBezTo>
                <a:cubicBezTo>
                  <a:pt x="747" y="15148"/>
                  <a:pt x="722" y="15468"/>
                  <a:pt x="458" y="15951"/>
                </a:cubicBezTo>
                <a:cubicBezTo>
                  <a:pt x="334" y="16180"/>
                  <a:pt x="56" y="16125"/>
                  <a:pt x="7" y="16277"/>
                </a:cubicBezTo>
                <a:cubicBezTo>
                  <a:pt x="-74" y="16533"/>
                  <a:pt x="511" y="16975"/>
                  <a:pt x="767" y="16949"/>
                </a:cubicBezTo>
                <a:cubicBezTo>
                  <a:pt x="1436" y="16881"/>
                  <a:pt x="1955" y="16336"/>
                  <a:pt x="2582" y="16311"/>
                </a:cubicBezTo>
                <a:cubicBezTo>
                  <a:pt x="2970" y="16295"/>
                  <a:pt x="3361" y="16353"/>
                  <a:pt x="3748" y="16338"/>
                </a:cubicBezTo>
                <a:cubicBezTo>
                  <a:pt x="4202" y="16322"/>
                  <a:pt x="4244" y="15862"/>
                  <a:pt x="4658" y="15792"/>
                </a:cubicBezTo>
                <a:cubicBezTo>
                  <a:pt x="5484" y="15654"/>
                  <a:pt x="6330" y="15193"/>
                  <a:pt x="7174" y="15151"/>
                </a:cubicBezTo>
                <a:cubicBezTo>
                  <a:pt x="7842" y="15118"/>
                  <a:pt x="8423" y="15247"/>
                  <a:pt x="9041" y="15506"/>
                </a:cubicBezTo>
                <a:cubicBezTo>
                  <a:pt x="9151" y="15552"/>
                  <a:pt x="9103" y="15862"/>
                  <a:pt x="9215" y="15989"/>
                </a:cubicBezTo>
                <a:cubicBezTo>
                  <a:pt x="9373" y="16166"/>
                  <a:pt x="9280" y="16704"/>
                  <a:pt x="9294" y="16895"/>
                </a:cubicBezTo>
                <a:cubicBezTo>
                  <a:pt x="9744" y="16511"/>
                  <a:pt x="10481" y="16247"/>
                  <a:pt x="10791" y="15743"/>
                </a:cubicBezTo>
                <a:cubicBezTo>
                  <a:pt x="10672" y="15935"/>
                  <a:pt x="10609" y="16166"/>
                  <a:pt x="10450" y="16380"/>
                </a:cubicBezTo>
                <a:cubicBezTo>
                  <a:pt x="10245" y="16658"/>
                  <a:pt x="9969" y="16812"/>
                  <a:pt x="9793" y="17054"/>
                </a:cubicBezTo>
                <a:cubicBezTo>
                  <a:pt x="10023" y="17069"/>
                  <a:pt x="10650" y="16543"/>
                  <a:pt x="10604" y="16524"/>
                </a:cubicBezTo>
                <a:cubicBezTo>
                  <a:pt x="10935" y="16663"/>
                  <a:pt x="10343" y="17138"/>
                  <a:pt x="10355" y="17217"/>
                </a:cubicBezTo>
                <a:cubicBezTo>
                  <a:pt x="10364" y="17277"/>
                  <a:pt x="10778" y="17209"/>
                  <a:pt x="10835" y="17418"/>
                </a:cubicBezTo>
                <a:cubicBezTo>
                  <a:pt x="10924" y="17735"/>
                  <a:pt x="10430" y="18216"/>
                  <a:pt x="10794" y="18457"/>
                </a:cubicBezTo>
                <a:cubicBezTo>
                  <a:pt x="11038" y="18617"/>
                  <a:pt x="11598" y="18832"/>
                  <a:pt x="11883" y="18879"/>
                </a:cubicBezTo>
                <a:cubicBezTo>
                  <a:pt x="11993" y="18897"/>
                  <a:pt x="12786" y="18418"/>
                  <a:pt x="12805" y="18490"/>
                </a:cubicBezTo>
                <a:cubicBezTo>
                  <a:pt x="12831" y="18588"/>
                  <a:pt x="12780" y="19001"/>
                  <a:pt x="13060" y="19024"/>
                </a:cubicBezTo>
                <a:cubicBezTo>
                  <a:pt x="13190" y="19036"/>
                  <a:pt x="13814" y="18599"/>
                  <a:pt x="13974" y="18534"/>
                </a:cubicBezTo>
                <a:cubicBezTo>
                  <a:pt x="14404" y="18360"/>
                  <a:pt x="14907" y="18467"/>
                  <a:pt x="15218" y="18114"/>
                </a:cubicBezTo>
                <a:cubicBezTo>
                  <a:pt x="15902" y="17337"/>
                  <a:pt x="16505" y="16291"/>
                  <a:pt x="17441" y="15754"/>
                </a:cubicBezTo>
                <a:cubicBezTo>
                  <a:pt x="17751" y="15577"/>
                  <a:pt x="18253" y="15097"/>
                  <a:pt x="18307" y="14745"/>
                </a:cubicBezTo>
                <a:cubicBezTo>
                  <a:pt x="18377" y="14291"/>
                  <a:pt x="19033" y="14017"/>
                  <a:pt x="19084" y="13563"/>
                </a:cubicBezTo>
                <a:cubicBezTo>
                  <a:pt x="19101" y="13406"/>
                  <a:pt x="18979" y="12964"/>
                  <a:pt x="19066" y="12849"/>
                </a:cubicBezTo>
                <a:cubicBezTo>
                  <a:pt x="19320" y="12510"/>
                  <a:pt x="19290" y="11971"/>
                  <a:pt x="19103" y="11614"/>
                </a:cubicBezTo>
                <a:cubicBezTo>
                  <a:pt x="19044" y="11501"/>
                  <a:pt x="19150" y="11703"/>
                  <a:pt x="19103" y="11614"/>
                </a:cubicBezTo>
                <a:close/>
                <a:moveTo>
                  <a:pt x="15800" y="4444"/>
                </a:moveTo>
                <a:cubicBezTo>
                  <a:pt x="15809" y="4453"/>
                  <a:pt x="15761" y="4402"/>
                  <a:pt x="15800" y="4444"/>
                </a:cubicBezTo>
                <a:cubicBezTo>
                  <a:pt x="15800" y="4444"/>
                  <a:pt x="15800" y="4444"/>
                  <a:pt x="15800" y="4444"/>
                </a:cubicBezTo>
                <a:close/>
                <a:moveTo>
                  <a:pt x="12961" y="19986"/>
                </a:moveTo>
                <a:cubicBezTo>
                  <a:pt x="12502" y="20038"/>
                  <a:pt x="11814" y="19592"/>
                  <a:pt x="11697" y="20225"/>
                </a:cubicBezTo>
                <a:cubicBezTo>
                  <a:pt x="11654" y="20463"/>
                  <a:pt x="11399" y="21102"/>
                  <a:pt x="11737" y="21256"/>
                </a:cubicBezTo>
                <a:cubicBezTo>
                  <a:pt x="12489" y="21600"/>
                  <a:pt x="13163" y="19850"/>
                  <a:pt x="13376" y="19873"/>
                </a:cubicBezTo>
                <a:cubicBezTo>
                  <a:pt x="13233" y="19896"/>
                  <a:pt x="13095" y="19934"/>
                  <a:pt x="12961" y="19986"/>
                </a:cubicBezTo>
                <a:cubicBezTo>
                  <a:pt x="12832" y="20001"/>
                  <a:pt x="13107" y="19970"/>
                  <a:pt x="12961" y="19986"/>
                </a:cubicBezTo>
                <a:close/>
                <a:moveTo>
                  <a:pt x="19596" y="4380"/>
                </a:moveTo>
                <a:cubicBezTo>
                  <a:pt x="19063" y="4380"/>
                  <a:pt x="18133" y="3946"/>
                  <a:pt x="17879" y="3572"/>
                </a:cubicBezTo>
                <a:cubicBezTo>
                  <a:pt x="17402" y="3008"/>
                  <a:pt x="17105" y="2596"/>
                  <a:pt x="16321" y="3113"/>
                </a:cubicBezTo>
                <a:cubicBezTo>
                  <a:pt x="16648" y="3732"/>
                  <a:pt x="15403" y="3702"/>
                  <a:pt x="15051" y="3495"/>
                </a:cubicBezTo>
                <a:cubicBezTo>
                  <a:pt x="15134" y="3171"/>
                  <a:pt x="15299" y="2458"/>
                  <a:pt x="15008" y="2222"/>
                </a:cubicBezTo>
                <a:cubicBezTo>
                  <a:pt x="15402" y="1681"/>
                  <a:pt x="15220" y="646"/>
                  <a:pt x="15263" y="0"/>
                </a:cubicBezTo>
                <a:cubicBezTo>
                  <a:pt x="15561" y="34"/>
                  <a:pt x="17124" y="514"/>
                  <a:pt x="17185" y="775"/>
                </a:cubicBezTo>
                <a:cubicBezTo>
                  <a:pt x="17438" y="709"/>
                  <a:pt x="17882" y="1262"/>
                  <a:pt x="17752" y="1481"/>
                </a:cubicBezTo>
                <a:cubicBezTo>
                  <a:pt x="18163" y="1442"/>
                  <a:pt x="18795" y="1893"/>
                  <a:pt x="18686" y="2306"/>
                </a:cubicBezTo>
                <a:cubicBezTo>
                  <a:pt x="18541" y="2326"/>
                  <a:pt x="18392" y="2303"/>
                  <a:pt x="18250" y="2326"/>
                </a:cubicBezTo>
                <a:cubicBezTo>
                  <a:pt x="18305" y="2472"/>
                  <a:pt x="18867" y="3294"/>
                  <a:pt x="18927" y="3308"/>
                </a:cubicBezTo>
                <a:cubicBezTo>
                  <a:pt x="19111" y="3288"/>
                  <a:pt x="19291" y="3374"/>
                  <a:pt x="19195" y="3589"/>
                </a:cubicBezTo>
                <a:cubicBezTo>
                  <a:pt x="19473" y="3593"/>
                  <a:pt x="20184" y="4380"/>
                  <a:pt x="19596" y="4380"/>
                </a:cubicBezTo>
                <a:cubicBezTo>
                  <a:pt x="19480" y="4380"/>
                  <a:pt x="19626" y="4380"/>
                  <a:pt x="19596" y="4380"/>
                </a:cubicBezTo>
                <a:close/>
              </a:path>
            </a:pathLst>
          </a:custGeom>
          <a:solidFill>
            <a:srgbClr val="FFFFFF"/>
          </a:solidFill>
          <a:ln w="12700">
            <a:miter lim="400000"/>
          </a:ln>
        </p:spPr>
        <p:txBody>
          <a:bodyPr lIns="53578" tIns="53578" rIns="53578" bIns="53578" anchor="ctr"/>
          <a:lstStyle/>
          <a:p>
            <a:pPr defTabSz="642937">
              <a:lnSpc>
                <a:spcPct val="80000"/>
              </a:lnSpc>
              <a:spcBef>
                <a:spcPts val="4900"/>
              </a:spcBef>
              <a:defRPr sz="4200">
                <a:solidFill>
                  <a:srgbClr val="FEFFFF"/>
                </a:solidFill>
                <a:effectLst>
                  <a:outerShdw sx="100000" sy="100000" kx="0" ky="0" algn="b" rotWithShape="0" blurRad="38100" dist="12700" dir="5400000">
                    <a:srgbClr val="000000">
                      <a:alpha val="50000"/>
                    </a:srgbClr>
                  </a:outerShdw>
                </a:effectLst>
                <a:latin typeface="Avenir Next Regular"/>
                <a:ea typeface="Avenir Next Regular"/>
                <a:cs typeface="Avenir Next Regular"/>
                <a:sym typeface="Avenir Next Regular"/>
              </a:defRPr>
            </a:pPr>
          </a:p>
        </p:txBody>
      </p:sp>
      <p:sp>
        <p:nvSpPr>
          <p:cNvPr id="521" name="Shape"/>
          <p:cNvSpPr/>
          <p:nvPr/>
        </p:nvSpPr>
        <p:spPr>
          <a:xfrm>
            <a:off x="12621955" y="6278313"/>
            <a:ext cx="3793470" cy="2996761"/>
          </a:xfrm>
          <a:custGeom>
            <a:avLst/>
            <a:gdLst/>
            <a:ahLst/>
            <a:cxnLst>
              <a:cxn ang="0">
                <a:pos x="wd2" y="hd2"/>
              </a:cxn>
              <a:cxn ang="5400000">
                <a:pos x="wd2" y="hd2"/>
              </a:cxn>
              <a:cxn ang="10800000">
                <a:pos x="wd2" y="hd2"/>
              </a:cxn>
              <a:cxn ang="16200000">
                <a:pos x="wd2" y="hd2"/>
              </a:cxn>
            </a:cxnLst>
            <a:rect l="0" t="0" r="r" b="b"/>
            <a:pathLst>
              <a:path w="21591" h="21535" fill="norm" stroke="1" extrusionOk="0">
                <a:moveTo>
                  <a:pt x="16904" y="15081"/>
                </a:moveTo>
                <a:cubicBezTo>
                  <a:pt x="16878" y="15144"/>
                  <a:pt x="16987" y="15511"/>
                  <a:pt x="17048" y="15519"/>
                </a:cubicBezTo>
                <a:cubicBezTo>
                  <a:pt x="17083" y="15524"/>
                  <a:pt x="17047" y="15382"/>
                  <a:pt x="17101" y="15439"/>
                </a:cubicBezTo>
                <a:cubicBezTo>
                  <a:pt x="17151" y="15490"/>
                  <a:pt x="17019" y="15711"/>
                  <a:pt x="17203" y="15682"/>
                </a:cubicBezTo>
                <a:cubicBezTo>
                  <a:pt x="17259" y="15674"/>
                  <a:pt x="17432" y="15703"/>
                  <a:pt x="17464" y="15758"/>
                </a:cubicBezTo>
                <a:cubicBezTo>
                  <a:pt x="17452" y="15727"/>
                  <a:pt x="17442" y="15696"/>
                  <a:pt x="17435" y="15663"/>
                </a:cubicBezTo>
                <a:cubicBezTo>
                  <a:pt x="17516" y="15683"/>
                  <a:pt x="17654" y="15992"/>
                  <a:pt x="17725" y="15946"/>
                </a:cubicBezTo>
                <a:cubicBezTo>
                  <a:pt x="17786" y="15905"/>
                  <a:pt x="17633" y="15755"/>
                  <a:pt x="17633" y="15702"/>
                </a:cubicBezTo>
                <a:cubicBezTo>
                  <a:pt x="17660" y="15714"/>
                  <a:pt x="17766" y="15737"/>
                  <a:pt x="17745" y="15652"/>
                </a:cubicBezTo>
                <a:cubicBezTo>
                  <a:pt x="17729" y="15587"/>
                  <a:pt x="17567" y="15597"/>
                  <a:pt x="17540" y="15580"/>
                </a:cubicBezTo>
                <a:cubicBezTo>
                  <a:pt x="17349" y="15455"/>
                  <a:pt x="17283" y="15635"/>
                  <a:pt x="17202" y="15310"/>
                </a:cubicBezTo>
                <a:cubicBezTo>
                  <a:pt x="17153" y="15112"/>
                  <a:pt x="17295" y="15098"/>
                  <a:pt x="17324" y="14930"/>
                </a:cubicBezTo>
                <a:cubicBezTo>
                  <a:pt x="17333" y="14883"/>
                  <a:pt x="17282" y="14574"/>
                  <a:pt x="17261" y="14508"/>
                </a:cubicBezTo>
                <a:cubicBezTo>
                  <a:pt x="17172" y="14517"/>
                  <a:pt x="16955" y="14428"/>
                  <a:pt x="16945" y="14587"/>
                </a:cubicBezTo>
                <a:cubicBezTo>
                  <a:pt x="16940" y="14669"/>
                  <a:pt x="17033" y="15040"/>
                  <a:pt x="16988" y="15085"/>
                </a:cubicBezTo>
                <a:cubicBezTo>
                  <a:pt x="16958" y="15115"/>
                  <a:pt x="16927" y="15024"/>
                  <a:pt x="16904" y="15081"/>
                </a:cubicBezTo>
                <a:close/>
                <a:moveTo>
                  <a:pt x="16904" y="15081"/>
                </a:moveTo>
                <a:cubicBezTo>
                  <a:pt x="16926" y="15025"/>
                  <a:pt x="16888" y="15121"/>
                  <a:pt x="16904" y="15081"/>
                </a:cubicBezTo>
                <a:cubicBezTo>
                  <a:pt x="16904" y="15081"/>
                  <a:pt x="16904" y="15081"/>
                  <a:pt x="16904" y="15081"/>
                </a:cubicBezTo>
                <a:close/>
                <a:moveTo>
                  <a:pt x="17709" y="16709"/>
                </a:moveTo>
                <a:cubicBezTo>
                  <a:pt x="17708" y="16802"/>
                  <a:pt x="17805" y="16839"/>
                  <a:pt x="17834" y="16746"/>
                </a:cubicBezTo>
                <a:cubicBezTo>
                  <a:pt x="17843" y="16718"/>
                  <a:pt x="17726" y="16544"/>
                  <a:pt x="17722" y="16461"/>
                </a:cubicBezTo>
                <a:cubicBezTo>
                  <a:pt x="17724" y="16510"/>
                  <a:pt x="17344" y="16224"/>
                  <a:pt x="17341" y="16255"/>
                </a:cubicBezTo>
                <a:cubicBezTo>
                  <a:pt x="17337" y="16305"/>
                  <a:pt x="17337" y="16436"/>
                  <a:pt x="17350" y="16498"/>
                </a:cubicBezTo>
                <a:cubicBezTo>
                  <a:pt x="17373" y="16614"/>
                  <a:pt x="17515" y="16528"/>
                  <a:pt x="17520" y="16668"/>
                </a:cubicBezTo>
                <a:cubicBezTo>
                  <a:pt x="17522" y="16697"/>
                  <a:pt x="17426" y="16700"/>
                  <a:pt x="17444" y="16766"/>
                </a:cubicBezTo>
                <a:cubicBezTo>
                  <a:pt x="17455" y="16807"/>
                  <a:pt x="17578" y="16963"/>
                  <a:pt x="17612" y="16917"/>
                </a:cubicBezTo>
                <a:cubicBezTo>
                  <a:pt x="17662" y="16850"/>
                  <a:pt x="17544" y="16759"/>
                  <a:pt x="17614" y="16682"/>
                </a:cubicBezTo>
                <a:cubicBezTo>
                  <a:pt x="17616" y="16704"/>
                  <a:pt x="17611" y="16808"/>
                  <a:pt x="17633" y="16819"/>
                </a:cubicBezTo>
                <a:cubicBezTo>
                  <a:pt x="17628" y="16817"/>
                  <a:pt x="17623" y="16814"/>
                  <a:pt x="17634" y="16819"/>
                </a:cubicBezTo>
                <a:cubicBezTo>
                  <a:pt x="17645" y="16824"/>
                  <a:pt x="17640" y="16822"/>
                  <a:pt x="17634" y="16819"/>
                </a:cubicBezTo>
                <a:cubicBezTo>
                  <a:pt x="17657" y="16828"/>
                  <a:pt x="17680" y="16724"/>
                  <a:pt x="17709" y="16709"/>
                </a:cubicBezTo>
                <a:close/>
                <a:moveTo>
                  <a:pt x="17710" y="15961"/>
                </a:moveTo>
                <a:cubicBezTo>
                  <a:pt x="17692" y="16058"/>
                  <a:pt x="17961" y="16228"/>
                  <a:pt x="17733" y="16237"/>
                </a:cubicBezTo>
                <a:cubicBezTo>
                  <a:pt x="17725" y="16290"/>
                  <a:pt x="17863" y="16620"/>
                  <a:pt x="17917" y="16605"/>
                </a:cubicBezTo>
                <a:cubicBezTo>
                  <a:pt x="17920" y="16528"/>
                  <a:pt x="17845" y="16422"/>
                  <a:pt x="17860" y="16351"/>
                </a:cubicBezTo>
                <a:cubicBezTo>
                  <a:pt x="17876" y="16273"/>
                  <a:pt x="17948" y="16350"/>
                  <a:pt x="17980" y="16311"/>
                </a:cubicBezTo>
                <a:cubicBezTo>
                  <a:pt x="17973" y="16319"/>
                  <a:pt x="17965" y="16329"/>
                  <a:pt x="17980" y="16310"/>
                </a:cubicBezTo>
                <a:cubicBezTo>
                  <a:pt x="17991" y="16297"/>
                  <a:pt x="17986" y="16303"/>
                  <a:pt x="17980" y="16310"/>
                </a:cubicBezTo>
                <a:cubicBezTo>
                  <a:pt x="18077" y="16188"/>
                  <a:pt x="17806" y="15955"/>
                  <a:pt x="17710" y="15961"/>
                </a:cubicBezTo>
                <a:close/>
                <a:moveTo>
                  <a:pt x="18167" y="17453"/>
                </a:moveTo>
                <a:cubicBezTo>
                  <a:pt x="18167" y="17440"/>
                  <a:pt x="18167" y="17446"/>
                  <a:pt x="18167" y="17453"/>
                </a:cubicBezTo>
                <a:cubicBezTo>
                  <a:pt x="18167" y="17453"/>
                  <a:pt x="18167" y="17453"/>
                  <a:pt x="18167" y="17453"/>
                </a:cubicBezTo>
                <a:close/>
                <a:moveTo>
                  <a:pt x="18083" y="17581"/>
                </a:moveTo>
                <a:cubicBezTo>
                  <a:pt x="18118" y="17811"/>
                  <a:pt x="18000" y="17620"/>
                  <a:pt x="18003" y="17620"/>
                </a:cubicBezTo>
                <a:cubicBezTo>
                  <a:pt x="17800" y="17636"/>
                  <a:pt x="17817" y="17533"/>
                  <a:pt x="17813" y="17287"/>
                </a:cubicBezTo>
                <a:cubicBezTo>
                  <a:pt x="17810" y="17128"/>
                  <a:pt x="17608" y="17239"/>
                  <a:pt x="17535" y="17194"/>
                </a:cubicBezTo>
                <a:cubicBezTo>
                  <a:pt x="17492" y="17167"/>
                  <a:pt x="17488" y="17406"/>
                  <a:pt x="17436" y="17391"/>
                </a:cubicBezTo>
                <a:cubicBezTo>
                  <a:pt x="17357" y="17368"/>
                  <a:pt x="17569" y="16871"/>
                  <a:pt x="17719" y="16991"/>
                </a:cubicBezTo>
                <a:cubicBezTo>
                  <a:pt x="17721" y="16992"/>
                  <a:pt x="17793" y="17215"/>
                  <a:pt x="17812" y="17062"/>
                </a:cubicBezTo>
                <a:cubicBezTo>
                  <a:pt x="17825" y="16959"/>
                  <a:pt x="17826" y="16988"/>
                  <a:pt x="17894" y="16996"/>
                </a:cubicBezTo>
                <a:cubicBezTo>
                  <a:pt x="17909" y="16893"/>
                  <a:pt x="17880" y="16906"/>
                  <a:pt x="17983" y="16886"/>
                </a:cubicBezTo>
                <a:cubicBezTo>
                  <a:pt x="18091" y="16865"/>
                  <a:pt x="17957" y="16726"/>
                  <a:pt x="18000" y="16693"/>
                </a:cubicBezTo>
                <a:cubicBezTo>
                  <a:pt x="18101" y="16614"/>
                  <a:pt x="18130" y="16965"/>
                  <a:pt x="18133" y="16978"/>
                </a:cubicBezTo>
                <a:cubicBezTo>
                  <a:pt x="18131" y="16970"/>
                  <a:pt x="18211" y="17160"/>
                  <a:pt x="18200" y="17128"/>
                </a:cubicBezTo>
                <a:cubicBezTo>
                  <a:pt x="18258" y="17300"/>
                  <a:pt x="18153" y="17341"/>
                  <a:pt x="18174" y="17494"/>
                </a:cubicBezTo>
                <a:lnTo>
                  <a:pt x="18168" y="17460"/>
                </a:lnTo>
                <a:cubicBezTo>
                  <a:pt x="18167" y="17449"/>
                  <a:pt x="18120" y="17319"/>
                  <a:pt x="18100" y="17304"/>
                </a:cubicBezTo>
                <a:cubicBezTo>
                  <a:pt x="17981" y="17215"/>
                  <a:pt x="18085" y="17594"/>
                  <a:pt x="18083" y="17581"/>
                </a:cubicBezTo>
                <a:close/>
                <a:moveTo>
                  <a:pt x="18592" y="19309"/>
                </a:moveTo>
                <a:cubicBezTo>
                  <a:pt x="18592" y="19309"/>
                  <a:pt x="18587" y="19307"/>
                  <a:pt x="18585" y="19305"/>
                </a:cubicBezTo>
                <a:cubicBezTo>
                  <a:pt x="18586" y="19306"/>
                  <a:pt x="18588" y="19307"/>
                  <a:pt x="18592" y="19309"/>
                </a:cubicBezTo>
                <a:close/>
                <a:moveTo>
                  <a:pt x="18592" y="19309"/>
                </a:moveTo>
                <a:lnTo>
                  <a:pt x="18598" y="19309"/>
                </a:lnTo>
                <a:cubicBezTo>
                  <a:pt x="18615" y="19134"/>
                  <a:pt x="18425" y="19063"/>
                  <a:pt x="18628" y="18989"/>
                </a:cubicBezTo>
                <a:cubicBezTo>
                  <a:pt x="18655" y="18947"/>
                  <a:pt x="18648" y="18911"/>
                  <a:pt x="18607" y="18881"/>
                </a:cubicBezTo>
                <a:cubicBezTo>
                  <a:pt x="18642" y="18813"/>
                  <a:pt x="18683" y="18803"/>
                  <a:pt x="18669" y="18696"/>
                </a:cubicBezTo>
                <a:cubicBezTo>
                  <a:pt x="18643" y="18690"/>
                  <a:pt x="18459" y="18728"/>
                  <a:pt x="18561" y="18611"/>
                </a:cubicBezTo>
                <a:cubicBezTo>
                  <a:pt x="18564" y="18608"/>
                  <a:pt x="18724" y="18381"/>
                  <a:pt x="18601" y="18449"/>
                </a:cubicBezTo>
                <a:cubicBezTo>
                  <a:pt x="18400" y="18560"/>
                  <a:pt x="18393" y="19197"/>
                  <a:pt x="18592" y="19309"/>
                </a:cubicBezTo>
                <a:close/>
                <a:moveTo>
                  <a:pt x="18103" y="19991"/>
                </a:moveTo>
                <a:cubicBezTo>
                  <a:pt x="18100" y="19960"/>
                  <a:pt x="18096" y="19927"/>
                  <a:pt x="18103" y="19992"/>
                </a:cubicBezTo>
                <a:cubicBezTo>
                  <a:pt x="18109" y="20049"/>
                  <a:pt x="18106" y="20022"/>
                  <a:pt x="18103" y="19992"/>
                </a:cubicBezTo>
                <a:cubicBezTo>
                  <a:pt x="18116" y="20110"/>
                  <a:pt x="18306" y="20161"/>
                  <a:pt x="18306" y="20039"/>
                </a:cubicBezTo>
                <a:lnTo>
                  <a:pt x="18306" y="20017"/>
                </a:lnTo>
                <a:cubicBezTo>
                  <a:pt x="18306" y="19930"/>
                  <a:pt x="18091" y="19867"/>
                  <a:pt x="18103" y="19991"/>
                </a:cubicBezTo>
                <a:close/>
                <a:moveTo>
                  <a:pt x="18904" y="19884"/>
                </a:moveTo>
                <a:cubicBezTo>
                  <a:pt x="18917" y="19893"/>
                  <a:pt x="18937" y="19906"/>
                  <a:pt x="18903" y="19884"/>
                </a:cubicBezTo>
                <a:cubicBezTo>
                  <a:pt x="18890" y="19876"/>
                  <a:pt x="18895" y="19879"/>
                  <a:pt x="18902" y="19883"/>
                </a:cubicBezTo>
                <a:cubicBezTo>
                  <a:pt x="18853" y="19853"/>
                  <a:pt x="18538" y="19779"/>
                  <a:pt x="18518" y="19896"/>
                </a:cubicBezTo>
                <a:cubicBezTo>
                  <a:pt x="18509" y="19950"/>
                  <a:pt x="18935" y="20067"/>
                  <a:pt x="18988" y="20089"/>
                </a:cubicBezTo>
                <a:cubicBezTo>
                  <a:pt x="19014" y="20004"/>
                  <a:pt x="18985" y="19937"/>
                  <a:pt x="18904" y="19884"/>
                </a:cubicBezTo>
                <a:close/>
                <a:moveTo>
                  <a:pt x="16263" y="21201"/>
                </a:moveTo>
                <a:cubicBezTo>
                  <a:pt x="16276" y="21209"/>
                  <a:pt x="16293" y="21218"/>
                  <a:pt x="16262" y="21201"/>
                </a:cubicBezTo>
                <a:cubicBezTo>
                  <a:pt x="16243" y="21190"/>
                  <a:pt x="16250" y="21195"/>
                  <a:pt x="16261" y="21200"/>
                </a:cubicBezTo>
                <a:cubicBezTo>
                  <a:pt x="16178" y="21156"/>
                  <a:pt x="15894" y="21117"/>
                  <a:pt x="15839" y="21038"/>
                </a:cubicBezTo>
                <a:cubicBezTo>
                  <a:pt x="15766" y="20931"/>
                  <a:pt x="16060" y="20952"/>
                  <a:pt x="16033" y="20890"/>
                </a:cubicBezTo>
                <a:cubicBezTo>
                  <a:pt x="16015" y="20847"/>
                  <a:pt x="15631" y="20892"/>
                  <a:pt x="15548" y="20827"/>
                </a:cubicBezTo>
                <a:cubicBezTo>
                  <a:pt x="15431" y="20733"/>
                  <a:pt x="15383" y="20954"/>
                  <a:pt x="15185" y="20881"/>
                </a:cubicBezTo>
                <a:cubicBezTo>
                  <a:pt x="15030" y="20824"/>
                  <a:pt x="14638" y="20421"/>
                  <a:pt x="14549" y="20854"/>
                </a:cubicBezTo>
                <a:cubicBezTo>
                  <a:pt x="14678" y="20857"/>
                  <a:pt x="14825" y="21025"/>
                  <a:pt x="14961" y="21071"/>
                </a:cubicBezTo>
                <a:cubicBezTo>
                  <a:pt x="15189" y="21147"/>
                  <a:pt x="15472" y="21216"/>
                  <a:pt x="15706" y="21244"/>
                </a:cubicBezTo>
                <a:cubicBezTo>
                  <a:pt x="15768" y="21252"/>
                  <a:pt x="16095" y="21365"/>
                  <a:pt x="16116" y="21306"/>
                </a:cubicBezTo>
                <a:cubicBezTo>
                  <a:pt x="16108" y="21329"/>
                  <a:pt x="16443" y="21301"/>
                  <a:pt x="16263" y="21201"/>
                </a:cubicBezTo>
                <a:close/>
                <a:moveTo>
                  <a:pt x="14587" y="20535"/>
                </a:moveTo>
                <a:cubicBezTo>
                  <a:pt x="14613" y="20480"/>
                  <a:pt x="14595" y="20518"/>
                  <a:pt x="14587" y="20535"/>
                </a:cubicBezTo>
                <a:cubicBezTo>
                  <a:pt x="14615" y="20477"/>
                  <a:pt x="14667" y="19955"/>
                  <a:pt x="14646" y="19893"/>
                </a:cubicBezTo>
                <a:cubicBezTo>
                  <a:pt x="14672" y="19912"/>
                  <a:pt x="14704" y="19916"/>
                  <a:pt x="14725" y="19942"/>
                </a:cubicBezTo>
                <a:cubicBezTo>
                  <a:pt x="14719" y="19826"/>
                  <a:pt x="14724" y="19684"/>
                  <a:pt x="14625" y="19570"/>
                </a:cubicBezTo>
                <a:cubicBezTo>
                  <a:pt x="14582" y="19521"/>
                  <a:pt x="14466" y="19573"/>
                  <a:pt x="14476" y="19656"/>
                </a:cubicBezTo>
                <a:cubicBezTo>
                  <a:pt x="14484" y="19728"/>
                  <a:pt x="14595" y="19726"/>
                  <a:pt x="14612" y="19833"/>
                </a:cubicBezTo>
                <a:cubicBezTo>
                  <a:pt x="14544" y="19734"/>
                  <a:pt x="14504" y="19734"/>
                  <a:pt x="14410" y="19686"/>
                </a:cubicBezTo>
                <a:cubicBezTo>
                  <a:pt x="14334" y="19438"/>
                  <a:pt x="14184" y="19343"/>
                  <a:pt x="14241" y="19116"/>
                </a:cubicBezTo>
                <a:cubicBezTo>
                  <a:pt x="14265" y="19025"/>
                  <a:pt x="13866" y="18581"/>
                  <a:pt x="13773" y="18564"/>
                </a:cubicBezTo>
                <a:cubicBezTo>
                  <a:pt x="13610" y="18532"/>
                  <a:pt x="13314" y="18143"/>
                  <a:pt x="13239" y="17978"/>
                </a:cubicBezTo>
                <a:cubicBezTo>
                  <a:pt x="13175" y="17835"/>
                  <a:pt x="12614" y="17619"/>
                  <a:pt x="12740" y="17868"/>
                </a:cubicBezTo>
                <a:cubicBezTo>
                  <a:pt x="12804" y="17994"/>
                  <a:pt x="12911" y="18099"/>
                  <a:pt x="12993" y="18204"/>
                </a:cubicBezTo>
                <a:cubicBezTo>
                  <a:pt x="13074" y="18306"/>
                  <a:pt x="13143" y="18547"/>
                  <a:pt x="13247" y="18604"/>
                </a:cubicBezTo>
                <a:cubicBezTo>
                  <a:pt x="13343" y="18657"/>
                  <a:pt x="13391" y="18728"/>
                  <a:pt x="13410" y="18867"/>
                </a:cubicBezTo>
                <a:cubicBezTo>
                  <a:pt x="13435" y="19052"/>
                  <a:pt x="13571" y="19187"/>
                  <a:pt x="13642" y="19345"/>
                </a:cubicBezTo>
                <a:cubicBezTo>
                  <a:pt x="13726" y="19532"/>
                  <a:pt x="13738" y="19854"/>
                  <a:pt x="13898" y="19967"/>
                </a:cubicBezTo>
                <a:cubicBezTo>
                  <a:pt x="13999" y="20039"/>
                  <a:pt x="14049" y="20239"/>
                  <a:pt x="14159" y="20332"/>
                </a:cubicBezTo>
                <a:cubicBezTo>
                  <a:pt x="14218" y="20381"/>
                  <a:pt x="14320" y="20591"/>
                  <a:pt x="14373" y="20604"/>
                </a:cubicBezTo>
                <a:cubicBezTo>
                  <a:pt x="14369" y="20571"/>
                  <a:pt x="14355" y="20530"/>
                  <a:pt x="14378" y="20503"/>
                </a:cubicBezTo>
                <a:cubicBezTo>
                  <a:pt x="14413" y="20525"/>
                  <a:pt x="14560" y="20593"/>
                  <a:pt x="14587" y="20535"/>
                </a:cubicBezTo>
                <a:cubicBezTo>
                  <a:pt x="14584" y="20542"/>
                  <a:pt x="14582" y="20546"/>
                  <a:pt x="14587" y="20535"/>
                </a:cubicBezTo>
                <a:close/>
                <a:moveTo>
                  <a:pt x="18008" y="18723"/>
                </a:moveTo>
                <a:cubicBezTo>
                  <a:pt x="17983" y="18750"/>
                  <a:pt x="17963" y="18782"/>
                  <a:pt x="17947" y="18819"/>
                </a:cubicBezTo>
                <a:cubicBezTo>
                  <a:pt x="17734" y="19148"/>
                  <a:pt x="17442" y="18778"/>
                  <a:pt x="17197" y="18912"/>
                </a:cubicBezTo>
                <a:cubicBezTo>
                  <a:pt x="17066" y="18984"/>
                  <a:pt x="16845" y="19897"/>
                  <a:pt x="16936" y="20034"/>
                </a:cubicBezTo>
                <a:cubicBezTo>
                  <a:pt x="16988" y="20112"/>
                  <a:pt x="17002" y="20686"/>
                  <a:pt x="17101" y="20570"/>
                </a:cubicBezTo>
                <a:cubicBezTo>
                  <a:pt x="17213" y="20440"/>
                  <a:pt x="17176" y="20077"/>
                  <a:pt x="17157" y="19905"/>
                </a:cubicBezTo>
                <a:cubicBezTo>
                  <a:pt x="17424" y="19728"/>
                  <a:pt x="17188" y="20552"/>
                  <a:pt x="17558" y="20246"/>
                </a:cubicBezTo>
                <a:cubicBezTo>
                  <a:pt x="17629" y="20187"/>
                  <a:pt x="17419" y="19764"/>
                  <a:pt x="17386" y="19700"/>
                </a:cubicBezTo>
                <a:cubicBezTo>
                  <a:pt x="17326" y="19586"/>
                  <a:pt x="17694" y="19451"/>
                  <a:pt x="17705" y="19360"/>
                </a:cubicBezTo>
                <a:cubicBezTo>
                  <a:pt x="17715" y="19275"/>
                  <a:pt x="16935" y="19751"/>
                  <a:pt x="17124" y="19135"/>
                </a:cubicBezTo>
                <a:cubicBezTo>
                  <a:pt x="17171" y="18983"/>
                  <a:pt x="17519" y="19053"/>
                  <a:pt x="17608" y="19065"/>
                </a:cubicBezTo>
                <a:cubicBezTo>
                  <a:pt x="17718" y="19079"/>
                  <a:pt x="17835" y="19134"/>
                  <a:pt x="17920" y="19006"/>
                </a:cubicBezTo>
                <a:cubicBezTo>
                  <a:pt x="17927" y="18996"/>
                  <a:pt x="18090" y="18686"/>
                  <a:pt x="18008" y="18723"/>
                </a:cubicBezTo>
                <a:close/>
                <a:moveTo>
                  <a:pt x="16704" y="13082"/>
                </a:moveTo>
                <a:cubicBezTo>
                  <a:pt x="16613" y="13312"/>
                  <a:pt x="16783" y="13423"/>
                  <a:pt x="16840" y="13609"/>
                </a:cubicBezTo>
                <a:cubicBezTo>
                  <a:pt x="16841" y="13609"/>
                  <a:pt x="16850" y="13609"/>
                  <a:pt x="16851" y="13609"/>
                </a:cubicBezTo>
                <a:cubicBezTo>
                  <a:pt x="16855" y="13521"/>
                  <a:pt x="17025" y="12818"/>
                  <a:pt x="16888" y="12816"/>
                </a:cubicBezTo>
                <a:cubicBezTo>
                  <a:pt x="16888" y="12816"/>
                  <a:pt x="16888" y="12816"/>
                  <a:pt x="16888" y="12816"/>
                </a:cubicBezTo>
                <a:cubicBezTo>
                  <a:pt x="16848" y="12816"/>
                  <a:pt x="16878" y="12816"/>
                  <a:pt x="16888" y="12816"/>
                </a:cubicBezTo>
                <a:cubicBezTo>
                  <a:pt x="16771" y="12816"/>
                  <a:pt x="16747" y="12972"/>
                  <a:pt x="16704" y="13082"/>
                </a:cubicBezTo>
                <a:close/>
                <a:moveTo>
                  <a:pt x="17712" y="10844"/>
                </a:moveTo>
                <a:cubicBezTo>
                  <a:pt x="17703" y="10863"/>
                  <a:pt x="17708" y="10853"/>
                  <a:pt x="17712" y="10844"/>
                </a:cubicBezTo>
                <a:cubicBezTo>
                  <a:pt x="17692" y="10887"/>
                  <a:pt x="17822" y="11096"/>
                  <a:pt x="17838" y="11109"/>
                </a:cubicBezTo>
                <a:cubicBezTo>
                  <a:pt x="17849" y="11118"/>
                  <a:pt x="17865" y="11124"/>
                  <a:pt x="17877" y="11126"/>
                </a:cubicBezTo>
                <a:cubicBezTo>
                  <a:pt x="17878" y="11096"/>
                  <a:pt x="17839" y="10886"/>
                  <a:pt x="17827" y="10899"/>
                </a:cubicBezTo>
                <a:cubicBezTo>
                  <a:pt x="17897" y="10821"/>
                  <a:pt x="17903" y="11539"/>
                  <a:pt x="18077" y="11380"/>
                </a:cubicBezTo>
                <a:cubicBezTo>
                  <a:pt x="18170" y="11297"/>
                  <a:pt x="18111" y="11168"/>
                  <a:pt x="18118" y="11055"/>
                </a:cubicBezTo>
                <a:cubicBezTo>
                  <a:pt x="18128" y="10876"/>
                  <a:pt x="18099" y="10972"/>
                  <a:pt x="18021" y="10859"/>
                </a:cubicBezTo>
                <a:cubicBezTo>
                  <a:pt x="18036" y="10845"/>
                  <a:pt x="17825" y="10607"/>
                  <a:pt x="17712" y="10844"/>
                </a:cubicBezTo>
                <a:cubicBezTo>
                  <a:pt x="17714" y="10841"/>
                  <a:pt x="17715" y="10839"/>
                  <a:pt x="17716" y="10837"/>
                </a:cubicBezTo>
                <a:cubicBezTo>
                  <a:pt x="17715" y="10838"/>
                  <a:pt x="17714" y="10841"/>
                  <a:pt x="17712" y="10844"/>
                </a:cubicBezTo>
                <a:close/>
                <a:moveTo>
                  <a:pt x="18155" y="10981"/>
                </a:moveTo>
                <a:cubicBezTo>
                  <a:pt x="18156" y="10983"/>
                  <a:pt x="18156" y="10984"/>
                  <a:pt x="18157" y="10986"/>
                </a:cubicBezTo>
                <a:lnTo>
                  <a:pt x="18157" y="10980"/>
                </a:lnTo>
                <a:cubicBezTo>
                  <a:pt x="18156" y="10981"/>
                  <a:pt x="18156" y="10981"/>
                  <a:pt x="18155" y="10981"/>
                </a:cubicBezTo>
                <a:close/>
                <a:moveTo>
                  <a:pt x="18494" y="10870"/>
                </a:moveTo>
                <a:cubicBezTo>
                  <a:pt x="18495" y="10871"/>
                  <a:pt x="18495" y="10871"/>
                  <a:pt x="18494" y="10870"/>
                </a:cubicBezTo>
                <a:cubicBezTo>
                  <a:pt x="18471" y="10838"/>
                  <a:pt x="18547" y="10731"/>
                  <a:pt x="18554" y="10729"/>
                </a:cubicBezTo>
                <a:cubicBezTo>
                  <a:pt x="18453" y="10479"/>
                  <a:pt x="18199" y="10696"/>
                  <a:pt x="18150" y="10851"/>
                </a:cubicBezTo>
                <a:cubicBezTo>
                  <a:pt x="18209" y="10805"/>
                  <a:pt x="18269" y="11010"/>
                  <a:pt x="18342" y="10999"/>
                </a:cubicBezTo>
                <a:cubicBezTo>
                  <a:pt x="18354" y="10871"/>
                  <a:pt x="18377" y="10711"/>
                  <a:pt x="18494" y="10870"/>
                </a:cubicBezTo>
                <a:close/>
                <a:moveTo>
                  <a:pt x="18925" y="10455"/>
                </a:moveTo>
                <a:cubicBezTo>
                  <a:pt x="19074" y="10535"/>
                  <a:pt x="18998" y="10353"/>
                  <a:pt x="19082" y="10331"/>
                </a:cubicBezTo>
                <a:cubicBezTo>
                  <a:pt x="19143" y="10315"/>
                  <a:pt x="19102" y="10429"/>
                  <a:pt x="19140" y="10453"/>
                </a:cubicBezTo>
                <a:cubicBezTo>
                  <a:pt x="19161" y="10466"/>
                  <a:pt x="19182" y="10192"/>
                  <a:pt x="19268" y="10229"/>
                </a:cubicBezTo>
                <a:cubicBezTo>
                  <a:pt x="19270" y="10283"/>
                  <a:pt x="19281" y="10332"/>
                  <a:pt x="19303" y="10378"/>
                </a:cubicBezTo>
                <a:cubicBezTo>
                  <a:pt x="19331" y="10411"/>
                  <a:pt x="19368" y="10180"/>
                  <a:pt x="19390" y="10163"/>
                </a:cubicBezTo>
                <a:cubicBezTo>
                  <a:pt x="19189" y="10042"/>
                  <a:pt x="19220" y="9561"/>
                  <a:pt x="19213" y="9410"/>
                </a:cubicBezTo>
                <a:cubicBezTo>
                  <a:pt x="19203" y="9250"/>
                  <a:pt x="18945" y="8663"/>
                  <a:pt x="18789" y="8793"/>
                </a:cubicBezTo>
                <a:cubicBezTo>
                  <a:pt x="18688" y="8878"/>
                  <a:pt x="18903" y="9380"/>
                  <a:pt x="18921" y="9513"/>
                </a:cubicBezTo>
                <a:cubicBezTo>
                  <a:pt x="18942" y="9666"/>
                  <a:pt x="18831" y="9812"/>
                  <a:pt x="18747" y="9883"/>
                </a:cubicBezTo>
                <a:cubicBezTo>
                  <a:pt x="18578" y="10022"/>
                  <a:pt x="18681" y="9752"/>
                  <a:pt x="18616" y="9737"/>
                </a:cubicBezTo>
                <a:cubicBezTo>
                  <a:pt x="18570" y="9727"/>
                  <a:pt x="18579" y="10013"/>
                  <a:pt x="18565" y="10058"/>
                </a:cubicBezTo>
                <a:cubicBezTo>
                  <a:pt x="18497" y="10271"/>
                  <a:pt x="18631" y="10204"/>
                  <a:pt x="18427" y="10176"/>
                </a:cubicBezTo>
                <a:cubicBezTo>
                  <a:pt x="18351" y="10166"/>
                  <a:pt x="18089" y="10234"/>
                  <a:pt x="18044" y="10303"/>
                </a:cubicBezTo>
                <a:cubicBezTo>
                  <a:pt x="18047" y="10299"/>
                  <a:pt x="17883" y="10560"/>
                  <a:pt x="17858" y="10523"/>
                </a:cubicBezTo>
                <a:cubicBezTo>
                  <a:pt x="17899" y="10754"/>
                  <a:pt x="18464" y="10422"/>
                  <a:pt x="18580" y="10472"/>
                </a:cubicBezTo>
                <a:cubicBezTo>
                  <a:pt x="18585" y="10596"/>
                  <a:pt x="18609" y="10680"/>
                  <a:pt x="18703" y="10735"/>
                </a:cubicBezTo>
                <a:cubicBezTo>
                  <a:pt x="18753" y="10764"/>
                  <a:pt x="18816" y="10592"/>
                  <a:pt x="18840" y="10543"/>
                </a:cubicBezTo>
                <a:cubicBezTo>
                  <a:pt x="18865" y="10494"/>
                  <a:pt x="18720" y="10465"/>
                  <a:pt x="18769" y="10389"/>
                </a:cubicBezTo>
                <a:cubicBezTo>
                  <a:pt x="18797" y="10347"/>
                  <a:pt x="18905" y="10444"/>
                  <a:pt x="18925" y="10455"/>
                </a:cubicBezTo>
                <a:close/>
                <a:moveTo>
                  <a:pt x="19160" y="8116"/>
                </a:moveTo>
                <a:lnTo>
                  <a:pt x="19146" y="8111"/>
                </a:lnTo>
                <a:cubicBezTo>
                  <a:pt x="19036" y="8151"/>
                  <a:pt x="19089" y="8247"/>
                  <a:pt x="18906" y="8142"/>
                </a:cubicBezTo>
                <a:cubicBezTo>
                  <a:pt x="18847" y="8108"/>
                  <a:pt x="18485" y="7762"/>
                  <a:pt x="18443" y="7857"/>
                </a:cubicBezTo>
                <a:cubicBezTo>
                  <a:pt x="18479" y="7928"/>
                  <a:pt x="18697" y="8296"/>
                  <a:pt x="18646" y="8380"/>
                </a:cubicBezTo>
                <a:cubicBezTo>
                  <a:pt x="18629" y="8381"/>
                  <a:pt x="18520" y="8340"/>
                  <a:pt x="18499" y="8358"/>
                </a:cubicBezTo>
                <a:cubicBezTo>
                  <a:pt x="18498" y="8393"/>
                  <a:pt x="18522" y="8403"/>
                  <a:pt x="18547" y="8410"/>
                </a:cubicBezTo>
                <a:cubicBezTo>
                  <a:pt x="18531" y="8460"/>
                  <a:pt x="18513" y="8509"/>
                  <a:pt x="18493" y="8557"/>
                </a:cubicBezTo>
                <a:cubicBezTo>
                  <a:pt x="18527" y="8619"/>
                  <a:pt x="18568" y="8674"/>
                  <a:pt x="18615" y="8721"/>
                </a:cubicBezTo>
                <a:cubicBezTo>
                  <a:pt x="18661" y="8865"/>
                  <a:pt x="18800" y="8728"/>
                  <a:pt x="18795" y="8712"/>
                </a:cubicBezTo>
                <a:cubicBezTo>
                  <a:pt x="18774" y="8635"/>
                  <a:pt x="18622" y="8687"/>
                  <a:pt x="18587" y="8598"/>
                </a:cubicBezTo>
                <a:cubicBezTo>
                  <a:pt x="18565" y="8543"/>
                  <a:pt x="18779" y="8529"/>
                  <a:pt x="18804" y="8536"/>
                </a:cubicBezTo>
                <a:cubicBezTo>
                  <a:pt x="18831" y="8543"/>
                  <a:pt x="19142" y="8756"/>
                  <a:pt x="19097" y="8609"/>
                </a:cubicBezTo>
                <a:cubicBezTo>
                  <a:pt x="19047" y="8447"/>
                  <a:pt x="19219" y="8414"/>
                  <a:pt x="19316" y="8366"/>
                </a:cubicBezTo>
                <a:cubicBezTo>
                  <a:pt x="19247" y="8378"/>
                  <a:pt x="19154" y="8192"/>
                  <a:pt x="19160" y="8116"/>
                </a:cubicBezTo>
                <a:close/>
                <a:moveTo>
                  <a:pt x="17646" y="6274"/>
                </a:moveTo>
                <a:cubicBezTo>
                  <a:pt x="17799" y="6419"/>
                  <a:pt x="17943" y="6645"/>
                  <a:pt x="18027" y="6862"/>
                </a:cubicBezTo>
                <a:cubicBezTo>
                  <a:pt x="18080" y="6997"/>
                  <a:pt x="18171" y="7189"/>
                  <a:pt x="18248" y="7303"/>
                </a:cubicBezTo>
                <a:cubicBezTo>
                  <a:pt x="18298" y="7378"/>
                  <a:pt x="18389" y="7663"/>
                  <a:pt x="18474" y="7676"/>
                </a:cubicBezTo>
                <a:cubicBezTo>
                  <a:pt x="18421" y="7470"/>
                  <a:pt x="18534" y="7473"/>
                  <a:pt x="18607" y="7547"/>
                </a:cubicBezTo>
                <a:cubicBezTo>
                  <a:pt x="18461" y="7353"/>
                  <a:pt x="18082" y="7060"/>
                  <a:pt x="18198" y="6858"/>
                </a:cubicBezTo>
                <a:cubicBezTo>
                  <a:pt x="18255" y="6759"/>
                  <a:pt x="18499" y="7018"/>
                  <a:pt x="18519" y="7049"/>
                </a:cubicBezTo>
                <a:cubicBezTo>
                  <a:pt x="18357" y="6801"/>
                  <a:pt x="18126" y="6627"/>
                  <a:pt x="17961" y="6378"/>
                </a:cubicBezTo>
                <a:cubicBezTo>
                  <a:pt x="17806" y="6144"/>
                  <a:pt x="17586" y="5734"/>
                  <a:pt x="17350" y="5619"/>
                </a:cubicBezTo>
                <a:cubicBezTo>
                  <a:pt x="17325" y="5663"/>
                  <a:pt x="17472" y="5827"/>
                  <a:pt x="17478" y="5878"/>
                </a:cubicBezTo>
                <a:cubicBezTo>
                  <a:pt x="17465" y="5877"/>
                  <a:pt x="17376" y="5743"/>
                  <a:pt x="17378" y="5856"/>
                </a:cubicBezTo>
                <a:cubicBezTo>
                  <a:pt x="17378" y="5852"/>
                  <a:pt x="17378" y="5849"/>
                  <a:pt x="17378" y="5857"/>
                </a:cubicBezTo>
                <a:cubicBezTo>
                  <a:pt x="17379" y="5869"/>
                  <a:pt x="17378" y="5863"/>
                  <a:pt x="17378" y="5857"/>
                </a:cubicBezTo>
                <a:cubicBezTo>
                  <a:pt x="17381" y="5928"/>
                  <a:pt x="17603" y="6232"/>
                  <a:pt x="17646" y="6274"/>
                </a:cubicBezTo>
                <a:close/>
                <a:moveTo>
                  <a:pt x="18607" y="7547"/>
                </a:moveTo>
                <a:cubicBezTo>
                  <a:pt x="18635" y="7584"/>
                  <a:pt x="18654" y="7616"/>
                  <a:pt x="18660" y="7644"/>
                </a:cubicBezTo>
                <a:cubicBezTo>
                  <a:pt x="18653" y="7607"/>
                  <a:pt x="18633" y="7573"/>
                  <a:pt x="18607" y="7547"/>
                </a:cubicBezTo>
                <a:close/>
                <a:moveTo>
                  <a:pt x="12796" y="1135"/>
                </a:moveTo>
                <a:cubicBezTo>
                  <a:pt x="12751" y="1122"/>
                  <a:pt x="12895" y="1166"/>
                  <a:pt x="12796" y="1135"/>
                </a:cubicBezTo>
                <a:cubicBezTo>
                  <a:pt x="12796" y="1135"/>
                  <a:pt x="12796" y="1135"/>
                  <a:pt x="12796" y="1135"/>
                </a:cubicBezTo>
                <a:close/>
                <a:moveTo>
                  <a:pt x="12796" y="1135"/>
                </a:moveTo>
                <a:cubicBezTo>
                  <a:pt x="12907" y="1169"/>
                  <a:pt x="13566" y="1269"/>
                  <a:pt x="13631" y="1102"/>
                </a:cubicBezTo>
                <a:cubicBezTo>
                  <a:pt x="13663" y="1018"/>
                  <a:pt x="12743" y="910"/>
                  <a:pt x="12645" y="914"/>
                </a:cubicBezTo>
                <a:cubicBezTo>
                  <a:pt x="12600" y="1062"/>
                  <a:pt x="12710" y="1110"/>
                  <a:pt x="12796" y="1135"/>
                </a:cubicBezTo>
                <a:close/>
                <a:moveTo>
                  <a:pt x="6624" y="191"/>
                </a:moveTo>
                <a:cubicBezTo>
                  <a:pt x="6624" y="192"/>
                  <a:pt x="6625" y="195"/>
                  <a:pt x="6626" y="199"/>
                </a:cubicBezTo>
                <a:cubicBezTo>
                  <a:pt x="6626" y="196"/>
                  <a:pt x="6625" y="194"/>
                  <a:pt x="6624" y="191"/>
                </a:cubicBezTo>
                <a:cubicBezTo>
                  <a:pt x="6624" y="191"/>
                  <a:pt x="6624" y="191"/>
                  <a:pt x="6624" y="191"/>
                </a:cubicBezTo>
                <a:close/>
                <a:moveTo>
                  <a:pt x="6637" y="229"/>
                </a:moveTo>
                <a:cubicBezTo>
                  <a:pt x="6645" y="251"/>
                  <a:pt x="6651" y="268"/>
                  <a:pt x="6637" y="229"/>
                </a:cubicBezTo>
                <a:cubicBezTo>
                  <a:pt x="6637" y="229"/>
                  <a:pt x="6637" y="229"/>
                  <a:pt x="6637" y="229"/>
                </a:cubicBezTo>
                <a:close/>
                <a:moveTo>
                  <a:pt x="6637" y="229"/>
                </a:moveTo>
                <a:cubicBezTo>
                  <a:pt x="6637" y="228"/>
                  <a:pt x="6636" y="225"/>
                  <a:pt x="6635" y="224"/>
                </a:cubicBezTo>
                <a:cubicBezTo>
                  <a:pt x="6636" y="225"/>
                  <a:pt x="6637" y="227"/>
                  <a:pt x="6637" y="229"/>
                </a:cubicBezTo>
                <a:close/>
                <a:moveTo>
                  <a:pt x="6626" y="199"/>
                </a:moveTo>
                <a:cubicBezTo>
                  <a:pt x="6629" y="205"/>
                  <a:pt x="6632" y="215"/>
                  <a:pt x="6635" y="224"/>
                </a:cubicBezTo>
                <a:cubicBezTo>
                  <a:pt x="6633" y="217"/>
                  <a:pt x="6630" y="209"/>
                  <a:pt x="6626" y="199"/>
                </a:cubicBezTo>
                <a:close/>
                <a:moveTo>
                  <a:pt x="6639" y="191"/>
                </a:moveTo>
                <a:cubicBezTo>
                  <a:pt x="6700" y="344"/>
                  <a:pt x="6882" y="206"/>
                  <a:pt x="6974" y="224"/>
                </a:cubicBezTo>
                <a:cubicBezTo>
                  <a:pt x="6891" y="274"/>
                  <a:pt x="7101" y="361"/>
                  <a:pt x="7127" y="364"/>
                </a:cubicBezTo>
                <a:cubicBezTo>
                  <a:pt x="7319" y="388"/>
                  <a:pt x="7515" y="426"/>
                  <a:pt x="7709" y="415"/>
                </a:cubicBezTo>
                <a:cubicBezTo>
                  <a:pt x="7714" y="407"/>
                  <a:pt x="7716" y="403"/>
                  <a:pt x="7718" y="393"/>
                </a:cubicBezTo>
                <a:cubicBezTo>
                  <a:pt x="7615" y="349"/>
                  <a:pt x="7588" y="217"/>
                  <a:pt x="7471" y="203"/>
                </a:cubicBezTo>
                <a:cubicBezTo>
                  <a:pt x="7304" y="184"/>
                  <a:pt x="7240" y="132"/>
                  <a:pt x="7094" y="42"/>
                </a:cubicBezTo>
                <a:cubicBezTo>
                  <a:pt x="7017" y="-6"/>
                  <a:pt x="6518" y="-65"/>
                  <a:pt x="6639" y="191"/>
                </a:cubicBezTo>
                <a:cubicBezTo>
                  <a:pt x="6639" y="191"/>
                  <a:pt x="6639" y="191"/>
                  <a:pt x="6639" y="191"/>
                </a:cubicBezTo>
                <a:close/>
                <a:moveTo>
                  <a:pt x="3049" y="1821"/>
                </a:moveTo>
                <a:cubicBezTo>
                  <a:pt x="3097" y="1824"/>
                  <a:pt x="3068" y="1822"/>
                  <a:pt x="3049" y="1821"/>
                </a:cubicBezTo>
                <a:cubicBezTo>
                  <a:pt x="3259" y="1833"/>
                  <a:pt x="3444" y="2105"/>
                  <a:pt x="3693" y="1983"/>
                </a:cubicBezTo>
                <a:cubicBezTo>
                  <a:pt x="3695" y="1975"/>
                  <a:pt x="3695" y="1959"/>
                  <a:pt x="3693" y="1951"/>
                </a:cubicBezTo>
                <a:cubicBezTo>
                  <a:pt x="3378" y="1819"/>
                  <a:pt x="3267" y="1534"/>
                  <a:pt x="3575" y="1251"/>
                </a:cubicBezTo>
                <a:cubicBezTo>
                  <a:pt x="3878" y="973"/>
                  <a:pt x="4250" y="1072"/>
                  <a:pt x="4563" y="873"/>
                </a:cubicBezTo>
                <a:cubicBezTo>
                  <a:pt x="4434" y="627"/>
                  <a:pt x="4069" y="857"/>
                  <a:pt x="3881" y="855"/>
                </a:cubicBezTo>
                <a:cubicBezTo>
                  <a:pt x="3631" y="853"/>
                  <a:pt x="3298" y="977"/>
                  <a:pt x="3102" y="1185"/>
                </a:cubicBezTo>
                <a:cubicBezTo>
                  <a:pt x="3040" y="1251"/>
                  <a:pt x="3027" y="1414"/>
                  <a:pt x="3008" y="1500"/>
                </a:cubicBezTo>
                <a:cubicBezTo>
                  <a:pt x="2968" y="1677"/>
                  <a:pt x="2751" y="1804"/>
                  <a:pt x="3049" y="1821"/>
                </a:cubicBezTo>
                <a:close/>
                <a:moveTo>
                  <a:pt x="10216" y="16862"/>
                </a:moveTo>
                <a:cubicBezTo>
                  <a:pt x="10007" y="16414"/>
                  <a:pt x="9990" y="17186"/>
                  <a:pt x="10036" y="17376"/>
                </a:cubicBezTo>
                <a:cubicBezTo>
                  <a:pt x="10092" y="17606"/>
                  <a:pt x="10129" y="17705"/>
                  <a:pt x="10318" y="17537"/>
                </a:cubicBezTo>
                <a:cubicBezTo>
                  <a:pt x="10499" y="17376"/>
                  <a:pt x="10291" y="17023"/>
                  <a:pt x="10216" y="16863"/>
                </a:cubicBezTo>
                <a:cubicBezTo>
                  <a:pt x="10225" y="16883"/>
                  <a:pt x="10244" y="16922"/>
                  <a:pt x="10216" y="16862"/>
                </a:cubicBezTo>
                <a:close/>
                <a:moveTo>
                  <a:pt x="10216" y="16862"/>
                </a:moveTo>
                <a:cubicBezTo>
                  <a:pt x="10216" y="16862"/>
                  <a:pt x="10216" y="16862"/>
                  <a:pt x="10216" y="16863"/>
                </a:cubicBezTo>
                <a:cubicBezTo>
                  <a:pt x="10211" y="16852"/>
                  <a:pt x="10209" y="16847"/>
                  <a:pt x="10216" y="16862"/>
                </a:cubicBezTo>
                <a:close/>
                <a:moveTo>
                  <a:pt x="17680" y="20444"/>
                </a:moveTo>
                <a:cubicBezTo>
                  <a:pt x="17677" y="20432"/>
                  <a:pt x="17678" y="20435"/>
                  <a:pt x="17679" y="20439"/>
                </a:cubicBezTo>
                <a:cubicBezTo>
                  <a:pt x="17647" y="20338"/>
                  <a:pt x="17562" y="20187"/>
                  <a:pt x="17562" y="20438"/>
                </a:cubicBezTo>
                <a:cubicBezTo>
                  <a:pt x="17562" y="20640"/>
                  <a:pt x="17719" y="20588"/>
                  <a:pt x="17681" y="20445"/>
                </a:cubicBezTo>
                <a:cubicBezTo>
                  <a:pt x="17681" y="20446"/>
                  <a:pt x="17681" y="20446"/>
                  <a:pt x="17680" y="20444"/>
                </a:cubicBezTo>
                <a:close/>
                <a:moveTo>
                  <a:pt x="20845" y="19801"/>
                </a:moveTo>
                <a:cubicBezTo>
                  <a:pt x="20845" y="19756"/>
                  <a:pt x="20831" y="19752"/>
                  <a:pt x="20720" y="19722"/>
                </a:cubicBezTo>
                <a:cubicBezTo>
                  <a:pt x="20484" y="19667"/>
                  <a:pt x="20309" y="19366"/>
                  <a:pt x="20078" y="19540"/>
                </a:cubicBezTo>
                <a:lnTo>
                  <a:pt x="20083" y="19581"/>
                </a:lnTo>
                <a:lnTo>
                  <a:pt x="20066" y="19592"/>
                </a:lnTo>
                <a:cubicBezTo>
                  <a:pt x="20073" y="19603"/>
                  <a:pt x="20078" y="19616"/>
                  <a:pt x="20080" y="19629"/>
                </a:cubicBezTo>
                <a:cubicBezTo>
                  <a:pt x="19967" y="19665"/>
                  <a:pt x="19867" y="19933"/>
                  <a:pt x="19784" y="19933"/>
                </a:cubicBezTo>
                <a:cubicBezTo>
                  <a:pt x="19806" y="19933"/>
                  <a:pt x="19649" y="19674"/>
                  <a:pt x="19649" y="19726"/>
                </a:cubicBezTo>
                <a:cubicBezTo>
                  <a:pt x="19591" y="19599"/>
                  <a:pt x="19738" y="19263"/>
                  <a:pt x="19533" y="19263"/>
                </a:cubicBezTo>
                <a:cubicBezTo>
                  <a:pt x="19510" y="19243"/>
                  <a:pt x="19395" y="19210"/>
                  <a:pt x="19371" y="19200"/>
                </a:cubicBezTo>
                <a:cubicBezTo>
                  <a:pt x="19228" y="19141"/>
                  <a:pt x="19205" y="19326"/>
                  <a:pt x="19144" y="19326"/>
                </a:cubicBezTo>
                <a:cubicBezTo>
                  <a:pt x="19123" y="19314"/>
                  <a:pt x="19057" y="19299"/>
                  <a:pt x="19047" y="19341"/>
                </a:cubicBezTo>
                <a:cubicBezTo>
                  <a:pt x="18878" y="19223"/>
                  <a:pt x="19194" y="19742"/>
                  <a:pt x="19275" y="19766"/>
                </a:cubicBezTo>
                <a:cubicBezTo>
                  <a:pt x="19141" y="19798"/>
                  <a:pt x="19298" y="20026"/>
                  <a:pt x="19315" y="20115"/>
                </a:cubicBezTo>
                <a:cubicBezTo>
                  <a:pt x="19376" y="20426"/>
                  <a:pt x="19468" y="20101"/>
                  <a:pt x="19519" y="20101"/>
                </a:cubicBezTo>
                <a:cubicBezTo>
                  <a:pt x="19605" y="20101"/>
                  <a:pt x="19914" y="20363"/>
                  <a:pt x="20018" y="20411"/>
                </a:cubicBezTo>
                <a:cubicBezTo>
                  <a:pt x="20127" y="20461"/>
                  <a:pt x="20181" y="20479"/>
                  <a:pt x="20248" y="20607"/>
                </a:cubicBezTo>
                <a:cubicBezTo>
                  <a:pt x="20277" y="20661"/>
                  <a:pt x="20274" y="20778"/>
                  <a:pt x="20326" y="20815"/>
                </a:cubicBezTo>
                <a:cubicBezTo>
                  <a:pt x="20319" y="20858"/>
                  <a:pt x="20311" y="20886"/>
                  <a:pt x="20321" y="20928"/>
                </a:cubicBezTo>
                <a:cubicBezTo>
                  <a:pt x="20186" y="20961"/>
                  <a:pt x="20099" y="21117"/>
                  <a:pt x="20109" y="21286"/>
                </a:cubicBezTo>
                <a:cubicBezTo>
                  <a:pt x="20228" y="21294"/>
                  <a:pt x="20372" y="21234"/>
                  <a:pt x="20433" y="21234"/>
                </a:cubicBezTo>
                <a:lnTo>
                  <a:pt x="20433" y="21233"/>
                </a:lnTo>
                <a:cubicBezTo>
                  <a:pt x="20433" y="21142"/>
                  <a:pt x="20719" y="21510"/>
                  <a:pt x="20736" y="21535"/>
                </a:cubicBezTo>
                <a:cubicBezTo>
                  <a:pt x="20771" y="21316"/>
                  <a:pt x="20771" y="21081"/>
                  <a:pt x="20799" y="20857"/>
                </a:cubicBezTo>
                <a:lnTo>
                  <a:pt x="20771" y="20809"/>
                </a:lnTo>
                <a:cubicBezTo>
                  <a:pt x="20895" y="20557"/>
                  <a:pt x="20831" y="20091"/>
                  <a:pt x="20845" y="19801"/>
                </a:cubicBezTo>
                <a:close/>
                <a:moveTo>
                  <a:pt x="21483" y="3136"/>
                </a:moveTo>
                <a:cubicBezTo>
                  <a:pt x="21484" y="3136"/>
                  <a:pt x="21512" y="3136"/>
                  <a:pt x="21512" y="3136"/>
                </a:cubicBezTo>
                <a:cubicBezTo>
                  <a:pt x="21524" y="3110"/>
                  <a:pt x="21544" y="3089"/>
                  <a:pt x="21567" y="3075"/>
                </a:cubicBezTo>
                <a:cubicBezTo>
                  <a:pt x="21432" y="2793"/>
                  <a:pt x="21025" y="2732"/>
                  <a:pt x="20788" y="2699"/>
                </a:cubicBezTo>
                <a:cubicBezTo>
                  <a:pt x="20424" y="2699"/>
                  <a:pt x="20032" y="2429"/>
                  <a:pt x="19669" y="2355"/>
                </a:cubicBezTo>
                <a:cubicBezTo>
                  <a:pt x="19252" y="2271"/>
                  <a:pt x="18850" y="2097"/>
                  <a:pt x="18423" y="2086"/>
                </a:cubicBezTo>
                <a:cubicBezTo>
                  <a:pt x="18281" y="2082"/>
                  <a:pt x="18025" y="1964"/>
                  <a:pt x="17928" y="2085"/>
                </a:cubicBezTo>
                <a:cubicBezTo>
                  <a:pt x="17787" y="1963"/>
                  <a:pt x="17753" y="2111"/>
                  <a:pt x="17640" y="2116"/>
                </a:cubicBezTo>
                <a:cubicBezTo>
                  <a:pt x="17589" y="2193"/>
                  <a:pt x="17369" y="2124"/>
                  <a:pt x="17309" y="2114"/>
                </a:cubicBezTo>
                <a:cubicBezTo>
                  <a:pt x="17131" y="2085"/>
                  <a:pt x="16946" y="2126"/>
                  <a:pt x="16770" y="2090"/>
                </a:cubicBezTo>
                <a:cubicBezTo>
                  <a:pt x="16661" y="2068"/>
                  <a:pt x="16615" y="1921"/>
                  <a:pt x="16498" y="1897"/>
                </a:cubicBezTo>
                <a:cubicBezTo>
                  <a:pt x="16256" y="1847"/>
                  <a:pt x="15932" y="1733"/>
                  <a:pt x="15687" y="1852"/>
                </a:cubicBezTo>
                <a:cubicBezTo>
                  <a:pt x="15505" y="1940"/>
                  <a:pt x="15223" y="1766"/>
                  <a:pt x="15033" y="1732"/>
                </a:cubicBezTo>
                <a:cubicBezTo>
                  <a:pt x="15028" y="1585"/>
                  <a:pt x="14601" y="1491"/>
                  <a:pt x="14524" y="1604"/>
                </a:cubicBezTo>
                <a:cubicBezTo>
                  <a:pt x="14389" y="1489"/>
                  <a:pt x="14096" y="1512"/>
                  <a:pt x="13941" y="1503"/>
                </a:cubicBezTo>
                <a:lnTo>
                  <a:pt x="13941" y="1502"/>
                </a:lnTo>
                <a:cubicBezTo>
                  <a:pt x="13859" y="1397"/>
                  <a:pt x="13713" y="1363"/>
                  <a:pt x="13601" y="1377"/>
                </a:cubicBezTo>
                <a:cubicBezTo>
                  <a:pt x="13463" y="1395"/>
                  <a:pt x="13552" y="1500"/>
                  <a:pt x="13642" y="1496"/>
                </a:cubicBezTo>
                <a:cubicBezTo>
                  <a:pt x="13538" y="1516"/>
                  <a:pt x="13426" y="1657"/>
                  <a:pt x="13589" y="1732"/>
                </a:cubicBezTo>
                <a:cubicBezTo>
                  <a:pt x="13432" y="1749"/>
                  <a:pt x="13289" y="1736"/>
                  <a:pt x="13132" y="1770"/>
                </a:cubicBezTo>
                <a:cubicBezTo>
                  <a:pt x="13010" y="1796"/>
                  <a:pt x="12688" y="1530"/>
                  <a:pt x="12823" y="1894"/>
                </a:cubicBezTo>
                <a:cubicBezTo>
                  <a:pt x="12699" y="1866"/>
                  <a:pt x="12578" y="1803"/>
                  <a:pt x="12462" y="1744"/>
                </a:cubicBezTo>
                <a:lnTo>
                  <a:pt x="12468" y="1739"/>
                </a:lnTo>
                <a:lnTo>
                  <a:pt x="12445" y="1651"/>
                </a:lnTo>
                <a:cubicBezTo>
                  <a:pt x="12201" y="1356"/>
                  <a:pt x="11570" y="1196"/>
                  <a:pt x="11249" y="1384"/>
                </a:cubicBezTo>
                <a:cubicBezTo>
                  <a:pt x="11292" y="1402"/>
                  <a:pt x="11339" y="1419"/>
                  <a:pt x="11379" y="1446"/>
                </a:cubicBezTo>
                <a:cubicBezTo>
                  <a:pt x="11235" y="1453"/>
                  <a:pt x="11040" y="1498"/>
                  <a:pt x="10902" y="1435"/>
                </a:cubicBezTo>
                <a:cubicBezTo>
                  <a:pt x="10924" y="1410"/>
                  <a:pt x="10943" y="1372"/>
                  <a:pt x="10960" y="1341"/>
                </a:cubicBezTo>
                <a:cubicBezTo>
                  <a:pt x="10707" y="1338"/>
                  <a:pt x="10460" y="1329"/>
                  <a:pt x="10209" y="1352"/>
                </a:cubicBezTo>
                <a:cubicBezTo>
                  <a:pt x="10151" y="1292"/>
                  <a:pt x="10082" y="1254"/>
                  <a:pt x="10017" y="1207"/>
                </a:cubicBezTo>
                <a:cubicBezTo>
                  <a:pt x="10017" y="1207"/>
                  <a:pt x="10014" y="1302"/>
                  <a:pt x="10014" y="1302"/>
                </a:cubicBezTo>
                <a:cubicBezTo>
                  <a:pt x="9917" y="1297"/>
                  <a:pt x="9781" y="1215"/>
                  <a:pt x="9686" y="1274"/>
                </a:cubicBezTo>
                <a:cubicBezTo>
                  <a:pt x="10299" y="771"/>
                  <a:pt x="9202" y="741"/>
                  <a:pt x="8912" y="764"/>
                </a:cubicBezTo>
                <a:cubicBezTo>
                  <a:pt x="8912" y="763"/>
                  <a:pt x="8942" y="682"/>
                  <a:pt x="8942" y="682"/>
                </a:cubicBezTo>
                <a:cubicBezTo>
                  <a:pt x="8857" y="692"/>
                  <a:pt x="8774" y="674"/>
                  <a:pt x="8690" y="667"/>
                </a:cubicBezTo>
                <a:cubicBezTo>
                  <a:pt x="8692" y="666"/>
                  <a:pt x="8711" y="652"/>
                  <a:pt x="8711" y="652"/>
                </a:cubicBezTo>
                <a:lnTo>
                  <a:pt x="8680" y="562"/>
                </a:lnTo>
                <a:cubicBezTo>
                  <a:pt x="8568" y="569"/>
                  <a:pt x="8454" y="542"/>
                  <a:pt x="8339" y="545"/>
                </a:cubicBezTo>
                <a:cubicBezTo>
                  <a:pt x="8372" y="543"/>
                  <a:pt x="8389" y="524"/>
                  <a:pt x="8390" y="487"/>
                </a:cubicBezTo>
                <a:cubicBezTo>
                  <a:pt x="8348" y="373"/>
                  <a:pt x="8029" y="432"/>
                  <a:pt x="7984" y="380"/>
                </a:cubicBezTo>
                <a:cubicBezTo>
                  <a:pt x="7880" y="261"/>
                  <a:pt x="7809" y="457"/>
                  <a:pt x="7733" y="455"/>
                </a:cubicBezTo>
                <a:cubicBezTo>
                  <a:pt x="7767" y="710"/>
                  <a:pt x="8058" y="574"/>
                  <a:pt x="8203" y="565"/>
                </a:cubicBezTo>
                <a:cubicBezTo>
                  <a:pt x="8141" y="586"/>
                  <a:pt x="8043" y="670"/>
                  <a:pt x="8093" y="768"/>
                </a:cubicBezTo>
                <a:cubicBezTo>
                  <a:pt x="8012" y="760"/>
                  <a:pt x="7931" y="780"/>
                  <a:pt x="7859" y="828"/>
                </a:cubicBezTo>
                <a:lnTo>
                  <a:pt x="7899" y="850"/>
                </a:lnTo>
                <a:cubicBezTo>
                  <a:pt x="7761" y="924"/>
                  <a:pt x="7599" y="792"/>
                  <a:pt x="7453" y="841"/>
                </a:cubicBezTo>
                <a:cubicBezTo>
                  <a:pt x="7359" y="872"/>
                  <a:pt x="7267" y="899"/>
                  <a:pt x="7171" y="911"/>
                </a:cubicBezTo>
                <a:cubicBezTo>
                  <a:pt x="6973" y="936"/>
                  <a:pt x="6832" y="1042"/>
                  <a:pt x="6697" y="1218"/>
                </a:cubicBezTo>
                <a:lnTo>
                  <a:pt x="6715" y="1300"/>
                </a:lnTo>
                <a:cubicBezTo>
                  <a:pt x="6595" y="1317"/>
                  <a:pt x="5933" y="1282"/>
                  <a:pt x="6309" y="1601"/>
                </a:cubicBezTo>
                <a:cubicBezTo>
                  <a:pt x="6139" y="1560"/>
                  <a:pt x="5956" y="1546"/>
                  <a:pt x="5807" y="1683"/>
                </a:cubicBezTo>
                <a:cubicBezTo>
                  <a:pt x="5762" y="1559"/>
                  <a:pt x="5703" y="1466"/>
                  <a:pt x="5588" y="1483"/>
                </a:cubicBezTo>
                <a:lnTo>
                  <a:pt x="5593" y="1581"/>
                </a:lnTo>
                <a:lnTo>
                  <a:pt x="5611" y="1582"/>
                </a:lnTo>
                <a:cubicBezTo>
                  <a:pt x="5618" y="1583"/>
                  <a:pt x="5633" y="1606"/>
                  <a:pt x="5635" y="1626"/>
                </a:cubicBezTo>
                <a:cubicBezTo>
                  <a:pt x="5565" y="1686"/>
                  <a:pt x="5488" y="1670"/>
                  <a:pt x="5467" y="1800"/>
                </a:cubicBezTo>
                <a:cubicBezTo>
                  <a:pt x="5452" y="1798"/>
                  <a:pt x="5437" y="1795"/>
                  <a:pt x="5422" y="1791"/>
                </a:cubicBezTo>
                <a:cubicBezTo>
                  <a:pt x="5363" y="1613"/>
                  <a:pt x="5452" y="1463"/>
                  <a:pt x="5208" y="1445"/>
                </a:cubicBezTo>
                <a:cubicBezTo>
                  <a:pt x="5135" y="1440"/>
                  <a:pt x="5060" y="1440"/>
                  <a:pt x="4988" y="1440"/>
                </a:cubicBezTo>
                <a:cubicBezTo>
                  <a:pt x="4835" y="1440"/>
                  <a:pt x="4896" y="1580"/>
                  <a:pt x="4862" y="1697"/>
                </a:cubicBezTo>
                <a:cubicBezTo>
                  <a:pt x="4835" y="1790"/>
                  <a:pt x="4726" y="1733"/>
                  <a:pt x="4708" y="1846"/>
                </a:cubicBezTo>
                <a:cubicBezTo>
                  <a:pt x="4689" y="1970"/>
                  <a:pt x="4799" y="1948"/>
                  <a:pt x="4812" y="1996"/>
                </a:cubicBezTo>
                <a:cubicBezTo>
                  <a:pt x="4844" y="2077"/>
                  <a:pt x="4824" y="2151"/>
                  <a:pt x="4867" y="2245"/>
                </a:cubicBezTo>
                <a:cubicBezTo>
                  <a:pt x="4713" y="2182"/>
                  <a:pt x="4560" y="2145"/>
                  <a:pt x="4400" y="2112"/>
                </a:cubicBezTo>
                <a:cubicBezTo>
                  <a:pt x="4221" y="2086"/>
                  <a:pt x="4014" y="1954"/>
                  <a:pt x="3841" y="1954"/>
                </a:cubicBezTo>
                <a:cubicBezTo>
                  <a:pt x="3573" y="1954"/>
                  <a:pt x="4110" y="2290"/>
                  <a:pt x="4127" y="2309"/>
                </a:cubicBezTo>
                <a:cubicBezTo>
                  <a:pt x="4105" y="2315"/>
                  <a:pt x="4083" y="2320"/>
                  <a:pt x="4060" y="2324"/>
                </a:cubicBezTo>
                <a:lnTo>
                  <a:pt x="4065" y="2298"/>
                </a:lnTo>
                <a:cubicBezTo>
                  <a:pt x="3852" y="2201"/>
                  <a:pt x="3571" y="2399"/>
                  <a:pt x="3372" y="2425"/>
                </a:cubicBezTo>
                <a:cubicBezTo>
                  <a:pt x="3370" y="2381"/>
                  <a:pt x="3421" y="2299"/>
                  <a:pt x="3432" y="2250"/>
                </a:cubicBezTo>
                <a:cubicBezTo>
                  <a:pt x="3242" y="2226"/>
                  <a:pt x="3075" y="2344"/>
                  <a:pt x="2898" y="2413"/>
                </a:cubicBezTo>
                <a:cubicBezTo>
                  <a:pt x="2804" y="2450"/>
                  <a:pt x="2559" y="2500"/>
                  <a:pt x="2574" y="2674"/>
                </a:cubicBezTo>
                <a:cubicBezTo>
                  <a:pt x="2584" y="2801"/>
                  <a:pt x="2315" y="2630"/>
                  <a:pt x="2302" y="2618"/>
                </a:cubicBezTo>
                <a:cubicBezTo>
                  <a:pt x="2377" y="2566"/>
                  <a:pt x="2604" y="2549"/>
                  <a:pt x="2395" y="2412"/>
                </a:cubicBezTo>
                <a:cubicBezTo>
                  <a:pt x="2245" y="2314"/>
                  <a:pt x="2091" y="2321"/>
                  <a:pt x="1929" y="2318"/>
                </a:cubicBezTo>
                <a:cubicBezTo>
                  <a:pt x="1937" y="2433"/>
                  <a:pt x="1993" y="2431"/>
                  <a:pt x="2055" y="2493"/>
                </a:cubicBezTo>
                <a:cubicBezTo>
                  <a:pt x="2046" y="2478"/>
                  <a:pt x="2074" y="2893"/>
                  <a:pt x="2169" y="2758"/>
                </a:cubicBezTo>
                <a:cubicBezTo>
                  <a:pt x="2163" y="2794"/>
                  <a:pt x="2158" y="2830"/>
                  <a:pt x="2156" y="2867"/>
                </a:cubicBezTo>
                <a:cubicBezTo>
                  <a:pt x="1969" y="2739"/>
                  <a:pt x="1862" y="2828"/>
                  <a:pt x="1686" y="2928"/>
                </a:cubicBezTo>
                <a:cubicBezTo>
                  <a:pt x="1500" y="3032"/>
                  <a:pt x="1637" y="3097"/>
                  <a:pt x="1707" y="3188"/>
                </a:cubicBezTo>
                <a:cubicBezTo>
                  <a:pt x="1680" y="3244"/>
                  <a:pt x="1425" y="3107"/>
                  <a:pt x="1395" y="3091"/>
                </a:cubicBezTo>
                <a:cubicBezTo>
                  <a:pt x="1324" y="3053"/>
                  <a:pt x="1217" y="3102"/>
                  <a:pt x="1148" y="3140"/>
                </a:cubicBezTo>
                <a:cubicBezTo>
                  <a:pt x="1225" y="3269"/>
                  <a:pt x="1313" y="3308"/>
                  <a:pt x="1425" y="3357"/>
                </a:cubicBezTo>
                <a:cubicBezTo>
                  <a:pt x="1277" y="3479"/>
                  <a:pt x="1067" y="3145"/>
                  <a:pt x="988" y="3080"/>
                </a:cubicBezTo>
                <a:cubicBezTo>
                  <a:pt x="1015" y="3019"/>
                  <a:pt x="1044" y="2956"/>
                  <a:pt x="990" y="2892"/>
                </a:cubicBezTo>
                <a:cubicBezTo>
                  <a:pt x="1164" y="2934"/>
                  <a:pt x="2149" y="3013"/>
                  <a:pt x="1702" y="2525"/>
                </a:cubicBezTo>
                <a:cubicBezTo>
                  <a:pt x="1515" y="2321"/>
                  <a:pt x="920" y="2139"/>
                  <a:pt x="679" y="2180"/>
                </a:cubicBezTo>
                <a:cubicBezTo>
                  <a:pt x="673" y="2165"/>
                  <a:pt x="662" y="2161"/>
                  <a:pt x="647" y="2169"/>
                </a:cubicBezTo>
                <a:cubicBezTo>
                  <a:pt x="682" y="2169"/>
                  <a:pt x="559" y="2063"/>
                  <a:pt x="524" y="2055"/>
                </a:cubicBezTo>
                <a:cubicBezTo>
                  <a:pt x="469" y="2042"/>
                  <a:pt x="389" y="2064"/>
                  <a:pt x="328" y="2064"/>
                </a:cubicBezTo>
                <a:cubicBezTo>
                  <a:pt x="303" y="2062"/>
                  <a:pt x="285" y="2082"/>
                  <a:pt x="285" y="2118"/>
                </a:cubicBezTo>
                <a:cubicBezTo>
                  <a:pt x="266" y="2111"/>
                  <a:pt x="247" y="2104"/>
                  <a:pt x="228" y="2096"/>
                </a:cubicBezTo>
                <a:lnTo>
                  <a:pt x="222" y="2118"/>
                </a:lnTo>
                <a:lnTo>
                  <a:pt x="216" y="2112"/>
                </a:lnTo>
                <a:cubicBezTo>
                  <a:pt x="127" y="2182"/>
                  <a:pt x="72" y="2289"/>
                  <a:pt x="1" y="2385"/>
                </a:cubicBezTo>
                <a:cubicBezTo>
                  <a:pt x="38" y="2448"/>
                  <a:pt x="247" y="2553"/>
                  <a:pt x="193" y="2625"/>
                </a:cubicBezTo>
                <a:cubicBezTo>
                  <a:pt x="81" y="2777"/>
                  <a:pt x="241" y="2837"/>
                  <a:pt x="293" y="2954"/>
                </a:cubicBezTo>
                <a:cubicBezTo>
                  <a:pt x="170" y="3047"/>
                  <a:pt x="319" y="3299"/>
                  <a:pt x="399" y="3343"/>
                </a:cubicBezTo>
                <a:cubicBezTo>
                  <a:pt x="293" y="3475"/>
                  <a:pt x="513" y="3547"/>
                  <a:pt x="565" y="3597"/>
                </a:cubicBezTo>
                <a:cubicBezTo>
                  <a:pt x="607" y="3637"/>
                  <a:pt x="411" y="3845"/>
                  <a:pt x="390" y="3866"/>
                </a:cubicBezTo>
                <a:cubicBezTo>
                  <a:pt x="245" y="4011"/>
                  <a:pt x="119" y="4126"/>
                  <a:pt x="0" y="4306"/>
                </a:cubicBezTo>
                <a:cubicBezTo>
                  <a:pt x="85" y="4284"/>
                  <a:pt x="190" y="4172"/>
                  <a:pt x="266" y="4167"/>
                </a:cubicBezTo>
                <a:cubicBezTo>
                  <a:pt x="283" y="4197"/>
                  <a:pt x="302" y="4226"/>
                  <a:pt x="323" y="4253"/>
                </a:cubicBezTo>
                <a:cubicBezTo>
                  <a:pt x="222" y="4199"/>
                  <a:pt x="162" y="4293"/>
                  <a:pt x="201" y="4411"/>
                </a:cubicBezTo>
                <a:cubicBezTo>
                  <a:pt x="162" y="4553"/>
                  <a:pt x="82" y="4589"/>
                  <a:pt x="175" y="4758"/>
                </a:cubicBezTo>
                <a:cubicBezTo>
                  <a:pt x="78" y="4850"/>
                  <a:pt x="345" y="5225"/>
                  <a:pt x="406" y="5296"/>
                </a:cubicBezTo>
                <a:cubicBezTo>
                  <a:pt x="430" y="5300"/>
                  <a:pt x="451" y="5290"/>
                  <a:pt x="470" y="5265"/>
                </a:cubicBezTo>
                <a:cubicBezTo>
                  <a:pt x="470" y="5264"/>
                  <a:pt x="471" y="5244"/>
                  <a:pt x="471" y="5244"/>
                </a:cubicBezTo>
                <a:cubicBezTo>
                  <a:pt x="468" y="5227"/>
                  <a:pt x="693" y="5374"/>
                  <a:pt x="723" y="5409"/>
                </a:cubicBezTo>
                <a:cubicBezTo>
                  <a:pt x="683" y="5491"/>
                  <a:pt x="819" y="5677"/>
                  <a:pt x="881" y="5677"/>
                </a:cubicBezTo>
                <a:cubicBezTo>
                  <a:pt x="881" y="5776"/>
                  <a:pt x="983" y="5725"/>
                  <a:pt x="1012" y="5801"/>
                </a:cubicBezTo>
                <a:cubicBezTo>
                  <a:pt x="1013" y="5803"/>
                  <a:pt x="840" y="5849"/>
                  <a:pt x="814" y="5864"/>
                </a:cubicBezTo>
                <a:cubicBezTo>
                  <a:pt x="850" y="5933"/>
                  <a:pt x="902" y="6106"/>
                  <a:pt x="948" y="6152"/>
                </a:cubicBezTo>
                <a:cubicBezTo>
                  <a:pt x="1062" y="6265"/>
                  <a:pt x="1164" y="6069"/>
                  <a:pt x="1293" y="6203"/>
                </a:cubicBezTo>
                <a:cubicBezTo>
                  <a:pt x="1286" y="6211"/>
                  <a:pt x="1265" y="6237"/>
                  <a:pt x="1265" y="6237"/>
                </a:cubicBezTo>
                <a:cubicBezTo>
                  <a:pt x="1317" y="6354"/>
                  <a:pt x="1446" y="6350"/>
                  <a:pt x="1481" y="6450"/>
                </a:cubicBezTo>
                <a:cubicBezTo>
                  <a:pt x="1563" y="6681"/>
                  <a:pt x="1653" y="6696"/>
                  <a:pt x="1848" y="6592"/>
                </a:cubicBezTo>
                <a:cubicBezTo>
                  <a:pt x="1905" y="6655"/>
                  <a:pt x="1926" y="6720"/>
                  <a:pt x="2004" y="6723"/>
                </a:cubicBezTo>
                <a:lnTo>
                  <a:pt x="2009" y="6693"/>
                </a:lnTo>
                <a:cubicBezTo>
                  <a:pt x="2095" y="6686"/>
                  <a:pt x="2174" y="6765"/>
                  <a:pt x="2257" y="6780"/>
                </a:cubicBezTo>
                <a:cubicBezTo>
                  <a:pt x="2237" y="6906"/>
                  <a:pt x="2273" y="6983"/>
                  <a:pt x="2267" y="7093"/>
                </a:cubicBezTo>
                <a:cubicBezTo>
                  <a:pt x="2263" y="7128"/>
                  <a:pt x="2226" y="7132"/>
                  <a:pt x="2204" y="7126"/>
                </a:cubicBezTo>
                <a:lnTo>
                  <a:pt x="2204" y="7098"/>
                </a:lnTo>
                <a:cubicBezTo>
                  <a:pt x="2092" y="7098"/>
                  <a:pt x="1997" y="7275"/>
                  <a:pt x="2085" y="7391"/>
                </a:cubicBezTo>
                <a:cubicBezTo>
                  <a:pt x="2053" y="7403"/>
                  <a:pt x="2020" y="7412"/>
                  <a:pt x="1986" y="7420"/>
                </a:cubicBezTo>
                <a:cubicBezTo>
                  <a:pt x="1976" y="7486"/>
                  <a:pt x="2003" y="7524"/>
                  <a:pt x="2047" y="7561"/>
                </a:cubicBezTo>
                <a:cubicBezTo>
                  <a:pt x="2027" y="7581"/>
                  <a:pt x="2018" y="7606"/>
                  <a:pt x="2021" y="7635"/>
                </a:cubicBezTo>
                <a:cubicBezTo>
                  <a:pt x="2021" y="7661"/>
                  <a:pt x="1989" y="7660"/>
                  <a:pt x="1990" y="7711"/>
                </a:cubicBezTo>
                <a:cubicBezTo>
                  <a:pt x="1945" y="7720"/>
                  <a:pt x="1898" y="7715"/>
                  <a:pt x="1853" y="7703"/>
                </a:cubicBezTo>
                <a:cubicBezTo>
                  <a:pt x="1856" y="7754"/>
                  <a:pt x="1852" y="7802"/>
                  <a:pt x="1841" y="7849"/>
                </a:cubicBezTo>
                <a:cubicBezTo>
                  <a:pt x="2028" y="7973"/>
                  <a:pt x="2205" y="8066"/>
                  <a:pt x="2363" y="8238"/>
                </a:cubicBezTo>
                <a:cubicBezTo>
                  <a:pt x="2296" y="8346"/>
                  <a:pt x="2888" y="8477"/>
                  <a:pt x="2736" y="8789"/>
                </a:cubicBezTo>
                <a:cubicBezTo>
                  <a:pt x="2487" y="8980"/>
                  <a:pt x="2231" y="8785"/>
                  <a:pt x="1999" y="8788"/>
                </a:cubicBezTo>
                <a:cubicBezTo>
                  <a:pt x="1930" y="8781"/>
                  <a:pt x="1954" y="8678"/>
                  <a:pt x="1835" y="8708"/>
                </a:cubicBezTo>
                <a:cubicBezTo>
                  <a:pt x="1704" y="8534"/>
                  <a:pt x="1349" y="8634"/>
                  <a:pt x="1224" y="8736"/>
                </a:cubicBezTo>
                <a:cubicBezTo>
                  <a:pt x="1102" y="8835"/>
                  <a:pt x="682" y="8887"/>
                  <a:pt x="661" y="8607"/>
                </a:cubicBezTo>
                <a:cubicBezTo>
                  <a:pt x="631" y="8603"/>
                  <a:pt x="588" y="8600"/>
                  <a:pt x="561" y="8615"/>
                </a:cubicBezTo>
                <a:cubicBezTo>
                  <a:pt x="559" y="8612"/>
                  <a:pt x="535" y="8572"/>
                  <a:pt x="535" y="8572"/>
                </a:cubicBezTo>
                <a:cubicBezTo>
                  <a:pt x="414" y="8571"/>
                  <a:pt x="318" y="8636"/>
                  <a:pt x="375" y="8778"/>
                </a:cubicBezTo>
                <a:cubicBezTo>
                  <a:pt x="343" y="8806"/>
                  <a:pt x="256" y="9007"/>
                  <a:pt x="329" y="9043"/>
                </a:cubicBezTo>
                <a:cubicBezTo>
                  <a:pt x="249" y="9165"/>
                  <a:pt x="305" y="9330"/>
                  <a:pt x="421" y="9335"/>
                </a:cubicBezTo>
                <a:cubicBezTo>
                  <a:pt x="437" y="9593"/>
                  <a:pt x="540" y="10027"/>
                  <a:pt x="785" y="10022"/>
                </a:cubicBezTo>
                <a:cubicBezTo>
                  <a:pt x="850" y="10027"/>
                  <a:pt x="1167" y="10311"/>
                  <a:pt x="1169" y="10017"/>
                </a:cubicBezTo>
                <a:cubicBezTo>
                  <a:pt x="1171" y="9906"/>
                  <a:pt x="1447" y="10181"/>
                  <a:pt x="1452" y="10184"/>
                </a:cubicBezTo>
                <a:cubicBezTo>
                  <a:pt x="1603" y="10274"/>
                  <a:pt x="1696" y="10029"/>
                  <a:pt x="1800" y="10012"/>
                </a:cubicBezTo>
                <a:cubicBezTo>
                  <a:pt x="1854" y="10012"/>
                  <a:pt x="1899" y="10096"/>
                  <a:pt x="1959" y="10058"/>
                </a:cubicBezTo>
                <a:cubicBezTo>
                  <a:pt x="1947" y="10128"/>
                  <a:pt x="1993" y="10195"/>
                  <a:pt x="1984" y="10276"/>
                </a:cubicBezTo>
                <a:cubicBezTo>
                  <a:pt x="1984" y="10276"/>
                  <a:pt x="2022" y="10292"/>
                  <a:pt x="2025" y="10293"/>
                </a:cubicBezTo>
                <a:cubicBezTo>
                  <a:pt x="2030" y="10351"/>
                  <a:pt x="2017" y="10414"/>
                  <a:pt x="2045" y="10467"/>
                </a:cubicBezTo>
                <a:cubicBezTo>
                  <a:pt x="1964" y="10561"/>
                  <a:pt x="1951" y="10674"/>
                  <a:pt x="1927" y="10801"/>
                </a:cubicBezTo>
                <a:cubicBezTo>
                  <a:pt x="1848" y="10835"/>
                  <a:pt x="1834" y="11184"/>
                  <a:pt x="1763" y="11286"/>
                </a:cubicBezTo>
                <a:cubicBezTo>
                  <a:pt x="1769" y="11302"/>
                  <a:pt x="2052" y="12076"/>
                  <a:pt x="1847" y="12076"/>
                </a:cubicBezTo>
                <a:cubicBezTo>
                  <a:pt x="1847" y="12076"/>
                  <a:pt x="1847" y="12076"/>
                  <a:pt x="1847" y="12076"/>
                </a:cubicBezTo>
                <a:lnTo>
                  <a:pt x="1837" y="12090"/>
                </a:lnTo>
                <a:cubicBezTo>
                  <a:pt x="1850" y="12113"/>
                  <a:pt x="1854" y="12139"/>
                  <a:pt x="1849" y="12168"/>
                </a:cubicBezTo>
                <a:lnTo>
                  <a:pt x="1968" y="12175"/>
                </a:lnTo>
                <a:cubicBezTo>
                  <a:pt x="2045" y="12306"/>
                  <a:pt x="2361" y="12799"/>
                  <a:pt x="2334" y="12928"/>
                </a:cubicBezTo>
                <a:cubicBezTo>
                  <a:pt x="2299" y="13089"/>
                  <a:pt x="2510" y="13140"/>
                  <a:pt x="2556" y="13229"/>
                </a:cubicBezTo>
                <a:cubicBezTo>
                  <a:pt x="2628" y="13365"/>
                  <a:pt x="2637" y="13466"/>
                  <a:pt x="2665" y="13606"/>
                </a:cubicBezTo>
                <a:cubicBezTo>
                  <a:pt x="2622" y="13995"/>
                  <a:pt x="2974" y="14177"/>
                  <a:pt x="3079" y="14465"/>
                </a:cubicBezTo>
                <a:cubicBezTo>
                  <a:pt x="3147" y="14644"/>
                  <a:pt x="3352" y="14818"/>
                  <a:pt x="3369" y="15010"/>
                </a:cubicBezTo>
                <a:cubicBezTo>
                  <a:pt x="3389" y="15237"/>
                  <a:pt x="3410" y="15717"/>
                  <a:pt x="3527" y="15914"/>
                </a:cubicBezTo>
                <a:cubicBezTo>
                  <a:pt x="3685" y="16178"/>
                  <a:pt x="3909" y="15819"/>
                  <a:pt x="4050" y="15819"/>
                </a:cubicBezTo>
                <a:cubicBezTo>
                  <a:pt x="4318" y="15819"/>
                  <a:pt x="4521" y="15540"/>
                  <a:pt x="4746" y="15429"/>
                </a:cubicBezTo>
                <a:cubicBezTo>
                  <a:pt x="4904" y="15350"/>
                  <a:pt x="5142" y="15358"/>
                  <a:pt x="5113" y="15092"/>
                </a:cubicBezTo>
                <a:cubicBezTo>
                  <a:pt x="5108" y="15051"/>
                  <a:pt x="5191" y="15049"/>
                  <a:pt x="5224" y="15056"/>
                </a:cubicBezTo>
                <a:cubicBezTo>
                  <a:pt x="5227" y="15026"/>
                  <a:pt x="5232" y="14996"/>
                  <a:pt x="5238" y="14967"/>
                </a:cubicBezTo>
                <a:cubicBezTo>
                  <a:pt x="5244" y="14974"/>
                  <a:pt x="5256" y="14987"/>
                  <a:pt x="5262" y="14995"/>
                </a:cubicBezTo>
                <a:cubicBezTo>
                  <a:pt x="5385" y="14964"/>
                  <a:pt x="5690" y="14881"/>
                  <a:pt x="5666" y="14697"/>
                </a:cubicBezTo>
                <a:cubicBezTo>
                  <a:pt x="5680" y="14778"/>
                  <a:pt x="5943" y="14440"/>
                  <a:pt x="5924" y="14454"/>
                </a:cubicBezTo>
                <a:cubicBezTo>
                  <a:pt x="5959" y="14436"/>
                  <a:pt x="6024" y="14445"/>
                  <a:pt x="6061" y="14446"/>
                </a:cubicBezTo>
                <a:lnTo>
                  <a:pt x="6064" y="14398"/>
                </a:lnTo>
                <a:lnTo>
                  <a:pt x="6088" y="14378"/>
                </a:lnTo>
                <a:cubicBezTo>
                  <a:pt x="6071" y="14281"/>
                  <a:pt x="6052" y="14106"/>
                  <a:pt x="6092" y="14014"/>
                </a:cubicBezTo>
                <a:cubicBezTo>
                  <a:pt x="6217" y="14121"/>
                  <a:pt x="6399" y="13516"/>
                  <a:pt x="6416" y="13402"/>
                </a:cubicBezTo>
                <a:cubicBezTo>
                  <a:pt x="6337" y="13408"/>
                  <a:pt x="6330" y="13381"/>
                  <a:pt x="6268" y="13333"/>
                </a:cubicBezTo>
                <a:cubicBezTo>
                  <a:pt x="6116" y="13110"/>
                  <a:pt x="6087" y="13191"/>
                  <a:pt x="5900" y="13054"/>
                </a:cubicBezTo>
                <a:cubicBezTo>
                  <a:pt x="5695" y="12901"/>
                  <a:pt x="5769" y="12651"/>
                  <a:pt x="5663" y="12468"/>
                </a:cubicBezTo>
                <a:cubicBezTo>
                  <a:pt x="5681" y="12448"/>
                  <a:pt x="5685" y="12420"/>
                  <a:pt x="5677" y="12383"/>
                </a:cubicBezTo>
                <a:cubicBezTo>
                  <a:pt x="5773" y="12362"/>
                  <a:pt x="5783" y="12641"/>
                  <a:pt x="5830" y="12702"/>
                </a:cubicBezTo>
                <a:cubicBezTo>
                  <a:pt x="5907" y="12800"/>
                  <a:pt x="6096" y="12798"/>
                  <a:pt x="6204" y="12813"/>
                </a:cubicBezTo>
                <a:cubicBezTo>
                  <a:pt x="6343" y="12843"/>
                  <a:pt x="6560" y="12984"/>
                  <a:pt x="6684" y="12921"/>
                </a:cubicBezTo>
                <a:cubicBezTo>
                  <a:pt x="6904" y="12809"/>
                  <a:pt x="7142" y="12917"/>
                  <a:pt x="7377" y="12831"/>
                </a:cubicBezTo>
                <a:cubicBezTo>
                  <a:pt x="7381" y="12857"/>
                  <a:pt x="7392" y="12874"/>
                  <a:pt x="7409" y="12884"/>
                </a:cubicBezTo>
                <a:cubicBezTo>
                  <a:pt x="7402" y="12977"/>
                  <a:pt x="7445" y="12999"/>
                  <a:pt x="7507" y="12996"/>
                </a:cubicBezTo>
                <a:cubicBezTo>
                  <a:pt x="7525" y="13107"/>
                  <a:pt x="7595" y="13302"/>
                  <a:pt x="7708" y="13243"/>
                </a:cubicBezTo>
                <a:cubicBezTo>
                  <a:pt x="7799" y="13358"/>
                  <a:pt x="7948" y="13516"/>
                  <a:pt x="8082" y="13456"/>
                </a:cubicBezTo>
                <a:cubicBezTo>
                  <a:pt x="8040" y="13536"/>
                  <a:pt x="7899" y="13395"/>
                  <a:pt x="7863" y="13512"/>
                </a:cubicBezTo>
                <a:cubicBezTo>
                  <a:pt x="7838" y="13591"/>
                  <a:pt x="7985" y="13734"/>
                  <a:pt x="8024" y="13785"/>
                </a:cubicBezTo>
                <a:cubicBezTo>
                  <a:pt x="8174" y="13978"/>
                  <a:pt x="8328" y="14099"/>
                  <a:pt x="8506" y="13859"/>
                </a:cubicBezTo>
                <a:cubicBezTo>
                  <a:pt x="8506" y="13859"/>
                  <a:pt x="8511" y="13822"/>
                  <a:pt x="8511" y="13821"/>
                </a:cubicBezTo>
                <a:cubicBezTo>
                  <a:pt x="8597" y="14372"/>
                  <a:pt x="8658" y="15060"/>
                  <a:pt x="8944" y="15536"/>
                </a:cubicBezTo>
                <a:cubicBezTo>
                  <a:pt x="9051" y="15713"/>
                  <a:pt x="9457" y="17441"/>
                  <a:pt x="9713" y="17105"/>
                </a:cubicBezTo>
                <a:cubicBezTo>
                  <a:pt x="9784" y="17012"/>
                  <a:pt x="9781" y="16935"/>
                  <a:pt x="9870" y="16876"/>
                </a:cubicBezTo>
                <a:cubicBezTo>
                  <a:pt x="9961" y="16816"/>
                  <a:pt x="9845" y="16697"/>
                  <a:pt x="9968" y="16619"/>
                </a:cubicBezTo>
                <a:cubicBezTo>
                  <a:pt x="9997" y="16525"/>
                  <a:pt x="10045" y="16545"/>
                  <a:pt x="10043" y="16402"/>
                </a:cubicBezTo>
                <a:cubicBezTo>
                  <a:pt x="10042" y="16315"/>
                  <a:pt x="9996" y="16229"/>
                  <a:pt x="10027" y="16148"/>
                </a:cubicBezTo>
                <a:cubicBezTo>
                  <a:pt x="10149" y="15836"/>
                  <a:pt x="9994" y="15606"/>
                  <a:pt x="10014" y="15300"/>
                </a:cubicBezTo>
                <a:cubicBezTo>
                  <a:pt x="10017" y="15254"/>
                  <a:pt x="10218" y="15132"/>
                  <a:pt x="10207" y="15132"/>
                </a:cubicBezTo>
                <a:cubicBezTo>
                  <a:pt x="10321" y="15132"/>
                  <a:pt x="10494" y="14748"/>
                  <a:pt x="10602" y="14634"/>
                </a:cubicBezTo>
                <a:cubicBezTo>
                  <a:pt x="10691" y="14538"/>
                  <a:pt x="10737" y="14284"/>
                  <a:pt x="10862" y="14259"/>
                </a:cubicBezTo>
                <a:cubicBezTo>
                  <a:pt x="10992" y="14233"/>
                  <a:pt x="11028" y="14088"/>
                  <a:pt x="11120" y="13995"/>
                </a:cubicBezTo>
                <a:cubicBezTo>
                  <a:pt x="10889" y="13710"/>
                  <a:pt x="11322" y="13817"/>
                  <a:pt x="11401" y="13792"/>
                </a:cubicBezTo>
                <a:lnTo>
                  <a:pt x="11405" y="13809"/>
                </a:lnTo>
                <a:cubicBezTo>
                  <a:pt x="11513" y="13796"/>
                  <a:pt x="11840" y="13734"/>
                  <a:pt x="11758" y="13509"/>
                </a:cubicBezTo>
                <a:cubicBezTo>
                  <a:pt x="11915" y="13567"/>
                  <a:pt x="11804" y="13766"/>
                  <a:pt x="11804" y="13858"/>
                </a:cubicBezTo>
                <a:cubicBezTo>
                  <a:pt x="11855" y="13932"/>
                  <a:pt x="11916" y="14007"/>
                  <a:pt x="11963" y="14088"/>
                </a:cubicBezTo>
                <a:cubicBezTo>
                  <a:pt x="12025" y="14193"/>
                  <a:pt x="12122" y="14206"/>
                  <a:pt x="12170" y="14271"/>
                </a:cubicBezTo>
                <a:cubicBezTo>
                  <a:pt x="12116" y="14362"/>
                  <a:pt x="12121" y="14561"/>
                  <a:pt x="12259" y="14543"/>
                </a:cubicBezTo>
                <a:lnTo>
                  <a:pt x="12265" y="14517"/>
                </a:lnTo>
                <a:cubicBezTo>
                  <a:pt x="12405" y="14547"/>
                  <a:pt x="12309" y="15318"/>
                  <a:pt x="12423" y="15210"/>
                </a:cubicBezTo>
                <a:cubicBezTo>
                  <a:pt x="12494" y="15441"/>
                  <a:pt x="12802" y="15118"/>
                  <a:pt x="12844" y="14997"/>
                </a:cubicBezTo>
                <a:cubicBezTo>
                  <a:pt x="12856" y="15037"/>
                  <a:pt x="12878" y="15060"/>
                  <a:pt x="12911" y="15067"/>
                </a:cubicBezTo>
                <a:cubicBezTo>
                  <a:pt x="12901" y="15223"/>
                  <a:pt x="13012" y="15781"/>
                  <a:pt x="13143" y="15859"/>
                </a:cubicBezTo>
                <a:lnTo>
                  <a:pt x="13144" y="15854"/>
                </a:lnTo>
                <a:cubicBezTo>
                  <a:pt x="13197" y="16052"/>
                  <a:pt x="13142" y="16636"/>
                  <a:pt x="13250" y="16730"/>
                </a:cubicBezTo>
                <a:cubicBezTo>
                  <a:pt x="13233" y="16829"/>
                  <a:pt x="13157" y="17177"/>
                  <a:pt x="13261" y="17253"/>
                </a:cubicBezTo>
                <a:cubicBezTo>
                  <a:pt x="13268" y="17259"/>
                  <a:pt x="13275" y="17264"/>
                  <a:pt x="13282" y="17267"/>
                </a:cubicBezTo>
                <a:cubicBezTo>
                  <a:pt x="13318" y="17267"/>
                  <a:pt x="13328" y="17221"/>
                  <a:pt x="13335" y="17183"/>
                </a:cubicBezTo>
                <a:cubicBezTo>
                  <a:pt x="13489" y="17447"/>
                  <a:pt x="13664" y="17696"/>
                  <a:pt x="13664" y="18046"/>
                </a:cubicBezTo>
                <a:cubicBezTo>
                  <a:pt x="13665" y="18236"/>
                  <a:pt x="13986" y="18792"/>
                  <a:pt x="14143" y="18792"/>
                </a:cubicBezTo>
                <a:lnTo>
                  <a:pt x="14108" y="18792"/>
                </a:lnTo>
                <a:lnTo>
                  <a:pt x="14340" y="18993"/>
                </a:lnTo>
                <a:cubicBezTo>
                  <a:pt x="14381" y="18801"/>
                  <a:pt x="14438" y="18554"/>
                  <a:pt x="14266" y="18407"/>
                </a:cubicBezTo>
                <a:cubicBezTo>
                  <a:pt x="14222" y="18370"/>
                  <a:pt x="14205" y="18151"/>
                  <a:pt x="14226" y="18088"/>
                </a:cubicBezTo>
                <a:cubicBezTo>
                  <a:pt x="14290" y="17896"/>
                  <a:pt x="14071" y="17539"/>
                  <a:pt x="13928" y="17499"/>
                </a:cubicBezTo>
                <a:cubicBezTo>
                  <a:pt x="13881" y="17415"/>
                  <a:pt x="13661" y="17373"/>
                  <a:pt x="13645" y="17259"/>
                </a:cubicBezTo>
                <a:cubicBezTo>
                  <a:pt x="13745" y="17168"/>
                  <a:pt x="13574" y="16889"/>
                  <a:pt x="13558" y="16792"/>
                </a:cubicBezTo>
                <a:cubicBezTo>
                  <a:pt x="13529" y="16788"/>
                  <a:pt x="13501" y="16791"/>
                  <a:pt x="13472" y="16803"/>
                </a:cubicBezTo>
                <a:cubicBezTo>
                  <a:pt x="13429" y="16495"/>
                  <a:pt x="13632" y="16145"/>
                  <a:pt x="13549" y="15846"/>
                </a:cubicBezTo>
                <a:cubicBezTo>
                  <a:pt x="13573" y="15845"/>
                  <a:pt x="13595" y="15843"/>
                  <a:pt x="13619" y="15840"/>
                </a:cubicBezTo>
                <a:cubicBezTo>
                  <a:pt x="13609" y="16099"/>
                  <a:pt x="13684" y="15951"/>
                  <a:pt x="13779" y="16047"/>
                </a:cubicBezTo>
                <a:cubicBezTo>
                  <a:pt x="13864" y="16023"/>
                  <a:pt x="13870" y="16267"/>
                  <a:pt x="13976" y="16189"/>
                </a:cubicBezTo>
                <a:cubicBezTo>
                  <a:pt x="14020" y="16272"/>
                  <a:pt x="14042" y="16563"/>
                  <a:pt x="14148" y="16421"/>
                </a:cubicBezTo>
                <a:cubicBezTo>
                  <a:pt x="14160" y="16430"/>
                  <a:pt x="14169" y="16479"/>
                  <a:pt x="14172" y="16497"/>
                </a:cubicBezTo>
                <a:cubicBezTo>
                  <a:pt x="14248" y="16535"/>
                  <a:pt x="14324" y="16665"/>
                  <a:pt x="14393" y="16675"/>
                </a:cubicBezTo>
                <a:cubicBezTo>
                  <a:pt x="14349" y="16802"/>
                  <a:pt x="14378" y="16936"/>
                  <a:pt x="14328" y="17065"/>
                </a:cubicBezTo>
                <a:cubicBezTo>
                  <a:pt x="14423" y="17103"/>
                  <a:pt x="14649" y="16942"/>
                  <a:pt x="14681" y="16817"/>
                </a:cubicBezTo>
                <a:cubicBezTo>
                  <a:pt x="14747" y="16823"/>
                  <a:pt x="14771" y="16679"/>
                  <a:pt x="14777" y="16616"/>
                </a:cubicBezTo>
                <a:lnTo>
                  <a:pt x="14795" y="16636"/>
                </a:lnTo>
                <a:cubicBezTo>
                  <a:pt x="14920" y="16540"/>
                  <a:pt x="15138" y="16456"/>
                  <a:pt x="15162" y="16247"/>
                </a:cubicBezTo>
                <a:cubicBezTo>
                  <a:pt x="15186" y="16037"/>
                  <a:pt x="15149" y="15872"/>
                  <a:pt x="15136" y="15668"/>
                </a:cubicBezTo>
                <a:cubicBezTo>
                  <a:pt x="15108" y="15228"/>
                  <a:pt x="14762" y="15014"/>
                  <a:pt x="14564" y="14711"/>
                </a:cubicBezTo>
                <a:cubicBezTo>
                  <a:pt x="14528" y="14587"/>
                  <a:pt x="14270" y="14343"/>
                  <a:pt x="14428" y="14189"/>
                </a:cubicBezTo>
                <a:cubicBezTo>
                  <a:pt x="14501" y="14117"/>
                  <a:pt x="14517" y="14012"/>
                  <a:pt x="14591" y="13938"/>
                </a:cubicBezTo>
                <a:cubicBezTo>
                  <a:pt x="14638" y="13892"/>
                  <a:pt x="14715" y="13816"/>
                  <a:pt x="14743" y="13760"/>
                </a:cubicBezTo>
                <a:cubicBezTo>
                  <a:pt x="14780" y="13785"/>
                  <a:pt x="14880" y="13924"/>
                  <a:pt x="14917" y="13797"/>
                </a:cubicBezTo>
                <a:cubicBezTo>
                  <a:pt x="14919" y="13798"/>
                  <a:pt x="14921" y="13800"/>
                  <a:pt x="14924" y="13802"/>
                </a:cubicBezTo>
                <a:cubicBezTo>
                  <a:pt x="14874" y="13903"/>
                  <a:pt x="14944" y="14050"/>
                  <a:pt x="15003" y="14121"/>
                </a:cubicBezTo>
                <a:cubicBezTo>
                  <a:pt x="14696" y="14139"/>
                  <a:pt x="14934" y="14721"/>
                  <a:pt x="15063" y="14532"/>
                </a:cubicBezTo>
                <a:cubicBezTo>
                  <a:pt x="15168" y="14522"/>
                  <a:pt x="15172" y="14273"/>
                  <a:pt x="15207" y="14188"/>
                </a:cubicBezTo>
                <a:cubicBezTo>
                  <a:pt x="15207" y="14093"/>
                  <a:pt x="15157" y="14104"/>
                  <a:pt x="15102" y="14115"/>
                </a:cubicBezTo>
                <a:cubicBezTo>
                  <a:pt x="15199" y="14030"/>
                  <a:pt x="15118" y="14016"/>
                  <a:pt x="15104" y="13913"/>
                </a:cubicBezTo>
                <a:cubicBezTo>
                  <a:pt x="15092" y="13820"/>
                  <a:pt x="15241" y="13850"/>
                  <a:pt x="15281" y="13822"/>
                </a:cubicBezTo>
                <a:cubicBezTo>
                  <a:pt x="15359" y="13767"/>
                  <a:pt x="15439" y="13745"/>
                  <a:pt x="15523" y="13688"/>
                </a:cubicBezTo>
                <a:cubicBezTo>
                  <a:pt x="15526" y="13681"/>
                  <a:pt x="15528" y="13675"/>
                  <a:pt x="15529" y="13668"/>
                </a:cubicBezTo>
                <a:cubicBezTo>
                  <a:pt x="15564" y="13634"/>
                  <a:pt x="15623" y="13651"/>
                  <a:pt x="15631" y="13574"/>
                </a:cubicBezTo>
                <a:cubicBezTo>
                  <a:pt x="15689" y="13627"/>
                  <a:pt x="16074" y="13471"/>
                  <a:pt x="16095" y="13390"/>
                </a:cubicBezTo>
                <a:cubicBezTo>
                  <a:pt x="16114" y="13308"/>
                  <a:pt x="16263" y="13203"/>
                  <a:pt x="16314" y="13153"/>
                </a:cubicBezTo>
                <a:cubicBezTo>
                  <a:pt x="16369" y="13097"/>
                  <a:pt x="16451" y="12820"/>
                  <a:pt x="16493" y="12794"/>
                </a:cubicBezTo>
                <a:lnTo>
                  <a:pt x="16510" y="12781"/>
                </a:lnTo>
                <a:cubicBezTo>
                  <a:pt x="16523" y="12573"/>
                  <a:pt x="16584" y="12331"/>
                  <a:pt x="16643" y="12135"/>
                </a:cubicBezTo>
                <a:cubicBezTo>
                  <a:pt x="16777" y="12226"/>
                  <a:pt x="16741" y="11976"/>
                  <a:pt x="16718" y="11897"/>
                </a:cubicBezTo>
                <a:lnTo>
                  <a:pt x="16759" y="11906"/>
                </a:lnTo>
                <a:cubicBezTo>
                  <a:pt x="16726" y="11747"/>
                  <a:pt x="16728" y="11491"/>
                  <a:pt x="16531" y="11506"/>
                </a:cubicBezTo>
                <a:cubicBezTo>
                  <a:pt x="16589" y="11423"/>
                  <a:pt x="16734" y="11436"/>
                  <a:pt x="16572" y="11272"/>
                </a:cubicBezTo>
                <a:lnTo>
                  <a:pt x="16584" y="11278"/>
                </a:lnTo>
                <a:cubicBezTo>
                  <a:pt x="16598" y="11049"/>
                  <a:pt x="16383" y="11061"/>
                  <a:pt x="16346" y="10916"/>
                </a:cubicBezTo>
                <a:cubicBezTo>
                  <a:pt x="16216" y="10747"/>
                  <a:pt x="16131" y="10449"/>
                  <a:pt x="15922" y="10393"/>
                </a:cubicBezTo>
                <a:cubicBezTo>
                  <a:pt x="15951" y="10281"/>
                  <a:pt x="15996" y="10050"/>
                  <a:pt x="16094" y="10009"/>
                </a:cubicBezTo>
                <a:cubicBezTo>
                  <a:pt x="16162" y="9981"/>
                  <a:pt x="16172" y="9976"/>
                  <a:pt x="16241" y="9976"/>
                </a:cubicBezTo>
                <a:cubicBezTo>
                  <a:pt x="16389" y="9976"/>
                  <a:pt x="16256" y="9717"/>
                  <a:pt x="16138" y="9717"/>
                </a:cubicBezTo>
                <a:cubicBezTo>
                  <a:pt x="16041" y="9717"/>
                  <a:pt x="15947" y="9596"/>
                  <a:pt x="15855" y="9645"/>
                </a:cubicBezTo>
                <a:cubicBezTo>
                  <a:pt x="15815" y="9666"/>
                  <a:pt x="15657" y="9959"/>
                  <a:pt x="15665" y="9700"/>
                </a:cubicBezTo>
                <a:cubicBezTo>
                  <a:pt x="15671" y="9442"/>
                  <a:pt x="15348" y="9696"/>
                  <a:pt x="15343" y="9394"/>
                </a:cubicBezTo>
                <a:cubicBezTo>
                  <a:pt x="15385" y="9432"/>
                  <a:pt x="15449" y="9421"/>
                  <a:pt x="15498" y="9408"/>
                </a:cubicBezTo>
                <a:cubicBezTo>
                  <a:pt x="15515" y="9403"/>
                  <a:pt x="15696" y="9022"/>
                  <a:pt x="15715" y="8978"/>
                </a:cubicBezTo>
                <a:cubicBezTo>
                  <a:pt x="15802" y="8780"/>
                  <a:pt x="15869" y="9340"/>
                  <a:pt x="15873" y="9343"/>
                </a:cubicBezTo>
                <a:cubicBezTo>
                  <a:pt x="15724" y="9412"/>
                  <a:pt x="15962" y="9649"/>
                  <a:pt x="16042" y="9398"/>
                </a:cubicBezTo>
                <a:cubicBezTo>
                  <a:pt x="16080" y="9281"/>
                  <a:pt x="16134" y="9226"/>
                  <a:pt x="16255" y="9232"/>
                </a:cubicBezTo>
                <a:cubicBezTo>
                  <a:pt x="16563" y="9232"/>
                  <a:pt x="16381" y="9707"/>
                  <a:pt x="16600" y="9725"/>
                </a:cubicBezTo>
                <a:cubicBezTo>
                  <a:pt x="16602" y="9756"/>
                  <a:pt x="16619" y="9789"/>
                  <a:pt x="16637" y="9811"/>
                </a:cubicBezTo>
                <a:cubicBezTo>
                  <a:pt x="16663" y="9798"/>
                  <a:pt x="16698" y="9771"/>
                  <a:pt x="16709" y="9740"/>
                </a:cubicBezTo>
                <a:cubicBezTo>
                  <a:pt x="16725" y="9749"/>
                  <a:pt x="16741" y="9758"/>
                  <a:pt x="16757" y="9767"/>
                </a:cubicBezTo>
                <a:cubicBezTo>
                  <a:pt x="16769" y="9767"/>
                  <a:pt x="16778" y="9762"/>
                  <a:pt x="16785" y="9756"/>
                </a:cubicBezTo>
                <a:cubicBezTo>
                  <a:pt x="16797" y="9780"/>
                  <a:pt x="16820" y="9802"/>
                  <a:pt x="16840" y="9817"/>
                </a:cubicBezTo>
                <a:cubicBezTo>
                  <a:pt x="16852" y="9804"/>
                  <a:pt x="16864" y="9788"/>
                  <a:pt x="16873" y="9771"/>
                </a:cubicBezTo>
                <a:cubicBezTo>
                  <a:pt x="16891" y="9805"/>
                  <a:pt x="16902" y="9828"/>
                  <a:pt x="16908" y="9843"/>
                </a:cubicBezTo>
                <a:cubicBezTo>
                  <a:pt x="16847" y="9895"/>
                  <a:pt x="17004" y="10307"/>
                  <a:pt x="17021" y="10410"/>
                </a:cubicBezTo>
                <a:cubicBezTo>
                  <a:pt x="17070" y="10691"/>
                  <a:pt x="17304" y="10518"/>
                  <a:pt x="17449" y="10518"/>
                </a:cubicBezTo>
                <a:cubicBezTo>
                  <a:pt x="17808" y="10215"/>
                  <a:pt x="17261" y="9613"/>
                  <a:pt x="17080" y="9402"/>
                </a:cubicBezTo>
                <a:lnTo>
                  <a:pt x="17048" y="9438"/>
                </a:lnTo>
                <a:cubicBezTo>
                  <a:pt x="16837" y="9231"/>
                  <a:pt x="16887" y="9348"/>
                  <a:pt x="17005" y="9091"/>
                </a:cubicBezTo>
                <a:cubicBezTo>
                  <a:pt x="17099" y="8895"/>
                  <a:pt x="16986" y="8839"/>
                  <a:pt x="17044" y="8633"/>
                </a:cubicBezTo>
                <a:cubicBezTo>
                  <a:pt x="17065" y="8626"/>
                  <a:pt x="17115" y="8634"/>
                  <a:pt x="17137" y="8636"/>
                </a:cubicBezTo>
                <a:cubicBezTo>
                  <a:pt x="17110" y="8586"/>
                  <a:pt x="17077" y="8532"/>
                  <a:pt x="17040" y="8493"/>
                </a:cubicBezTo>
                <a:cubicBezTo>
                  <a:pt x="17041" y="8492"/>
                  <a:pt x="17041" y="8490"/>
                  <a:pt x="17042" y="8488"/>
                </a:cubicBezTo>
                <a:cubicBezTo>
                  <a:pt x="17064" y="8487"/>
                  <a:pt x="17086" y="8479"/>
                  <a:pt x="17106" y="8468"/>
                </a:cubicBezTo>
                <a:cubicBezTo>
                  <a:pt x="17135" y="8432"/>
                  <a:pt x="17150" y="8393"/>
                  <a:pt x="17159" y="8342"/>
                </a:cubicBezTo>
                <a:cubicBezTo>
                  <a:pt x="17315" y="8418"/>
                  <a:pt x="17705" y="8619"/>
                  <a:pt x="17671" y="8117"/>
                </a:cubicBezTo>
                <a:cubicBezTo>
                  <a:pt x="17658" y="7925"/>
                  <a:pt x="17808" y="7735"/>
                  <a:pt x="17792" y="7535"/>
                </a:cubicBezTo>
                <a:cubicBezTo>
                  <a:pt x="17781" y="7389"/>
                  <a:pt x="17861" y="7091"/>
                  <a:pt x="17823" y="6968"/>
                </a:cubicBezTo>
                <a:cubicBezTo>
                  <a:pt x="17754" y="6743"/>
                  <a:pt x="17595" y="6575"/>
                  <a:pt x="17533" y="6355"/>
                </a:cubicBezTo>
                <a:cubicBezTo>
                  <a:pt x="17482" y="6176"/>
                  <a:pt x="17477" y="6076"/>
                  <a:pt x="17371" y="5930"/>
                </a:cubicBezTo>
                <a:cubicBezTo>
                  <a:pt x="17206" y="5696"/>
                  <a:pt x="16964" y="5566"/>
                  <a:pt x="16701" y="5550"/>
                </a:cubicBezTo>
                <a:lnTo>
                  <a:pt x="16702" y="5599"/>
                </a:lnTo>
                <a:lnTo>
                  <a:pt x="16682" y="5620"/>
                </a:lnTo>
                <a:cubicBezTo>
                  <a:pt x="16715" y="5661"/>
                  <a:pt x="16696" y="5689"/>
                  <a:pt x="16705" y="5735"/>
                </a:cubicBezTo>
                <a:cubicBezTo>
                  <a:pt x="16705" y="5735"/>
                  <a:pt x="16701" y="5738"/>
                  <a:pt x="16686" y="5738"/>
                </a:cubicBezTo>
                <a:cubicBezTo>
                  <a:pt x="16699" y="5604"/>
                  <a:pt x="16597" y="5649"/>
                  <a:pt x="16543" y="5672"/>
                </a:cubicBezTo>
                <a:cubicBezTo>
                  <a:pt x="16464" y="5655"/>
                  <a:pt x="16474" y="5478"/>
                  <a:pt x="16362" y="5478"/>
                </a:cubicBezTo>
                <a:cubicBezTo>
                  <a:pt x="16292" y="5478"/>
                  <a:pt x="16248" y="5504"/>
                  <a:pt x="16175" y="5453"/>
                </a:cubicBezTo>
                <a:cubicBezTo>
                  <a:pt x="16188" y="5307"/>
                  <a:pt x="16331" y="5234"/>
                  <a:pt x="16320" y="5059"/>
                </a:cubicBezTo>
                <a:cubicBezTo>
                  <a:pt x="16316" y="4984"/>
                  <a:pt x="16399" y="4871"/>
                  <a:pt x="16438" y="4830"/>
                </a:cubicBezTo>
                <a:cubicBezTo>
                  <a:pt x="16438" y="4780"/>
                  <a:pt x="16419" y="4738"/>
                  <a:pt x="16403" y="4694"/>
                </a:cubicBezTo>
                <a:cubicBezTo>
                  <a:pt x="16485" y="4410"/>
                  <a:pt x="16622" y="4513"/>
                  <a:pt x="16822" y="4502"/>
                </a:cubicBezTo>
                <a:cubicBezTo>
                  <a:pt x="17017" y="4491"/>
                  <a:pt x="17229" y="4512"/>
                  <a:pt x="17432" y="4486"/>
                </a:cubicBezTo>
                <a:cubicBezTo>
                  <a:pt x="17432" y="4486"/>
                  <a:pt x="17380" y="4399"/>
                  <a:pt x="17380" y="4399"/>
                </a:cubicBezTo>
                <a:cubicBezTo>
                  <a:pt x="17472" y="4395"/>
                  <a:pt x="17591" y="4417"/>
                  <a:pt x="17675" y="4457"/>
                </a:cubicBezTo>
                <a:lnTo>
                  <a:pt x="17587" y="4479"/>
                </a:lnTo>
                <a:cubicBezTo>
                  <a:pt x="17820" y="4694"/>
                  <a:pt x="18012" y="4482"/>
                  <a:pt x="18255" y="4567"/>
                </a:cubicBezTo>
                <a:lnTo>
                  <a:pt x="18310" y="4498"/>
                </a:lnTo>
                <a:cubicBezTo>
                  <a:pt x="18234" y="4374"/>
                  <a:pt x="18125" y="4427"/>
                  <a:pt x="18045" y="4339"/>
                </a:cubicBezTo>
                <a:cubicBezTo>
                  <a:pt x="18017" y="4297"/>
                  <a:pt x="18066" y="4003"/>
                  <a:pt x="18073" y="3947"/>
                </a:cubicBezTo>
                <a:cubicBezTo>
                  <a:pt x="18187" y="3913"/>
                  <a:pt x="18309" y="3913"/>
                  <a:pt x="18421" y="3949"/>
                </a:cubicBezTo>
                <a:cubicBezTo>
                  <a:pt x="18458" y="3949"/>
                  <a:pt x="18515" y="4111"/>
                  <a:pt x="18527" y="4157"/>
                </a:cubicBezTo>
                <a:cubicBezTo>
                  <a:pt x="18550" y="4152"/>
                  <a:pt x="18576" y="4143"/>
                  <a:pt x="18595" y="4129"/>
                </a:cubicBezTo>
                <a:cubicBezTo>
                  <a:pt x="18617" y="4170"/>
                  <a:pt x="18639" y="4210"/>
                  <a:pt x="18664" y="4248"/>
                </a:cubicBezTo>
                <a:cubicBezTo>
                  <a:pt x="18693" y="4222"/>
                  <a:pt x="18725" y="4201"/>
                  <a:pt x="18757" y="4186"/>
                </a:cubicBezTo>
                <a:cubicBezTo>
                  <a:pt x="18758" y="4038"/>
                  <a:pt x="18825" y="3956"/>
                  <a:pt x="18932" y="4040"/>
                </a:cubicBezTo>
                <a:cubicBezTo>
                  <a:pt x="18932" y="4003"/>
                  <a:pt x="18933" y="3962"/>
                  <a:pt x="18927" y="3925"/>
                </a:cubicBezTo>
                <a:cubicBezTo>
                  <a:pt x="18949" y="3962"/>
                  <a:pt x="18974" y="4040"/>
                  <a:pt x="19016" y="4044"/>
                </a:cubicBezTo>
                <a:cubicBezTo>
                  <a:pt x="19020" y="4065"/>
                  <a:pt x="19027" y="4085"/>
                  <a:pt x="19036" y="4104"/>
                </a:cubicBezTo>
                <a:cubicBezTo>
                  <a:pt x="18991" y="4134"/>
                  <a:pt x="18948" y="4163"/>
                  <a:pt x="18913" y="4209"/>
                </a:cubicBezTo>
                <a:lnTo>
                  <a:pt x="18933" y="4227"/>
                </a:lnTo>
                <a:lnTo>
                  <a:pt x="18922" y="4242"/>
                </a:lnTo>
                <a:cubicBezTo>
                  <a:pt x="18933" y="4251"/>
                  <a:pt x="18941" y="4262"/>
                  <a:pt x="18947" y="4276"/>
                </a:cubicBezTo>
                <a:cubicBezTo>
                  <a:pt x="18922" y="4461"/>
                  <a:pt x="18945" y="4782"/>
                  <a:pt x="18746" y="4754"/>
                </a:cubicBezTo>
                <a:cubicBezTo>
                  <a:pt x="18747" y="4788"/>
                  <a:pt x="18744" y="4821"/>
                  <a:pt x="18739" y="4854"/>
                </a:cubicBezTo>
                <a:cubicBezTo>
                  <a:pt x="18836" y="5008"/>
                  <a:pt x="18864" y="5224"/>
                  <a:pt x="18983" y="5396"/>
                </a:cubicBezTo>
                <a:cubicBezTo>
                  <a:pt x="19126" y="5602"/>
                  <a:pt x="19308" y="5753"/>
                  <a:pt x="19457" y="5949"/>
                </a:cubicBezTo>
                <a:cubicBezTo>
                  <a:pt x="19532" y="6048"/>
                  <a:pt x="19836" y="6469"/>
                  <a:pt x="19960" y="6469"/>
                </a:cubicBezTo>
                <a:cubicBezTo>
                  <a:pt x="20212" y="6469"/>
                  <a:pt x="19956" y="6018"/>
                  <a:pt x="19950" y="5979"/>
                </a:cubicBezTo>
                <a:cubicBezTo>
                  <a:pt x="19977" y="5936"/>
                  <a:pt x="20168" y="5982"/>
                  <a:pt x="20211" y="5985"/>
                </a:cubicBezTo>
                <a:cubicBezTo>
                  <a:pt x="20174" y="5942"/>
                  <a:pt x="19926" y="5707"/>
                  <a:pt x="19968" y="5649"/>
                </a:cubicBezTo>
                <a:cubicBezTo>
                  <a:pt x="19982" y="5630"/>
                  <a:pt x="20101" y="5654"/>
                  <a:pt x="20126" y="5664"/>
                </a:cubicBezTo>
                <a:cubicBezTo>
                  <a:pt x="20192" y="5412"/>
                  <a:pt x="19863" y="5420"/>
                  <a:pt x="19903" y="5247"/>
                </a:cubicBezTo>
                <a:cubicBezTo>
                  <a:pt x="19934" y="5260"/>
                  <a:pt x="19968" y="5294"/>
                  <a:pt x="19997" y="5315"/>
                </a:cubicBezTo>
                <a:cubicBezTo>
                  <a:pt x="20147" y="5117"/>
                  <a:pt x="19645" y="4785"/>
                  <a:pt x="19523" y="4756"/>
                </a:cubicBezTo>
                <a:cubicBezTo>
                  <a:pt x="19467" y="4748"/>
                  <a:pt x="19432" y="4643"/>
                  <a:pt x="19443" y="4586"/>
                </a:cubicBezTo>
                <a:cubicBezTo>
                  <a:pt x="19470" y="4445"/>
                  <a:pt x="19324" y="4420"/>
                  <a:pt x="19334" y="4366"/>
                </a:cubicBezTo>
                <a:cubicBezTo>
                  <a:pt x="19351" y="4272"/>
                  <a:pt x="19470" y="4429"/>
                  <a:pt x="19504" y="4429"/>
                </a:cubicBezTo>
                <a:cubicBezTo>
                  <a:pt x="19583" y="4429"/>
                  <a:pt x="19522" y="4292"/>
                  <a:pt x="19560" y="4279"/>
                </a:cubicBezTo>
                <a:cubicBezTo>
                  <a:pt x="19779" y="4468"/>
                  <a:pt x="19644" y="4227"/>
                  <a:pt x="19830" y="4227"/>
                </a:cubicBezTo>
                <a:cubicBezTo>
                  <a:pt x="19974" y="4180"/>
                  <a:pt x="20153" y="4358"/>
                  <a:pt x="20275" y="4424"/>
                </a:cubicBezTo>
                <a:cubicBezTo>
                  <a:pt x="20286" y="4362"/>
                  <a:pt x="20280" y="4286"/>
                  <a:pt x="20244" y="4238"/>
                </a:cubicBezTo>
                <a:cubicBezTo>
                  <a:pt x="20487" y="4009"/>
                  <a:pt x="20524" y="3674"/>
                  <a:pt x="20914" y="3862"/>
                </a:cubicBezTo>
                <a:cubicBezTo>
                  <a:pt x="20928" y="3840"/>
                  <a:pt x="20946" y="3835"/>
                  <a:pt x="20968" y="3843"/>
                </a:cubicBezTo>
                <a:cubicBezTo>
                  <a:pt x="20980" y="3602"/>
                  <a:pt x="20494" y="3359"/>
                  <a:pt x="20326" y="3322"/>
                </a:cubicBezTo>
                <a:cubicBezTo>
                  <a:pt x="20400" y="3299"/>
                  <a:pt x="20509" y="3221"/>
                  <a:pt x="20442" y="3106"/>
                </a:cubicBezTo>
                <a:cubicBezTo>
                  <a:pt x="20615" y="3209"/>
                  <a:pt x="20796" y="3130"/>
                  <a:pt x="20975" y="3259"/>
                </a:cubicBezTo>
                <a:cubicBezTo>
                  <a:pt x="21042" y="3307"/>
                  <a:pt x="21600" y="3507"/>
                  <a:pt x="21591" y="3334"/>
                </a:cubicBezTo>
                <a:cubicBezTo>
                  <a:pt x="21518" y="3261"/>
                  <a:pt x="21537" y="3195"/>
                  <a:pt x="21483" y="3136"/>
                </a:cubicBezTo>
                <a:close/>
                <a:moveTo>
                  <a:pt x="16994" y="18909"/>
                </a:moveTo>
                <a:cubicBezTo>
                  <a:pt x="16992" y="18916"/>
                  <a:pt x="16986" y="18936"/>
                  <a:pt x="16994" y="18908"/>
                </a:cubicBezTo>
                <a:cubicBezTo>
                  <a:pt x="16995" y="18905"/>
                  <a:pt x="16995" y="18906"/>
                  <a:pt x="16994" y="18908"/>
                </a:cubicBezTo>
                <a:cubicBezTo>
                  <a:pt x="17025" y="18802"/>
                  <a:pt x="16849" y="18703"/>
                  <a:pt x="16797" y="18645"/>
                </a:cubicBezTo>
                <a:cubicBezTo>
                  <a:pt x="16910" y="18509"/>
                  <a:pt x="16724" y="18432"/>
                  <a:pt x="16738" y="18304"/>
                </a:cubicBezTo>
                <a:lnTo>
                  <a:pt x="16754" y="18340"/>
                </a:lnTo>
                <a:lnTo>
                  <a:pt x="16768" y="18257"/>
                </a:lnTo>
                <a:lnTo>
                  <a:pt x="16776" y="18259"/>
                </a:lnTo>
                <a:cubicBezTo>
                  <a:pt x="16763" y="18110"/>
                  <a:pt x="16888" y="18117"/>
                  <a:pt x="16947" y="18016"/>
                </a:cubicBezTo>
                <a:cubicBezTo>
                  <a:pt x="16932" y="18006"/>
                  <a:pt x="16894" y="17954"/>
                  <a:pt x="16878" y="17954"/>
                </a:cubicBezTo>
                <a:cubicBezTo>
                  <a:pt x="17187" y="17954"/>
                  <a:pt x="16910" y="17614"/>
                  <a:pt x="16748" y="17594"/>
                </a:cubicBezTo>
                <a:cubicBezTo>
                  <a:pt x="16760" y="17529"/>
                  <a:pt x="16681" y="17426"/>
                  <a:pt x="16659" y="17362"/>
                </a:cubicBezTo>
                <a:cubicBezTo>
                  <a:pt x="16473" y="17255"/>
                  <a:pt x="16458" y="17581"/>
                  <a:pt x="16391" y="17697"/>
                </a:cubicBezTo>
                <a:lnTo>
                  <a:pt x="16408" y="17712"/>
                </a:lnTo>
                <a:cubicBezTo>
                  <a:pt x="16350" y="17704"/>
                  <a:pt x="16222" y="17768"/>
                  <a:pt x="16295" y="17866"/>
                </a:cubicBezTo>
                <a:cubicBezTo>
                  <a:pt x="16216" y="17940"/>
                  <a:pt x="16061" y="17932"/>
                  <a:pt x="16023" y="18049"/>
                </a:cubicBezTo>
                <a:cubicBezTo>
                  <a:pt x="15957" y="18251"/>
                  <a:pt x="15876" y="18304"/>
                  <a:pt x="15732" y="18363"/>
                </a:cubicBezTo>
                <a:cubicBezTo>
                  <a:pt x="15609" y="18415"/>
                  <a:pt x="15571" y="18696"/>
                  <a:pt x="15535" y="18708"/>
                </a:cubicBezTo>
                <a:cubicBezTo>
                  <a:pt x="15508" y="18708"/>
                  <a:pt x="15366" y="18659"/>
                  <a:pt x="15367" y="18626"/>
                </a:cubicBezTo>
                <a:lnTo>
                  <a:pt x="15369" y="18534"/>
                </a:lnTo>
                <a:lnTo>
                  <a:pt x="15311" y="18575"/>
                </a:lnTo>
                <a:lnTo>
                  <a:pt x="15306" y="18562"/>
                </a:lnTo>
                <a:cubicBezTo>
                  <a:pt x="15117" y="18677"/>
                  <a:pt x="15108" y="18934"/>
                  <a:pt x="15200" y="19136"/>
                </a:cubicBezTo>
                <a:cubicBezTo>
                  <a:pt x="15161" y="19181"/>
                  <a:pt x="15164" y="19258"/>
                  <a:pt x="15203" y="19303"/>
                </a:cubicBezTo>
                <a:cubicBezTo>
                  <a:pt x="15195" y="19335"/>
                  <a:pt x="15210" y="19374"/>
                  <a:pt x="15235" y="19385"/>
                </a:cubicBezTo>
                <a:cubicBezTo>
                  <a:pt x="15225" y="19424"/>
                  <a:pt x="15232" y="19455"/>
                  <a:pt x="15254" y="19479"/>
                </a:cubicBezTo>
                <a:cubicBezTo>
                  <a:pt x="15285" y="19481"/>
                  <a:pt x="15311" y="19464"/>
                  <a:pt x="15340" y="19452"/>
                </a:cubicBezTo>
                <a:cubicBezTo>
                  <a:pt x="15350" y="19468"/>
                  <a:pt x="15353" y="19488"/>
                  <a:pt x="15347" y="19511"/>
                </a:cubicBezTo>
                <a:cubicBezTo>
                  <a:pt x="15325" y="19540"/>
                  <a:pt x="15350" y="19890"/>
                  <a:pt x="15399" y="19920"/>
                </a:cubicBezTo>
                <a:cubicBezTo>
                  <a:pt x="15473" y="19966"/>
                  <a:pt x="15568" y="19928"/>
                  <a:pt x="15643" y="19918"/>
                </a:cubicBezTo>
                <a:cubicBezTo>
                  <a:pt x="15630" y="20115"/>
                  <a:pt x="15842" y="20079"/>
                  <a:pt x="15913" y="19951"/>
                </a:cubicBezTo>
                <a:cubicBezTo>
                  <a:pt x="15943" y="20003"/>
                  <a:pt x="16038" y="20088"/>
                  <a:pt x="16085" y="20029"/>
                </a:cubicBezTo>
                <a:cubicBezTo>
                  <a:pt x="16181" y="20173"/>
                  <a:pt x="16201" y="20238"/>
                  <a:pt x="16389" y="20115"/>
                </a:cubicBezTo>
                <a:cubicBezTo>
                  <a:pt x="16410" y="20270"/>
                  <a:pt x="16541" y="20049"/>
                  <a:pt x="16499" y="19901"/>
                </a:cubicBezTo>
                <a:cubicBezTo>
                  <a:pt x="16526" y="19881"/>
                  <a:pt x="16539" y="19851"/>
                  <a:pt x="16538" y="19809"/>
                </a:cubicBezTo>
                <a:lnTo>
                  <a:pt x="16562" y="19798"/>
                </a:lnTo>
                <a:cubicBezTo>
                  <a:pt x="16568" y="19733"/>
                  <a:pt x="16573" y="19601"/>
                  <a:pt x="16539" y="19554"/>
                </a:cubicBezTo>
                <a:cubicBezTo>
                  <a:pt x="16562" y="19523"/>
                  <a:pt x="16573" y="19505"/>
                  <a:pt x="16597" y="19520"/>
                </a:cubicBezTo>
                <a:cubicBezTo>
                  <a:pt x="16644" y="19442"/>
                  <a:pt x="16806" y="19309"/>
                  <a:pt x="16741" y="19205"/>
                </a:cubicBezTo>
                <a:cubicBezTo>
                  <a:pt x="16704" y="19144"/>
                  <a:pt x="16767" y="18984"/>
                  <a:pt x="16806" y="18955"/>
                </a:cubicBezTo>
                <a:cubicBezTo>
                  <a:pt x="16858" y="18955"/>
                  <a:pt x="16966" y="19000"/>
                  <a:pt x="16994" y="18909"/>
                </a:cubicBezTo>
                <a:close/>
                <a:moveTo>
                  <a:pt x="17082" y="15769"/>
                </a:moveTo>
                <a:cubicBezTo>
                  <a:pt x="17065" y="15769"/>
                  <a:pt x="17051" y="15769"/>
                  <a:pt x="17082" y="15769"/>
                </a:cubicBezTo>
                <a:cubicBezTo>
                  <a:pt x="17137" y="15769"/>
                  <a:pt x="17106" y="15769"/>
                  <a:pt x="17083" y="15769"/>
                </a:cubicBezTo>
                <a:cubicBezTo>
                  <a:pt x="17275" y="15768"/>
                  <a:pt x="17243" y="16089"/>
                  <a:pt x="17193" y="16059"/>
                </a:cubicBezTo>
                <a:cubicBezTo>
                  <a:pt x="17151" y="16034"/>
                  <a:pt x="17029" y="15770"/>
                  <a:pt x="17082" y="15769"/>
                </a:cubicBezTo>
                <a:close/>
              </a:path>
            </a:pathLst>
          </a:custGeom>
          <a:solidFill>
            <a:srgbClr val="FFFFFF"/>
          </a:solidFill>
          <a:ln w="12700">
            <a:miter lim="400000"/>
          </a:ln>
        </p:spPr>
        <p:txBody>
          <a:bodyPr lIns="53578" tIns="53578" rIns="53578" bIns="53578" anchor="ctr"/>
          <a:lstStyle/>
          <a:p>
            <a:pPr defTabSz="642937">
              <a:lnSpc>
                <a:spcPct val="80000"/>
              </a:lnSpc>
              <a:spcBef>
                <a:spcPts val="4900"/>
              </a:spcBef>
              <a:defRPr sz="4200">
                <a:solidFill>
                  <a:srgbClr val="FEFFFF"/>
                </a:solidFill>
                <a:effectLst>
                  <a:outerShdw sx="100000" sy="100000" kx="0" ky="0" algn="b" rotWithShape="0" blurRad="38100" dist="12700" dir="5400000">
                    <a:srgbClr val="000000">
                      <a:alpha val="50000"/>
                    </a:srgbClr>
                  </a:outerShdw>
                </a:effectLst>
                <a:latin typeface="Avenir Next Regular"/>
                <a:ea typeface="Avenir Next Regular"/>
                <a:cs typeface="Avenir Next Regular"/>
                <a:sym typeface="Avenir Next Regular"/>
              </a:defRPr>
            </a:pPr>
          </a:p>
        </p:txBody>
      </p:sp>
      <p:sp>
        <p:nvSpPr>
          <p:cNvPr id="522" name="Eorum claritatem usus"/>
          <p:cNvSpPr txBox="1"/>
          <p:nvPr>
            <p:ph type="body" sz="quarter" idx="21"/>
          </p:nvPr>
        </p:nvSpPr>
        <p:spPr>
          <a:xfrm>
            <a:off x="6794293" y="1283588"/>
            <a:ext cx="10795414" cy="1284537"/>
          </a:xfrm>
          <a:prstGeom prst="rect">
            <a:avLst/>
          </a:prstGeom>
        </p:spPr>
        <p:txBody>
          <a:bodyPr>
            <a:spAutoFit/>
          </a:bodyPr>
          <a:lstStyle>
            <a:lvl1pPr marL="0" indent="0" algn="ctr">
              <a:spcBef>
                <a:spcPts val="0"/>
              </a:spcBef>
              <a:buSzTx/>
              <a:buNone/>
              <a:defRPr spc="0" sz="7800">
                <a:latin typeface="Helvetica Neue UltraLight"/>
                <a:ea typeface="Helvetica Neue UltraLight"/>
                <a:cs typeface="Helvetica Neue UltraLight"/>
                <a:sym typeface="Helvetica Neue UltraLight"/>
              </a:defRPr>
            </a:lvl1pPr>
          </a:lstStyle>
          <a:p>
            <a:pPr/>
            <a:r>
              <a:t>Eorum claritatem usus</a:t>
            </a:r>
          </a:p>
        </p:txBody>
      </p:sp>
      <p:sp>
        <p:nvSpPr>
          <p:cNvPr id="523" name="Typi non habent claritatem insitam; est usus legentis in iis qui facit eorum claritatem."/>
          <p:cNvSpPr txBox="1"/>
          <p:nvPr>
            <p:ph type="body" sz="quarter" idx="22"/>
          </p:nvPr>
        </p:nvSpPr>
        <p:spPr>
          <a:xfrm>
            <a:off x="7964042" y="2717884"/>
            <a:ext cx="8455917" cy="996161"/>
          </a:xfrm>
          <a:prstGeom prst="rect">
            <a:avLst/>
          </a:prstGeom>
        </p:spPr>
        <p:txBody>
          <a:bodyPr>
            <a:spAutoFit/>
          </a:bodyPr>
          <a:lstStyle>
            <a:lvl1pPr marL="0" indent="0" algn="ctr">
              <a:spcBef>
                <a:spcPts val="0"/>
              </a:spcBef>
              <a:buSzTx/>
              <a:buNone/>
              <a:defRPr i="1" sz="2800">
                <a:latin typeface="Helvetica Neue Thin"/>
                <a:ea typeface="Helvetica Neue Thin"/>
                <a:cs typeface="Helvetica Neue Thin"/>
                <a:sym typeface="Helvetica Neue Thin"/>
              </a:defRPr>
            </a:lvl1pPr>
          </a:lstStyle>
          <a:p>
            <a:pPr/>
            <a:r>
              <a:t>Typi non habent claritatem insitam; est usus legentis in iis qui facit eorum claritatem.</a:t>
            </a:r>
          </a:p>
        </p:txBody>
      </p:sp>
      <p:sp>
        <p:nvSpPr>
          <p:cNvPr id="524" name="Callout"/>
          <p:cNvSpPr/>
          <p:nvPr/>
        </p:nvSpPr>
        <p:spPr>
          <a:xfrm>
            <a:off x="14272669" y="4413558"/>
            <a:ext cx="3971530" cy="22387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2" y="0"/>
                </a:moveTo>
                <a:cubicBezTo>
                  <a:pt x="233" y="0"/>
                  <a:pt x="0" y="414"/>
                  <a:pt x="0" y="927"/>
                </a:cubicBezTo>
                <a:lnTo>
                  <a:pt x="0" y="17790"/>
                </a:lnTo>
                <a:cubicBezTo>
                  <a:pt x="0" y="18303"/>
                  <a:pt x="233" y="18717"/>
                  <a:pt x="522" y="18717"/>
                </a:cubicBezTo>
                <a:lnTo>
                  <a:pt x="2476" y="18717"/>
                </a:lnTo>
                <a:lnTo>
                  <a:pt x="3525" y="21600"/>
                </a:lnTo>
                <a:lnTo>
                  <a:pt x="4572" y="18717"/>
                </a:lnTo>
                <a:lnTo>
                  <a:pt x="21075" y="18717"/>
                </a:lnTo>
                <a:cubicBezTo>
                  <a:pt x="21364" y="18717"/>
                  <a:pt x="21600" y="18303"/>
                  <a:pt x="21600" y="17790"/>
                </a:cubicBezTo>
                <a:lnTo>
                  <a:pt x="21600" y="927"/>
                </a:lnTo>
                <a:cubicBezTo>
                  <a:pt x="21600" y="414"/>
                  <a:pt x="21364" y="0"/>
                  <a:pt x="21075" y="0"/>
                </a:cubicBezTo>
                <a:lnTo>
                  <a:pt x="522" y="0"/>
                </a:lnTo>
                <a:close/>
              </a:path>
            </a:pathLst>
          </a:custGeom>
          <a:solidFill>
            <a:srgbClr val="DFB3B5"/>
          </a:solidFill>
          <a:ln w="88900">
            <a:solidFill>
              <a:srgbClr val="FFFFFF"/>
            </a:solidFill>
            <a:miter lim="400000"/>
          </a:ln>
          <a:effectLst>
            <a:outerShdw sx="100000" sy="100000" kx="0" ky="0" algn="b" rotWithShape="0" blurRad="50800" dist="25400" dir="5400000">
              <a:srgbClr val="A19A92">
                <a:alpha val="50000"/>
              </a:srgbClr>
            </a:outerShdw>
          </a:effectLst>
        </p:spPr>
        <p:txBody>
          <a:bodyPr lIns="71437" tIns="71437" rIns="71437" bIns="71437" anchor="ctr"/>
          <a:lstStyle/>
          <a:p>
            <a:pPr>
              <a:defRPr sz="3200">
                <a:solidFill>
                  <a:srgbClr val="FFFFFF"/>
                </a:solidFill>
              </a:defRPr>
            </a:pPr>
          </a:p>
        </p:txBody>
      </p:sp>
      <p:sp>
        <p:nvSpPr>
          <p:cNvPr id="525" name="Lorem ipsum"/>
          <p:cNvSpPr txBox="1"/>
          <p:nvPr>
            <p:ph type="body" sz="quarter" idx="23"/>
          </p:nvPr>
        </p:nvSpPr>
        <p:spPr>
          <a:xfrm>
            <a:off x="15085627" y="4807629"/>
            <a:ext cx="2345564" cy="502334"/>
          </a:xfrm>
          <a:prstGeom prst="rect">
            <a:avLst/>
          </a:prstGeom>
        </p:spPr>
        <p:txBody>
          <a:bodyPr wrap="none">
            <a:spAutoFit/>
          </a:bodyPr>
          <a:lstStyle>
            <a:lvl1pPr marL="0" indent="0" algn="ctr">
              <a:spcBef>
                <a:spcPts val="0"/>
              </a:spcBef>
              <a:buSzTx/>
              <a:buNone/>
              <a:defRPr b="1" cap="all" sz="2400">
                <a:solidFill>
                  <a:srgbClr val="FFFFFF"/>
                </a:solidFill>
                <a:latin typeface="Helvetica Neue"/>
                <a:ea typeface="Helvetica Neue"/>
                <a:cs typeface="Helvetica Neue"/>
                <a:sym typeface="Helvetica Neue"/>
              </a:defRPr>
            </a:lvl1pPr>
          </a:lstStyle>
          <a:p>
            <a:pPr/>
            <a:r>
              <a:t>Lorem ipsum</a:t>
            </a:r>
          </a:p>
        </p:txBody>
      </p:sp>
      <p:sp>
        <p:nvSpPr>
          <p:cNvPr id="526" name="Delenit augue duis dolore te"/>
          <p:cNvSpPr txBox="1"/>
          <p:nvPr>
            <p:ph type="body" sz="quarter" idx="24"/>
          </p:nvPr>
        </p:nvSpPr>
        <p:spPr>
          <a:xfrm>
            <a:off x="14599415" y="5238388"/>
            <a:ext cx="3317990" cy="365582"/>
          </a:xfrm>
          <a:prstGeom prst="rect">
            <a:avLst/>
          </a:prstGeom>
        </p:spPr>
        <p:txBody>
          <a:bodyPr>
            <a:spAutoFit/>
          </a:bodyPr>
          <a:lstStyle>
            <a:lvl1pPr marL="0" indent="0" algn="ctr">
              <a:spcBef>
                <a:spcPts val="0"/>
              </a:spcBef>
              <a:buSzTx/>
              <a:buNone/>
              <a:defRPr sz="1600">
                <a:solidFill>
                  <a:srgbClr val="FFFFFF"/>
                </a:solidFill>
                <a:latin typeface="Helvetica Neue Light"/>
                <a:ea typeface="Helvetica Neue Light"/>
                <a:cs typeface="Helvetica Neue Light"/>
                <a:sym typeface="Helvetica Neue Light"/>
              </a:defRPr>
            </a:lvl1pPr>
          </a:lstStyle>
          <a:p>
            <a:pPr/>
            <a:r>
              <a:t>Delenit augue duis dolore te</a:t>
            </a:r>
          </a:p>
        </p:txBody>
      </p:sp>
      <p:sp>
        <p:nvSpPr>
          <p:cNvPr id="527" name="948,000"/>
          <p:cNvSpPr txBox="1"/>
          <p:nvPr>
            <p:ph type="body" sz="quarter" idx="25"/>
          </p:nvPr>
        </p:nvSpPr>
        <p:spPr>
          <a:xfrm>
            <a:off x="15662547" y="5539927"/>
            <a:ext cx="1257123" cy="502642"/>
          </a:xfrm>
          <a:prstGeom prst="rect">
            <a:avLst/>
          </a:prstGeom>
        </p:spPr>
        <p:txBody>
          <a:bodyPr wrap="none">
            <a:spAutoFit/>
          </a:bodyPr>
          <a:lstStyle>
            <a:lvl1pPr marL="0" indent="0" algn="r">
              <a:spcBef>
                <a:spcPts val="0"/>
              </a:spcBef>
              <a:buSzTx/>
              <a:buNone/>
              <a:defRPr cap="all" sz="2400">
                <a:solidFill>
                  <a:srgbClr val="FFFFFF"/>
                </a:solidFill>
                <a:latin typeface="Helvetica Neue"/>
                <a:ea typeface="Helvetica Neue"/>
                <a:cs typeface="Helvetica Neue"/>
                <a:sym typeface="Helvetica Neue"/>
              </a:defRPr>
            </a:lvl1pPr>
          </a:lstStyle>
          <a:p>
            <a:pPr/>
            <a:r>
              <a:t>948,000</a:t>
            </a:r>
          </a:p>
        </p:txBody>
      </p:sp>
      <p:sp>
        <p:nvSpPr>
          <p:cNvPr id="528" name="Callout"/>
          <p:cNvSpPr/>
          <p:nvPr/>
        </p:nvSpPr>
        <p:spPr>
          <a:xfrm>
            <a:off x="5323136" y="8592977"/>
            <a:ext cx="3971529" cy="22070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600" y="0"/>
                </a:moveTo>
                <a:lnTo>
                  <a:pt x="17553" y="2614"/>
                </a:lnTo>
                <a:lnTo>
                  <a:pt x="522" y="2614"/>
                </a:lnTo>
                <a:cubicBezTo>
                  <a:pt x="233" y="2614"/>
                  <a:pt x="0" y="3034"/>
                  <a:pt x="0" y="3554"/>
                </a:cubicBezTo>
                <a:lnTo>
                  <a:pt x="0" y="20660"/>
                </a:lnTo>
                <a:cubicBezTo>
                  <a:pt x="0" y="21180"/>
                  <a:pt x="233" y="21600"/>
                  <a:pt x="522" y="21600"/>
                </a:cubicBezTo>
                <a:lnTo>
                  <a:pt x="21075" y="21600"/>
                </a:lnTo>
                <a:cubicBezTo>
                  <a:pt x="21364" y="21600"/>
                  <a:pt x="21600" y="21180"/>
                  <a:pt x="21600" y="20660"/>
                </a:cubicBezTo>
                <a:lnTo>
                  <a:pt x="21600" y="3554"/>
                </a:lnTo>
                <a:cubicBezTo>
                  <a:pt x="21600" y="3034"/>
                  <a:pt x="21364" y="2614"/>
                  <a:pt x="21075" y="2614"/>
                </a:cubicBezTo>
                <a:lnTo>
                  <a:pt x="19647" y="2614"/>
                </a:lnTo>
                <a:lnTo>
                  <a:pt x="18600" y="0"/>
                </a:lnTo>
                <a:close/>
              </a:path>
            </a:pathLst>
          </a:custGeom>
          <a:solidFill>
            <a:srgbClr val="AC98B2"/>
          </a:solidFill>
          <a:ln w="88900">
            <a:solidFill>
              <a:srgbClr val="FFFFFF"/>
            </a:solidFill>
            <a:miter lim="400000"/>
          </a:ln>
          <a:effectLst>
            <a:outerShdw sx="100000" sy="100000" kx="0" ky="0" algn="b" rotWithShape="0" blurRad="50800" dist="25400" dir="5400000">
              <a:srgbClr val="A19A92">
                <a:alpha val="50000"/>
              </a:srgbClr>
            </a:outerShdw>
          </a:effectLst>
        </p:spPr>
        <p:txBody>
          <a:bodyPr lIns="71437" tIns="71437" rIns="71437" bIns="71437" anchor="ctr"/>
          <a:lstStyle/>
          <a:p>
            <a:pPr>
              <a:defRPr sz="3200">
                <a:solidFill>
                  <a:srgbClr val="FFFFFF"/>
                </a:solidFill>
              </a:defRPr>
            </a:pPr>
          </a:p>
        </p:txBody>
      </p:sp>
      <p:sp>
        <p:nvSpPr>
          <p:cNvPr id="529" name="Molestie elit"/>
          <p:cNvSpPr txBox="1"/>
          <p:nvPr>
            <p:ph type="body" sz="quarter" idx="26"/>
          </p:nvPr>
        </p:nvSpPr>
        <p:spPr>
          <a:xfrm>
            <a:off x="6079857" y="9213850"/>
            <a:ext cx="2458035" cy="502335"/>
          </a:xfrm>
          <a:prstGeom prst="rect">
            <a:avLst/>
          </a:prstGeom>
        </p:spPr>
        <p:txBody>
          <a:bodyPr wrap="none">
            <a:spAutoFit/>
          </a:bodyPr>
          <a:lstStyle>
            <a:lvl1pPr marL="0" indent="0" algn="ctr">
              <a:spcBef>
                <a:spcPts val="0"/>
              </a:spcBef>
              <a:buSzTx/>
              <a:buNone/>
              <a:defRPr b="1" cap="all" sz="2400">
                <a:solidFill>
                  <a:srgbClr val="FFFFFF"/>
                </a:solidFill>
                <a:latin typeface="Helvetica Neue"/>
                <a:ea typeface="Helvetica Neue"/>
                <a:cs typeface="Helvetica Neue"/>
                <a:sym typeface="Helvetica Neue"/>
              </a:defRPr>
            </a:lvl1pPr>
          </a:lstStyle>
          <a:p>
            <a:pPr/>
            <a:r>
              <a:t>Molestie elit</a:t>
            </a:r>
          </a:p>
        </p:txBody>
      </p:sp>
      <p:sp>
        <p:nvSpPr>
          <p:cNvPr id="530" name="Delenit augue duis dolore te"/>
          <p:cNvSpPr txBox="1"/>
          <p:nvPr>
            <p:ph type="body" sz="quarter" idx="27"/>
          </p:nvPr>
        </p:nvSpPr>
        <p:spPr>
          <a:xfrm>
            <a:off x="5649881" y="9644609"/>
            <a:ext cx="3317989" cy="365582"/>
          </a:xfrm>
          <a:prstGeom prst="rect">
            <a:avLst/>
          </a:prstGeom>
        </p:spPr>
        <p:txBody>
          <a:bodyPr>
            <a:spAutoFit/>
          </a:bodyPr>
          <a:lstStyle>
            <a:lvl1pPr marL="0" indent="0" algn="ctr">
              <a:spcBef>
                <a:spcPts val="0"/>
              </a:spcBef>
              <a:buSzTx/>
              <a:buNone/>
              <a:defRPr sz="1600">
                <a:solidFill>
                  <a:srgbClr val="FFFFFF"/>
                </a:solidFill>
                <a:latin typeface="Helvetica Neue Light"/>
                <a:ea typeface="Helvetica Neue Light"/>
                <a:cs typeface="Helvetica Neue Light"/>
                <a:sym typeface="Helvetica Neue Light"/>
              </a:defRPr>
            </a:lvl1pPr>
          </a:lstStyle>
          <a:p>
            <a:pPr/>
            <a:r>
              <a:t>Delenit augue duis dolore te</a:t>
            </a:r>
          </a:p>
        </p:txBody>
      </p:sp>
      <p:sp>
        <p:nvSpPr>
          <p:cNvPr id="531" name="854,000"/>
          <p:cNvSpPr txBox="1"/>
          <p:nvPr>
            <p:ph type="body" sz="quarter" idx="28"/>
          </p:nvPr>
        </p:nvSpPr>
        <p:spPr>
          <a:xfrm>
            <a:off x="6713013" y="9956141"/>
            <a:ext cx="1257123" cy="502642"/>
          </a:xfrm>
          <a:prstGeom prst="rect">
            <a:avLst/>
          </a:prstGeom>
        </p:spPr>
        <p:txBody>
          <a:bodyPr wrap="none">
            <a:spAutoFit/>
          </a:bodyPr>
          <a:lstStyle>
            <a:lvl1pPr marL="0" indent="0" algn="r">
              <a:spcBef>
                <a:spcPts val="0"/>
              </a:spcBef>
              <a:buSzTx/>
              <a:buNone/>
              <a:defRPr cap="all" sz="2400">
                <a:solidFill>
                  <a:srgbClr val="FFFFFF"/>
                </a:solidFill>
                <a:latin typeface="Helvetica Neue"/>
                <a:ea typeface="Helvetica Neue"/>
                <a:cs typeface="Helvetica Neue"/>
                <a:sym typeface="Helvetica Neue"/>
              </a:defRPr>
            </a:lvl1pPr>
          </a:lstStyle>
          <a:p>
            <a:pPr/>
            <a:r>
              <a:t>854,000</a:t>
            </a:r>
          </a:p>
        </p:txBody>
      </p:sp>
      <p:sp>
        <p:nvSpPr>
          <p:cNvPr id="532" name="Typi non habent claritatem insitam; est usus legentis in iis qui facit eorum claritatem. Investigationes demonstraverunt lectores legere me lius quod ii"/>
          <p:cNvSpPr txBox="1"/>
          <p:nvPr>
            <p:ph type="body" sz="quarter" idx="29"/>
          </p:nvPr>
        </p:nvSpPr>
        <p:spPr>
          <a:xfrm>
            <a:off x="16306677" y="7677714"/>
            <a:ext cx="3047734" cy="2168609"/>
          </a:xfrm>
          <a:prstGeom prst="rect">
            <a:avLst/>
          </a:prstGeom>
        </p:spPr>
        <p:txBody>
          <a:bodyPr>
            <a:noAutofit/>
          </a:bodyPr>
          <a:lstStyle>
            <a:lvl1pPr marL="0" indent="0">
              <a:spcBef>
                <a:spcPts val="0"/>
              </a:spcBef>
              <a:buSzTx/>
              <a:buNone/>
              <a:defRPr sz="1800">
                <a:latin typeface="Helvetica Neue Light"/>
                <a:ea typeface="Helvetica Neue Light"/>
                <a:cs typeface="Helvetica Neue Light"/>
                <a:sym typeface="Helvetica Neue Light"/>
              </a:defRPr>
            </a:lvl1pPr>
          </a:lstStyle>
          <a:p>
            <a:pPr/>
            <a:r>
              <a:t>Typi non habent claritatem insitam; est usus legentis in iis qui facit eorum claritatem. Investigationes demonstraverunt lectores legere me lius quod ii</a:t>
            </a:r>
          </a:p>
        </p:txBody>
      </p:sp>
      <p:sp>
        <p:nvSpPr>
          <p:cNvPr id="533" name="Humanitatis per seacula"/>
          <p:cNvSpPr txBox="1"/>
          <p:nvPr>
            <p:ph type="body" sz="quarter" idx="30"/>
          </p:nvPr>
        </p:nvSpPr>
        <p:spPr>
          <a:xfrm>
            <a:off x="16360255" y="6931854"/>
            <a:ext cx="3317989" cy="795859"/>
          </a:xfrm>
          <a:prstGeom prst="rect">
            <a:avLst/>
          </a:prstGeom>
        </p:spPr>
        <p:txBody>
          <a:bodyPr>
            <a:noAutofit/>
          </a:bodyPr>
          <a:lstStyle>
            <a:lvl1pPr marL="0" indent="0">
              <a:spcBef>
                <a:spcPts val="0"/>
              </a:spcBef>
              <a:buSzTx/>
              <a:buNone/>
              <a:defRPr cap="all" sz="2200">
                <a:solidFill>
                  <a:srgbClr val="DFB3B5"/>
                </a:solidFill>
                <a:latin typeface="Helvetica Neue"/>
                <a:ea typeface="Helvetica Neue"/>
                <a:cs typeface="Helvetica Neue"/>
                <a:sym typeface="Helvetica Neue"/>
              </a:defRPr>
            </a:lvl1pPr>
          </a:lstStyle>
          <a:p>
            <a:pPr/>
            <a:r>
              <a:t>Humanitatis per seacula</a:t>
            </a:r>
          </a:p>
        </p:txBody>
      </p:sp>
      <p:sp>
        <p:nvSpPr>
          <p:cNvPr id="534" name="Typi non habent claritatem insitam; est usus legentis in iis qui facit eorum claritatem. Investigationes demonstraverunt lectores legere me lius quod ii"/>
          <p:cNvSpPr txBox="1"/>
          <p:nvPr>
            <p:ph type="body" sz="quarter" idx="31"/>
          </p:nvPr>
        </p:nvSpPr>
        <p:spPr>
          <a:xfrm>
            <a:off x="5038488" y="6236542"/>
            <a:ext cx="3047734" cy="2168609"/>
          </a:xfrm>
          <a:prstGeom prst="rect">
            <a:avLst/>
          </a:prstGeom>
        </p:spPr>
        <p:txBody>
          <a:bodyPr>
            <a:noAutofit/>
          </a:bodyPr>
          <a:lstStyle>
            <a:lvl1pPr marL="0" indent="0" algn="r">
              <a:spcBef>
                <a:spcPts val="0"/>
              </a:spcBef>
              <a:buSzTx/>
              <a:buNone/>
              <a:defRPr sz="1800">
                <a:latin typeface="Helvetica Neue Light"/>
                <a:ea typeface="Helvetica Neue Light"/>
                <a:cs typeface="Helvetica Neue Light"/>
                <a:sym typeface="Helvetica Neue Light"/>
              </a:defRPr>
            </a:lvl1pPr>
          </a:lstStyle>
          <a:p>
            <a:pPr/>
            <a:r>
              <a:t>Typi non habent claritatem insitam; est usus legentis in iis qui facit eorum claritatem. Investigationes demonstraverunt lectores legere me lius quod ii</a:t>
            </a:r>
          </a:p>
        </p:txBody>
      </p:sp>
      <p:sp>
        <p:nvSpPr>
          <p:cNvPr id="535" name="Qui facit eorum claritatem"/>
          <p:cNvSpPr txBox="1"/>
          <p:nvPr>
            <p:ph type="body" sz="quarter" idx="32"/>
          </p:nvPr>
        </p:nvSpPr>
        <p:spPr>
          <a:xfrm>
            <a:off x="4937147" y="5467218"/>
            <a:ext cx="3143260" cy="795860"/>
          </a:xfrm>
          <a:prstGeom prst="rect">
            <a:avLst/>
          </a:prstGeom>
        </p:spPr>
        <p:txBody>
          <a:bodyPr>
            <a:noAutofit/>
          </a:bodyPr>
          <a:lstStyle>
            <a:lvl1pPr marL="0" indent="0" algn="r">
              <a:spcBef>
                <a:spcPts val="0"/>
              </a:spcBef>
              <a:buSzTx/>
              <a:buNone/>
              <a:defRPr cap="all" sz="2200">
                <a:solidFill>
                  <a:srgbClr val="AC98B2"/>
                </a:solidFill>
                <a:latin typeface="Helvetica Neue"/>
                <a:ea typeface="Helvetica Neue"/>
                <a:cs typeface="Helvetica Neue"/>
                <a:sym typeface="Helvetica Neue"/>
              </a:defRPr>
            </a:lvl1pPr>
          </a:lstStyle>
          <a:p>
            <a:pPr/>
            <a:r>
              <a:t>Qui facit eorum claritatem</a:t>
            </a:r>
          </a:p>
        </p:txBody>
      </p:sp>
      <p:sp>
        <p:nvSpPr>
          <p:cNvPr id="5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inental Statistics">
    <p:spTree>
      <p:nvGrpSpPr>
        <p:cNvPr id="1" name=""/>
        <p:cNvGrpSpPr/>
        <p:nvPr/>
      </p:nvGrpSpPr>
      <p:grpSpPr>
        <a:xfrm>
          <a:off x="0" y="0"/>
          <a:ext cx="0" cy="0"/>
          <a:chOff x="0" y="0"/>
          <a:chExt cx="0" cy="0"/>
        </a:xfrm>
      </p:grpSpPr>
      <p:sp>
        <p:nvSpPr>
          <p:cNvPr id="543" name="Rectangle"/>
          <p:cNvSpPr/>
          <p:nvPr/>
        </p:nvSpPr>
        <p:spPr>
          <a:xfrm>
            <a:off x="9444" y="-26324"/>
            <a:ext cx="24365111" cy="13768648"/>
          </a:xfrm>
          <a:prstGeom prst="rect">
            <a:avLst/>
          </a:prstGeom>
          <a:solidFill>
            <a:srgbClr val="FFF3E8"/>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FFFFFF"/>
                </a:solidFill>
              </a:defRPr>
            </a:lvl1pPr>
          </a:lstStyle>
          <a:p>
            <a:pPr/>
            <a:r>
              <a:t> </a:t>
            </a:r>
          </a:p>
        </p:txBody>
      </p:sp>
      <p:sp>
        <p:nvSpPr>
          <p:cNvPr id="544" name="Eorum claritatem usus"/>
          <p:cNvSpPr txBox="1"/>
          <p:nvPr>
            <p:ph type="body" sz="quarter" idx="21"/>
          </p:nvPr>
        </p:nvSpPr>
        <p:spPr>
          <a:xfrm>
            <a:off x="6794293" y="1125317"/>
            <a:ext cx="10795414" cy="1284537"/>
          </a:xfrm>
          <a:prstGeom prst="rect">
            <a:avLst/>
          </a:prstGeom>
        </p:spPr>
        <p:txBody>
          <a:bodyPr>
            <a:spAutoFit/>
          </a:bodyPr>
          <a:lstStyle>
            <a:lvl1pPr marL="0" indent="0" algn="ctr">
              <a:spcBef>
                <a:spcPts val="0"/>
              </a:spcBef>
              <a:buSzTx/>
              <a:buNone/>
              <a:defRPr spc="0" sz="7800">
                <a:latin typeface="Helvetica Neue UltraLight"/>
                <a:ea typeface="Helvetica Neue UltraLight"/>
                <a:cs typeface="Helvetica Neue UltraLight"/>
                <a:sym typeface="Helvetica Neue UltraLight"/>
              </a:defRPr>
            </a:lvl1pPr>
          </a:lstStyle>
          <a:p>
            <a:pPr/>
            <a:r>
              <a:t>Eorum claritatem usus</a:t>
            </a:r>
          </a:p>
        </p:txBody>
      </p:sp>
      <p:sp>
        <p:nvSpPr>
          <p:cNvPr id="545" name="Typi non habent claritatem insitam; est usus legentis in iis qui facit eorum claritatem."/>
          <p:cNvSpPr txBox="1"/>
          <p:nvPr>
            <p:ph type="body" sz="quarter" idx="22"/>
          </p:nvPr>
        </p:nvSpPr>
        <p:spPr>
          <a:xfrm>
            <a:off x="7964042" y="2559613"/>
            <a:ext cx="8455917" cy="996162"/>
          </a:xfrm>
          <a:prstGeom prst="rect">
            <a:avLst/>
          </a:prstGeom>
        </p:spPr>
        <p:txBody>
          <a:bodyPr>
            <a:spAutoFit/>
          </a:bodyPr>
          <a:lstStyle>
            <a:lvl1pPr marL="0" indent="0" algn="ctr">
              <a:spcBef>
                <a:spcPts val="0"/>
              </a:spcBef>
              <a:buSzTx/>
              <a:buNone/>
              <a:defRPr i="1" sz="2800">
                <a:latin typeface="Helvetica Neue Thin"/>
                <a:ea typeface="Helvetica Neue Thin"/>
                <a:cs typeface="Helvetica Neue Thin"/>
                <a:sym typeface="Helvetica Neue Thin"/>
              </a:defRPr>
            </a:lvl1pPr>
          </a:lstStyle>
          <a:p>
            <a:pPr/>
            <a:r>
              <a:t>Typi non habent claritatem insitam; est usus legentis in iis qui facit eorum claritatem.</a:t>
            </a:r>
          </a:p>
        </p:txBody>
      </p:sp>
      <p:sp>
        <p:nvSpPr>
          <p:cNvPr id="546" name="Shape"/>
          <p:cNvSpPr/>
          <p:nvPr/>
        </p:nvSpPr>
        <p:spPr>
          <a:xfrm>
            <a:off x="4378980" y="4501873"/>
            <a:ext cx="13241659" cy="7879528"/>
          </a:xfrm>
          <a:custGeom>
            <a:avLst/>
            <a:gdLst/>
            <a:ahLst/>
            <a:cxnLst>
              <a:cxn ang="0">
                <a:pos x="wd2" y="hd2"/>
              </a:cxn>
              <a:cxn ang="5400000">
                <a:pos x="wd2" y="hd2"/>
              </a:cxn>
              <a:cxn ang="10800000">
                <a:pos x="wd2" y="hd2"/>
              </a:cxn>
              <a:cxn ang="16200000">
                <a:pos x="wd2" y="hd2"/>
              </a:cxn>
            </a:cxnLst>
            <a:rect l="0" t="0" r="r" b="b"/>
            <a:pathLst>
              <a:path w="21446" h="21465" fill="norm" stroke="1" extrusionOk="0">
                <a:moveTo>
                  <a:pt x="13469" y="3580"/>
                </a:moveTo>
                <a:cubicBezTo>
                  <a:pt x="13690" y="3383"/>
                  <a:pt x="13241" y="3198"/>
                  <a:pt x="13219" y="3654"/>
                </a:cubicBezTo>
                <a:cubicBezTo>
                  <a:pt x="13301" y="3647"/>
                  <a:pt x="13395" y="3646"/>
                  <a:pt x="13469" y="3580"/>
                </a:cubicBezTo>
                <a:cubicBezTo>
                  <a:pt x="13488" y="3563"/>
                  <a:pt x="13429" y="3616"/>
                  <a:pt x="13469" y="3580"/>
                </a:cubicBezTo>
                <a:close/>
                <a:moveTo>
                  <a:pt x="11812" y="960"/>
                </a:moveTo>
                <a:cubicBezTo>
                  <a:pt x="11873" y="975"/>
                  <a:pt x="12398" y="1247"/>
                  <a:pt x="12369" y="928"/>
                </a:cubicBezTo>
                <a:cubicBezTo>
                  <a:pt x="12352" y="748"/>
                  <a:pt x="11916" y="805"/>
                  <a:pt x="11875" y="809"/>
                </a:cubicBezTo>
                <a:cubicBezTo>
                  <a:pt x="11884" y="836"/>
                  <a:pt x="11971" y="855"/>
                  <a:pt x="11950" y="900"/>
                </a:cubicBezTo>
                <a:cubicBezTo>
                  <a:pt x="11906" y="934"/>
                  <a:pt x="11860" y="954"/>
                  <a:pt x="11812" y="960"/>
                </a:cubicBezTo>
                <a:cubicBezTo>
                  <a:pt x="11855" y="970"/>
                  <a:pt x="11846" y="935"/>
                  <a:pt x="11812" y="960"/>
                </a:cubicBezTo>
                <a:close/>
                <a:moveTo>
                  <a:pt x="11540" y="1517"/>
                </a:moveTo>
                <a:cubicBezTo>
                  <a:pt x="11523" y="1533"/>
                  <a:pt x="11515" y="1556"/>
                  <a:pt x="11513" y="1586"/>
                </a:cubicBezTo>
                <a:cubicBezTo>
                  <a:pt x="11538" y="1636"/>
                  <a:pt x="11761" y="1589"/>
                  <a:pt x="11799" y="1596"/>
                </a:cubicBezTo>
                <a:cubicBezTo>
                  <a:pt x="11765" y="1635"/>
                  <a:pt x="11679" y="1642"/>
                  <a:pt x="11690" y="1736"/>
                </a:cubicBezTo>
                <a:cubicBezTo>
                  <a:pt x="11831" y="1761"/>
                  <a:pt x="11923" y="1736"/>
                  <a:pt x="12042" y="1625"/>
                </a:cubicBezTo>
                <a:cubicBezTo>
                  <a:pt x="12061" y="1607"/>
                  <a:pt x="12223" y="1391"/>
                  <a:pt x="12222" y="1391"/>
                </a:cubicBezTo>
                <a:cubicBezTo>
                  <a:pt x="12126" y="1354"/>
                  <a:pt x="11952" y="1272"/>
                  <a:pt x="11858" y="1369"/>
                </a:cubicBezTo>
                <a:cubicBezTo>
                  <a:pt x="11884" y="1388"/>
                  <a:pt x="11887" y="1414"/>
                  <a:pt x="11867" y="1446"/>
                </a:cubicBezTo>
                <a:cubicBezTo>
                  <a:pt x="11798" y="1500"/>
                  <a:pt x="11752" y="1289"/>
                  <a:pt x="11704" y="1540"/>
                </a:cubicBezTo>
                <a:cubicBezTo>
                  <a:pt x="11678" y="1531"/>
                  <a:pt x="11511" y="1089"/>
                  <a:pt x="11476" y="1479"/>
                </a:cubicBezTo>
                <a:cubicBezTo>
                  <a:pt x="11501" y="1477"/>
                  <a:pt x="11546" y="1464"/>
                  <a:pt x="11540" y="1517"/>
                </a:cubicBezTo>
                <a:cubicBezTo>
                  <a:pt x="11536" y="1546"/>
                  <a:pt x="11546" y="1464"/>
                  <a:pt x="11540" y="1517"/>
                </a:cubicBezTo>
                <a:close/>
                <a:moveTo>
                  <a:pt x="12343" y="1561"/>
                </a:moveTo>
                <a:cubicBezTo>
                  <a:pt x="12265" y="1570"/>
                  <a:pt x="12133" y="1594"/>
                  <a:pt x="12080" y="1710"/>
                </a:cubicBezTo>
                <a:cubicBezTo>
                  <a:pt x="12161" y="1774"/>
                  <a:pt x="12265" y="1833"/>
                  <a:pt x="12355" y="1780"/>
                </a:cubicBezTo>
                <a:cubicBezTo>
                  <a:pt x="12461" y="1718"/>
                  <a:pt x="12469" y="1547"/>
                  <a:pt x="12343" y="1561"/>
                </a:cubicBezTo>
                <a:cubicBezTo>
                  <a:pt x="12307" y="1565"/>
                  <a:pt x="12374" y="1558"/>
                  <a:pt x="12343" y="1561"/>
                </a:cubicBezTo>
                <a:close/>
                <a:moveTo>
                  <a:pt x="12410" y="1343"/>
                </a:moveTo>
                <a:cubicBezTo>
                  <a:pt x="12467" y="1514"/>
                  <a:pt x="12652" y="1308"/>
                  <a:pt x="12689" y="1408"/>
                </a:cubicBezTo>
                <a:cubicBezTo>
                  <a:pt x="12756" y="1588"/>
                  <a:pt x="12564" y="1588"/>
                  <a:pt x="12560" y="1740"/>
                </a:cubicBezTo>
                <a:cubicBezTo>
                  <a:pt x="12559" y="1806"/>
                  <a:pt x="12970" y="1815"/>
                  <a:pt x="12882" y="1823"/>
                </a:cubicBezTo>
                <a:cubicBezTo>
                  <a:pt x="13030" y="1809"/>
                  <a:pt x="13368" y="1722"/>
                  <a:pt x="13506" y="1791"/>
                </a:cubicBezTo>
                <a:cubicBezTo>
                  <a:pt x="13589" y="1831"/>
                  <a:pt x="13984" y="1801"/>
                  <a:pt x="13919" y="1685"/>
                </a:cubicBezTo>
                <a:cubicBezTo>
                  <a:pt x="13920" y="1684"/>
                  <a:pt x="14003" y="1641"/>
                  <a:pt x="13980" y="1596"/>
                </a:cubicBezTo>
                <a:cubicBezTo>
                  <a:pt x="13771" y="1178"/>
                  <a:pt x="13157" y="1950"/>
                  <a:pt x="12958" y="1442"/>
                </a:cubicBezTo>
                <a:cubicBezTo>
                  <a:pt x="12992" y="1431"/>
                  <a:pt x="13058" y="1449"/>
                  <a:pt x="13081" y="1404"/>
                </a:cubicBezTo>
                <a:cubicBezTo>
                  <a:pt x="12885" y="1396"/>
                  <a:pt x="12527" y="1042"/>
                  <a:pt x="12348" y="1306"/>
                </a:cubicBezTo>
                <a:cubicBezTo>
                  <a:pt x="12378" y="1305"/>
                  <a:pt x="12395" y="1296"/>
                  <a:pt x="12410" y="1343"/>
                </a:cubicBezTo>
                <a:cubicBezTo>
                  <a:pt x="12442" y="1437"/>
                  <a:pt x="12395" y="1296"/>
                  <a:pt x="12410" y="1343"/>
                </a:cubicBezTo>
                <a:close/>
                <a:moveTo>
                  <a:pt x="12979" y="817"/>
                </a:moveTo>
                <a:cubicBezTo>
                  <a:pt x="13039" y="880"/>
                  <a:pt x="13140" y="853"/>
                  <a:pt x="13207" y="852"/>
                </a:cubicBezTo>
                <a:cubicBezTo>
                  <a:pt x="13084" y="883"/>
                  <a:pt x="12938" y="1062"/>
                  <a:pt x="13163" y="1076"/>
                </a:cubicBezTo>
                <a:cubicBezTo>
                  <a:pt x="13377" y="1089"/>
                  <a:pt x="13572" y="1002"/>
                  <a:pt x="13782" y="958"/>
                </a:cubicBezTo>
                <a:cubicBezTo>
                  <a:pt x="13737" y="967"/>
                  <a:pt x="13584" y="986"/>
                  <a:pt x="13559" y="1099"/>
                </a:cubicBezTo>
                <a:cubicBezTo>
                  <a:pt x="13580" y="1003"/>
                  <a:pt x="13857" y="1306"/>
                  <a:pt x="13649" y="1256"/>
                </a:cubicBezTo>
                <a:cubicBezTo>
                  <a:pt x="13603" y="1244"/>
                  <a:pt x="13628" y="1137"/>
                  <a:pt x="13533" y="1140"/>
                </a:cubicBezTo>
                <a:cubicBezTo>
                  <a:pt x="13468" y="1141"/>
                  <a:pt x="13398" y="1300"/>
                  <a:pt x="13427" y="1300"/>
                </a:cubicBezTo>
                <a:cubicBezTo>
                  <a:pt x="13372" y="1300"/>
                  <a:pt x="13151" y="1319"/>
                  <a:pt x="13130" y="1438"/>
                </a:cubicBezTo>
                <a:cubicBezTo>
                  <a:pt x="13122" y="1478"/>
                  <a:pt x="13969" y="1488"/>
                  <a:pt x="13968" y="1499"/>
                </a:cubicBezTo>
                <a:cubicBezTo>
                  <a:pt x="13938" y="1648"/>
                  <a:pt x="14311" y="1463"/>
                  <a:pt x="14398" y="1368"/>
                </a:cubicBezTo>
                <a:cubicBezTo>
                  <a:pt x="14357" y="1353"/>
                  <a:pt x="14292" y="1384"/>
                  <a:pt x="14259" y="1341"/>
                </a:cubicBezTo>
                <a:cubicBezTo>
                  <a:pt x="14328" y="1202"/>
                  <a:pt x="14429" y="1318"/>
                  <a:pt x="14487" y="1150"/>
                </a:cubicBezTo>
                <a:cubicBezTo>
                  <a:pt x="14506" y="1095"/>
                  <a:pt x="14889" y="1042"/>
                  <a:pt x="14959" y="976"/>
                </a:cubicBezTo>
                <a:cubicBezTo>
                  <a:pt x="14946" y="967"/>
                  <a:pt x="14932" y="942"/>
                  <a:pt x="14913" y="938"/>
                </a:cubicBezTo>
                <a:cubicBezTo>
                  <a:pt x="15062" y="776"/>
                  <a:pt x="15306" y="784"/>
                  <a:pt x="15473" y="712"/>
                </a:cubicBezTo>
                <a:cubicBezTo>
                  <a:pt x="15689" y="619"/>
                  <a:pt x="15909" y="518"/>
                  <a:pt x="16130" y="463"/>
                </a:cubicBezTo>
                <a:cubicBezTo>
                  <a:pt x="16193" y="447"/>
                  <a:pt x="16764" y="265"/>
                  <a:pt x="16765" y="236"/>
                </a:cubicBezTo>
                <a:cubicBezTo>
                  <a:pt x="16780" y="-66"/>
                  <a:pt x="13963" y="274"/>
                  <a:pt x="13714" y="383"/>
                </a:cubicBezTo>
                <a:cubicBezTo>
                  <a:pt x="13768" y="359"/>
                  <a:pt x="13968" y="567"/>
                  <a:pt x="14046" y="575"/>
                </a:cubicBezTo>
                <a:cubicBezTo>
                  <a:pt x="14043" y="577"/>
                  <a:pt x="14036" y="582"/>
                  <a:pt x="14032" y="585"/>
                </a:cubicBezTo>
                <a:cubicBezTo>
                  <a:pt x="14084" y="583"/>
                  <a:pt x="14144" y="588"/>
                  <a:pt x="14191" y="615"/>
                </a:cubicBezTo>
                <a:cubicBezTo>
                  <a:pt x="14055" y="618"/>
                  <a:pt x="13967" y="761"/>
                  <a:pt x="13851" y="771"/>
                </a:cubicBezTo>
                <a:cubicBezTo>
                  <a:pt x="13991" y="759"/>
                  <a:pt x="13756" y="604"/>
                  <a:pt x="13742" y="599"/>
                </a:cubicBezTo>
                <a:cubicBezTo>
                  <a:pt x="13560" y="535"/>
                  <a:pt x="13514" y="377"/>
                  <a:pt x="13306" y="485"/>
                </a:cubicBezTo>
                <a:cubicBezTo>
                  <a:pt x="13258" y="510"/>
                  <a:pt x="12851" y="682"/>
                  <a:pt x="12979" y="817"/>
                </a:cubicBezTo>
                <a:cubicBezTo>
                  <a:pt x="13039" y="880"/>
                  <a:pt x="12960" y="797"/>
                  <a:pt x="12979" y="817"/>
                </a:cubicBezTo>
                <a:close/>
                <a:moveTo>
                  <a:pt x="9956" y="1618"/>
                </a:moveTo>
                <a:cubicBezTo>
                  <a:pt x="9927" y="1633"/>
                  <a:pt x="9879" y="1633"/>
                  <a:pt x="9868" y="1692"/>
                </a:cubicBezTo>
                <a:cubicBezTo>
                  <a:pt x="10059" y="1776"/>
                  <a:pt x="10254" y="1701"/>
                  <a:pt x="10449" y="1719"/>
                </a:cubicBezTo>
                <a:cubicBezTo>
                  <a:pt x="10414" y="1846"/>
                  <a:pt x="10163" y="1702"/>
                  <a:pt x="10102" y="1839"/>
                </a:cubicBezTo>
                <a:cubicBezTo>
                  <a:pt x="10212" y="2004"/>
                  <a:pt x="11297" y="1629"/>
                  <a:pt x="11264" y="1523"/>
                </a:cubicBezTo>
                <a:cubicBezTo>
                  <a:pt x="11241" y="1448"/>
                  <a:pt x="11154" y="1519"/>
                  <a:pt x="11121" y="1520"/>
                </a:cubicBezTo>
                <a:cubicBezTo>
                  <a:pt x="11011" y="1524"/>
                  <a:pt x="11109" y="1406"/>
                  <a:pt x="11112" y="1336"/>
                </a:cubicBezTo>
                <a:cubicBezTo>
                  <a:pt x="11026" y="1349"/>
                  <a:pt x="10944" y="1421"/>
                  <a:pt x="10859" y="1426"/>
                </a:cubicBezTo>
                <a:cubicBezTo>
                  <a:pt x="10881" y="1445"/>
                  <a:pt x="10896" y="1473"/>
                  <a:pt x="10906" y="1509"/>
                </a:cubicBezTo>
                <a:cubicBezTo>
                  <a:pt x="10875" y="1530"/>
                  <a:pt x="10842" y="1541"/>
                  <a:pt x="10809" y="1541"/>
                </a:cubicBezTo>
                <a:cubicBezTo>
                  <a:pt x="10841" y="1552"/>
                  <a:pt x="10868" y="1578"/>
                  <a:pt x="10889" y="1621"/>
                </a:cubicBezTo>
                <a:cubicBezTo>
                  <a:pt x="10849" y="1635"/>
                  <a:pt x="10644" y="1653"/>
                  <a:pt x="10590" y="1617"/>
                </a:cubicBezTo>
                <a:cubicBezTo>
                  <a:pt x="10607" y="1602"/>
                  <a:pt x="10622" y="1580"/>
                  <a:pt x="10634" y="1552"/>
                </a:cubicBezTo>
                <a:cubicBezTo>
                  <a:pt x="10580" y="1475"/>
                  <a:pt x="10519" y="1438"/>
                  <a:pt x="10450" y="1441"/>
                </a:cubicBezTo>
                <a:cubicBezTo>
                  <a:pt x="10531" y="1424"/>
                  <a:pt x="10345" y="1416"/>
                  <a:pt x="10317" y="1424"/>
                </a:cubicBezTo>
                <a:cubicBezTo>
                  <a:pt x="10190" y="1463"/>
                  <a:pt x="10078" y="1555"/>
                  <a:pt x="9956" y="1618"/>
                </a:cubicBezTo>
                <a:cubicBezTo>
                  <a:pt x="9927" y="1633"/>
                  <a:pt x="9966" y="1613"/>
                  <a:pt x="9956" y="1618"/>
                </a:cubicBezTo>
                <a:close/>
                <a:moveTo>
                  <a:pt x="9929" y="1543"/>
                </a:moveTo>
                <a:cubicBezTo>
                  <a:pt x="9974" y="1525"/>
                  <a:pt x="10014" y="1494"/>
                  <a:pt x="10050" y="1451"/>
                </a:cubicBezTo>
                <a:cubicBezTo>
                  <a:pt x="10045" y="1424"/>
                  <a:pt x="9794" y="1559"/>
                  <a:pt x="9801" y="1595"/>
                </a:cubicBezTo>
                <a:cubicBezTo>
                  <a:pt x="9845" y="1591"/>
                  <a:pt x="9888" y="1574"/>
                  <a:pt x="9929" y="1543"/>
                </a:cubicBezTo>
                <a:cubicBezTo>
                  <a:pt x="9998" y="1504"/>
                  <a:pt x="9860" y="1583"/>
                  <a:pt x="9929" y="1543"/>
                </a:cubicBezTo>
                <a:close/>
                <a:moveTo>
                  <a:pt x="8458" y="2722"/>
                </a:moveTo>
                <a:cubicBezTo>
                  <a:pt x="8713" y="2649"/>
                  <a:pt x="8960" y="2539"/>
                  <a:pt x="9190" y="2343"/>
                </a:cubicBezTo>
                <a:cubicBezTo>
                  <a:pt x="9189" y="2344"/>
                  <a:pt x="9188" y="2345"/>
                  <a:pt x="9187" y="2346"/>
                </a:cubicBezTo>
                <a:cubicBezTo>
                  <a:pt x="9193" y="2361"/>
                  <a:pt x="9203" y="2377"/>
                  <a:pt x="9208" y="2394"/>
                </a:cubicBezTo>
                <a:cubicBezTo>
                  <a:pt x="9114" y="2398"/>
                  <a:pt x="9036" y="2443"/>
                  <a:pt x="8963" y="2542"/>
                </a:cubicBezTo>
                <a:cubicBezTo>
                  <a:pt x="9074" y="2554"/>
                  <a:pt x="9184" y="2585"/>
                  <a:pt x="9297" y="2599"/>
                </a:cubicBezTo>
                <a:cubicBezTo>
                  <a:pt x="9255" y="2594"/>
                  <a:pt x="8938" y="2715"/>
                  <a:pt x="8936" y="2706"/>
                </a:cubicBezTo>
                <a:cubicBezTo>
                  <a:pt x="8936" y="2741"/>
                  <a:pt x="8942" y="2774"/>
                  <a:pt x="8956" y="2805"/>
                </a:cubicBezTo>
                <a:cubicBezTo>
                  <a:pt x="9103" y="2745"/>
                  <a:pt x="9448" y="2691"/>
                  <a:pt x="9582" y="2849"/>
                </a:cubicBezTo>
                <a:cubicBezTo>
                  <a:pt x="9551" y="2913"/>
                  <a:pt x="8856" y="2882"/>
                  <a:pt x="8862" y="2949"/>
                </a:cubicBezTo>
                <a:cubicBezTo>
                  <a:pt x="8874" y="3176"/>
                  <a:pt x="9180" y="3102"/>
                  <a:pt x="9149" y="3199"/>
                </a:cubicBezTo>
                <a:cubicBezTo>
                  <a:pt x="9065" y="3472"/>
                  <a:pt x="9738" y="3231"/>
                  <a:pt x="9834" y="3203"/>
                </a:cubicBezTo>
                <a:cubicBezTo>
                  <a:pt x="9865" y="3194"/>
                  <a:pt x="10026" y="3043"/>
                  <a:pt x="10058" y="3095"/>
                </a:cubicBezTo>
                <a:cubicBezTo>
                  <a:pt x="10131" y="3210"/>
                  <a:pt x="10234" y="3208"/>
                  <a:pt x="10328" y="3224"/>
                </a:cubicBezTo>
                <a:cubicBezTo>
                  <a:pt x="10400" y="3254"/>
                  <a:pt x="10469" y="3241"/>
                  <a:pt x="10535" y="3183"/>
                </a:cubicBezTo>
                <a:cubicBezTo>
                  <a:pt x="10533" y="3091"/>
                  <a:pt x="10553" y="3026"/>
                  <a:pt x="10596" y="2990"/>
                </a:cubicBezTo>
                <a:cubicBezTo>
                  <a:pt x="10666" y="2990"/>
                  <a:pt x="10750" y="3100"/>
                  <a:pt x="10786" y="2926"/>
                </a:cubicBezTo>
                <a:cubicBezTo>
                  <a:pt x="10764" y="2916"/>
                  <a:pt x="10516" y="2683"/>
                  <a:pt x="10523" y="2679"/>
                </a:cubicBezTo>
                <a:cubicBezTo>
                  <a:pt x="10641" y="2630"/>
                  <a:pt x="10784" y="2190"/>
                  <a:pt x="10609" y="2151"/>
                </a:cubicBezTo>
                <a:cubicBezTo>
                  <a:pt x="10498" y="2126"/>
                  <a:pt x="10454" y="2148"/>
                  <a:pt x="10396" y="2332"/>
                </a:cubicBezTo>
                <a:cubicBezTo>
                  <a:pt x="10338" y="2519"/>
                  <a:pt x="10278" y="2435"/>
                  <a:pt x="10222" y="2522"/>
                </a:cubicBezTo>
                <a:cubicBezTo>
                  <a:pt x="10476" y="2095"/>
                  <a:pt x="10069" y="2345"/>
                  <a:pt x="10009" y="2333"/>
                </a:cubicBezTo>
                <a:cubicBezTo>
                  <a:pt x="10021" y="2307"/>
                  <a:pt x="10032" y="2281"/>
                  <a:pt x="10044" y="2255"/>
                </a:cubicBezTo>
                <a:cubicBezTo>
                  <a:pt x="10057" y="2163"/>
                  <a:pt x="9691" y="2285"/>
                  <a:pt x="9691" y="2285"/>
                </a:cubicBezTo>
                <a:cubicBezTo>
                  <a:pt x="9712" y="2219"/>
                  <a:pt x="9831" y="2217"/>
                  <a:pt x="9823" y="2128"/>
                </a:cubicBezTo>
                <a:cubicBezTo>
                  <a:pt x="9715" y="2115"/>
                  <a:pt x="9720" y="1894"/>
                  <a:pt x="9581" y="1939"/>
                </a:cubicBezTo>
                <a:cubicBezTo>
                  <a:pt x="9442" y="1983"/>
                  <a:pt x="9346" y="1886"/>
                  <a:pt x="9211" y="1897"/>
                </a:cubicBezTo>
                <a:cubicBezTo>
                  <a:pt x="9072" y="1909"/>
                  <a:pt x="8936" y="1863"/>
                  <a:pt x="8874" y="2049"/>
                </a:cubicBezTo>
                <a:cubicBezTo>
                  <a:pt x="8829" y="2186"/>
                  <a:pt x="8709" y="2205"/>
                  <a:pt x="8630" y="2247"/>
                </a:cubicBezTo>
                <a:cubicBezTo>
                  <a:pt x="8639" y="2268"/>
                  <a:pt x="8634" y="2283"/>
                  <a:pt x="8637" y="2305"/>
                </a:cubicBezTo>
                <a:cubicBezTo>
                  <a:pt x="8541" y="2315"/>
                  <a:pt x="8399" y="2404"/>
                  <a:pt x="8326" y="2501"/>
                </a:cubicBezTo>
                <a:cubicBezTo>
                  <a:pt x="8414" y="2519"/>
                  <a:pt x="8476" y="2553"/>
                  <a:pt x="8458" y="2722"/>
                </a:cubicBezTo>
                <a:cubicBezTo>
                  <a:pt x="8561" y="2693"/>
                  <a:pt x="8476" y="2553"/>
                  <a:pt x="8458" y="2722"/>
                </a:cubicBezTo>
                <a:close/>
                <a:moveTo>
                  <a:pt x="10788" y="2920"/>
                </a:moveTo>
                <a:cubicBezTo>
                  <a:pt x="10788" y="2922"/>
                  <a:pt x="10787" y="2924"/>
                  <a:pt x="10786" y="2926"/>
                </a:cubicBezTo>
                <a:cubicBezTo>
                  <a:pt x="10787" y="2926"/>
                  <a:pt x="10788" y="2927"/>
                  <a:pt x="10788" y="2927"/>
                </a:cubicBezTo>
                <a:lnTo>
                  <a:pt x="10788" y="2920"/>
                </a:lnTo>
                <a:cubicBezTo>
                  <a:pt x="10788" y="2922"/>
                  <a:pt x="10788" y="2920"/>
                  <a:pt x="10788" y="2920"/>
                </a:cubicBezTo>
                <a:close/>
                <a:moveTo>
                  <a:pt x="14845" y="3703"/>
                </a:moveTo>
                <a:cubicBezTo>
                  <a:pt x="14830" y="3644"/>
                  <a:pt x="14818" y="3583"/>
                  <a:pt x="14809" y="3521"/>
                </a:cubicBezTo>
                <a:cubicBezTo>
                  <a:pt x="14759" y="3396"/>
                  <a:pt x="14636" y="3491"/>
                  <a:pt x="14569" y="3423"/>
                </a:cubicBezTo>
                <a:cubicBezTo>
                  <a:pt x="14417" y="3268"/>
                  <a:pt x="14634" y="3177"/>
                  <a:pt x="14687" y="3172"/>
                </a:cubicBezTo>
                <a:cubicBezTo>
                  <a:pt x="14685" y="3065"/>
                  <a:pt x="14562" y="3082"/>
                  <a:pt x="14562" y="3077"/>
                </a:cubicBezTo>
                <a:cubicBezTo>
                  <a:pt x="14566" y="2987"/>
                  <a:pt x="14661" y="3020"/>
                  <a:pt x="14691" y="3017"/>
                </a:cubicBezTo>
                <a:cubicBezTo>
                  <a:pt x="14715" y="2752"/>
                  <a:pt x="14458" y="2797"/>
                  <a:pt x="14398" y="2674"/>
                </a:cubicBezTo>
                <a:cubicBezTo>
                  <a:pt x="14297" y="2466"/>
                  <a:pt x="14274" y="2638"/>
                  <a:pt x="14138" y="2603"/>
                </a:cubicBezTo>
                <a:cubicBezTo>
                  <a:pt x="14105" y="2594"/>
                  <a:pt x="14091" y="2278"/>
                  <a:pt x="13930" y="2278"/>
                </a:cubicBezTo>
                <a:cubicBezTo>
                  <a:pt x="14160" y="2286"/>
                  <a:pt x="13539" y="1693"/>
                  <a:pt x="13605" y="2213"/>
                </a:cubicBezTo>
                <a:cubicBezTo>
                  <a:pt x="13613" y="2280"/>
                  <a:pt x="13730" y="2294"/>
                  <a:pt x="13757" y="2284"/>
                </a:cubicBezTo>
                <a:cubicBezTo>
                  <a:pt x="13706" y="2303"/>
                  <a:pt x="13443" y="2317"/>
                  <a:pt x="13420" y="2417"/>
                </a:cubicBezTo>
                <a:cubicBezTo>
                  <a:pt x="13454" y="2272"/>
                  <a:pt x="13709" y="1960"/>
                  <a:pt x="13401" y="2025"/>
                </a:cubicBezTo>
                <a:cubicBezTo>
                  <a:pt x="13347" y="2036"/>
                  <a:pt x="12807" y="2150"/>
                  <a:pt x="12973" y="2372"/>
                </a:cubicBezTo>
                <a:cubicBezTo>
                  <a:pt x="12938" y="2360"/>
                  <a:pt x="12807" y="2406"/>
                  <a:pt x="12832" y="2524"/>
                </a:cubicBezTo>
                <a:cubicBezTo>
                  <a:pt x="12710" y="2551"/>
                  <a:pt x="12996" y="2011"/>
                  <a:pt x="13152" y="2009"/>
                </a:cubicBezTo>
                <a:cubicBezTo>
                  <a:pt x="12916" y="2012"/>
                  <a:pt x="12718" y="2051"/>
                  <a:pt x="12507" y="2247"/>
                </a:cubicBezTo>
                <a:cubicBezTo>
                  <a:pt x="12356" y="2388"/>
                  <a:pt x="12233" y="2628"/>
                  <a:pt x="12496" y="2640"/>
                </a:cubicBezTo>
                <a:cubicBezTo>
                  <a:pt x="12501" y="2651"/>
                  <a:pt x="12507" y="2672"/>
                  <a:pt x="12508" y="2684"/>
                </a:cubicBezTo>
                <a:cubicBezTo>
                  <a:pt x="12039" y="2720"/>
                  <a:pt x="12531" y="2917"/>
                  <a:pt x="12735" y="2949"/>
                </a:cubicBezTo>
                <a:cubicBezTo>
                  <a:pt x="12874" y="2971"/>
                  <a:pt x="13393" y="3167"/>
                  <a:pt x="13399" y="2806"/>
                </a:cubicBezTo>
                <a:cubicBezTo>
                  <a:pt x="13466" y="2814"/>
                  <a:pt x="13468" y="2945"/>
                  <a:pt x="13483" y="3002"/>
                </a:cubicBezTo>
                <a:cubicBezTo>
                  <a:pt x="13509" y="2983"/>
                  <a:pt x="13523" y="2978"/>
                  <a:pt x="13552" y="3004"/>
                </a:cubicBezTo>
                <a:cubicBezTo>
                  <a:pt x="13544" y="3015"/>
                  <a:pt x="13540" y="3024"/>
                  <a:pt x="13526" y="3022"/>
                </a:cubicBezTo>
                <a:cubicBezTo>
                  <a:pt x="13583" y="3103"/>
                  <a:pt x="13975" y="3558"/>
                  <a:pt x="13787" y="3676"/>
                </a:cubicBezTo>
                <a:cubicBezTo>
                  <a:pt x="13689" y="3737"/>
                  <a:pt x="13620" y="3857"/>
                  <a:pt x="13513" y="3899"/>
                </a:cubicBezTo>
                <a:cubicBezTo>
                  <a:pt x="13386" y="3949"/>
                  <a:pt x="13559" y="4129"/>
                  <a:pt x="13451" y="4130"/>
                </a:cubicBezTo>
                <a:cubicBezTo>
                  <a:pt x="13251" y="4132"/>
                  <a:pt x="13070" y="4129"/>
                  <a:pt x="12906" y="4244"/>
                </a:cubicBezTo>
                <a:cubicBezTo>
                  <a:pt x="12617" y="4449"/>
                  <a:pt x="13323" y="4431"/>
                  <a:pt x="13292" y="4325"/>
                </a:cubicBezTo>
                <a:cubicBezTo>
                  <a:pt x="13296" y="4354"/>
                  <a:pt x="13301" y="4384"/>
                  <a:pt x="13305" y="4414"/>
                </a:cubicBezTo>
                <a:cubicBezTo>
                  <a:pt x="13334" y="4386"/>
                  <a:pt x="13513" y="4535"/>
                  <a:pt x="13543" y="4612"/>
                </a:cubicBezTo>
                <a:cubicBezTo>
                  <a:pt x="13561" y="4658"/>
                  <a:pt x="13446" y="4615"/>
                  <a:pt x="13484" y="4762"/>
                </a:cubicBezTo>
                <a:cubicBezTo>
                  <a:pt x="13504" y="4844"/>
                  <a:pt x="13682" y="4932"/>
                  <a:pt x="13705" y="4822"/>
                </a:cubicBezTo>
                <a:cubicBezTo>
                  <a:pt x="13671" y="4983"/>
                  <a:pt x="13904" y="5050"/>
                  <a:pt x="13968" y="5073"/>
                </a:cubicBezTo>
                <a:cubicBezTo>
                  <a:pt x="14189" y="5151"/>
                  <a:pt x="13892" y="4680"/>
                  <a:pt x="13879" y="4622"/>
                </a:cubicBezTo>
                <a:cubicBezTo>
                  <a:pt x="14050" y="4744"/>
                  <a:pt x="14339" y="5017"/>
                  <a:pt x="14391" y="4535"/>
                </a:cubicBezTo>
                <a:cubicBezTo>
                  <a:pt x="14398" y="4469"/>
                  <a:pt x="14359" y="4290"/>
                  <a:pt x="14325" y="4275"/>
                </a:cubicBezTo>
                <a:cubicBezTo>
                  <a:pt x="14117" y="4185"/>
                  <a:pt x="14320" y="4031"/>
                  <a:pt x="14265" y="3892"/>
                </a:cubicBezTo>
                <a:cubicBezTo>
                  <a:pt x="14331" y="3906"/>
                  <a:pt x="14429" y="3807"/>
                  <a:pt x="14451" y="3995"/>
                </a:cubicBezTo>
                <a:cubicBezTo>
                  <a:pt x="14473" y="3993"/>
                  <a:pt x="14497" y="3999"/>
                  <a:pt x="14519" y="4006"/>
                </a:cubicBezTo>
                <a:cubicBezTo>
                  <a:pt x="14394" y="4217"/>
                  <a:pt x="14802" y="4398"/>
                  <a:pt x="14726" y="4048"/>
                </a:cubicBezTo>
                <a:cubicBezTo>
                  <a:pt x="14755" y="4180"/>
                  <a:pt x="14950" y="3962"/>
                  <a:pt x="14989" y="3922"/>
                </a:cubicBezTo>
                <a:cubicBezTo>
                  <a:pt x="15173" y="3728"/>
                  <a:pt x="14884" y="3767"/>
                  <a:pt x="14845" y="3703"/>
                </a:cubicBezTo>
                <a:cubicBezTo>
                  <a:pt x="14822" y="3666"/>
                  <a:pt x="14895" y="3785"/>
                  <a:pt x="14845" y="3703"/>
                </a:cubicBezTo>
                <a:close/>
                <a:moveTo>
                  <a:pt x="14709" y="9160"/>
                </a:moveTo>
                <a:cubicBezTo>
                  <a:pt x="14617" y="9033"/>
                  <a:pt x="14757" y="8993"/>
                  <a:pt x="14735" y="8951"/>
                </a:cubicBezTo>
                <a:cubicBezTo>
                  <a:pt x="14705" y="8936"/>
                  <a:pt x="14678" y="8912"/>
                  <a:pt x="14654" y="8877"/>
                </a:cubicBezTo>
                <a:cubicBezTo>
                  <a:pt x="14645" y="8834"/>
                  <a:pt x="14712" y="8712"/>
                  <a:pt x="14720" y="8737"/>
                </a:cubicBezTo>
                <a:cubicBezTo>
                  <a:pt x="14673" y="8602"/>
                  <a:pt x="14427" y="8759"/>
                  <a:pt x="14423" y="8631"/>
                </a:cubicBezTo>
                <a:cubicBezTo>
                  <a:pt x="14420" y="8551"/>
                  <a:pt x="14494" y="8592"/>
                  <a:pt x="14491" y="8520"/>
                </a:cubicBezTo>
                <a:cubicBezTo>
                  <a:pt x="14489" y="8427"/>
                  <a:pt x="14265" y="8564"/>
                  <a:pt x="14263" y="8596"/>
                </a:cubicBezTo>
                <a:cubicBezTo>
                  <a:pt x="14276" y="8366"/>
                  <a:pt x="14607" y="8284"/>
                  <a:pt x="14588" y="8067"/>
                </a:cubicBezTo>
                <a:cubicBezTo>
                  <a:pt x="14565" y="8063"/>
                  <a:pt x="14543" y="8064"/>
                  <a:pt x="14521" y="8070"/>
                </a:cubicBezTo>
                <a:cubicBezTo>
                  <a:pt x="14776" y="7847"/>
                  <a:pt x="14659" y="7551"/>
                  <a:pt x="14538" y="7316"/>
                </a:cubicBezTo>
                <a:cubicBezTo>
                  <a:pt x="14743" y="7252"/>
                  <a:pt x="14251" y="6972"/>
                  <a:pt x="14256" y="6975"/>
                </a:cubicBezTo>
                <a:cubicBezTo>
                  <a:pt x="14276" y="6839"/>
                  <a:pt x="14185" y="6792"/>
                  <a:pt x="14146" y="6708"/>
                </a:cubicBezTo>
                <a:cubicBezTo>
                  <a:pt x="14293" y="6548"/>
                  <a:pt x="14221" y="6508"/>
                  <a:pt x="14189" y="6241"/>
                </a:cubicBezTo>
                <a:cubicBezTo>
                  <a:pt x="14155" y="6035"/>
                  <a:pt x="14161" y="5747"/>
                  <a:pt x="14078" y="5572"/>
                </a:cubicBezTo>
                <a:cubicBezTo>
                  <a:pt x="14009" y="5430"/>
                  <a:pt x="13720" y="5958"/>
                  <a:pt x="13655" y="6014"/>
                </a:cubicBezTo>
                <a:cubicBezTo>
                  <a:pt x="13467" y="6177"/>
                  <a:pt x="13538" y="5901"/>
                  <a:pt x="13365" y="5914"/>
                </a:cubicBezTo>
                <a:cubicBezTo>
                  <a:pt x="13393" y="5777"/>
                  <a:pt x="13582" y="5311"/>
                  <a:pt x="13382" y="5311"/>
                </a:cubicBezTo>
                <a:cubicBezTo>
                  <a:pt x="13337" y="5205"/>
                  <a:pt x="13181" y="4950"/>
                  <a:pt x="13074" y="4950"/>
                </a:cubicBezTo>
                <a:cubicBezTo>
                  <a:pt x="12932" y="4950"/>
                  <a:pt x="12559" y="4824"/>
                  <a:pt x="12498" y="5066"/>
                </a:cubicBezTo>
                <a:cubicBezTo>
                  <a:pt x="12436" y="5312"/>
                  <a:pt x="12366" y="5348"/>
                  <a:pt x="12232" y="5505"/>
                </a:cubicBezTo>
                <a:cubicBezTo>
                  <a:pt x="12278" y="5508"/>
                  <a:pt x="12342" y="5589"/>
                  <a:pt x="12376" y="5589"/>
                </a:cubicBezTo>
                <a:cubicBezTo>
                  <a:pt x="12386" y="5589"/>
                  <a:pt x="12082" y="5973"/>
                  <a:pt x="12079" y="5992"/>
                </a:cubicBezTo>
                <a:cubicBezTo>
                  <a:pt x="12065" y="6088"/>
                  <a:pt x="12148" y="6179"/>
                  <a:pt x="12170" y="6244"/>
                </a:cubicBezTo>
                <a:cubicBezTo>
                  <a:pt x="12230" y="6420"/>
                  <a:pt x="12126" y="6638"/>
                  <a:pt x="12052" y="6744"/>
                </a:cubicBezTo>
                <a:cubicBezTo>
                  <a:pt x="11913" y="6941"/>
                  <a:pt x="11636" y="6905"/>
                  <a:pt x="11529" y="7118"/>
                </a:cubicBezTo>
                <a:cubicBezTo>
                  <a:pt x="11488" y="7201"/>
                  <a:pt x="11474" y="7527"/>
                  <a:pt x="11462" y="7635"/>
                </a:cubicBezTo>
                <a:cubicBezTo>
                  <a:pt x="11441" y="7818"/>
                  <a:pt x="11395" y="7837"/>
                  <a:pt x="11343" y="7990"/>
                </a:cubicBezTo>
                <a:cubicBezTo>
                  <a:pt x="11289" y="7895"/>
                  <a:pt x="11238" y="8061"/>
                  <a:pt x="11184" y="8067"/>
                </a:cubicBezTo>
                <a:cubicBezTo>
                  <a:pt x="11057" y="8067"/>
                  <a:pt x="11066" y="7164"/>
                  <a:pt x="11251" y="7164"/>
                </a:cubicBezTo>
                <a:lnTo>
                  <a:pt x="11266" y="7164"/>
                </a:lnTo>
                <a:lnTo>
                  <a:pt x="11283" y="7016"/>
                </a:lnTo>
                <a:cubicBezTo>
                  <a:pt x="11094" y="6863"/>
                  <a:pt x="10853" y="6979"/>
                  <a:pt x="10681" y="6719"/>
                </a:cubicBezTo>
                <a:cubicBezTo>
                  <a:pt x="10511" y="6465"/>
                  <a:pt x="10435" y="6343"/>
                  <a:pt x="10189" y="6421"/>
                </a:cubicBezTo>
                <a:lnTo>
                  <a:pt x="10260" y="5959"/>
                </a:lnTo>
                <a:lnTo>
                  <a:pt x="10095" y="5959"/>
                </a:lnTo>
                <a:cubicBezTo>
                  <a:pt x="10151" y="5660"/>
                  <a:pt x="10333" y="5500"/>
                  <a:pt x="10477" y="5337"/>
                </a:cubicBezTo>
                <a:cubicBezTo>
                  <a:pt x="10523" y="5292"/>
                  <a:pt x="10894" y="4998"/>
                  <a:pt x="10896" y="4941"/>
                </a:cubicBezTo>
                <a:cubicBezTo>
                  <a:pt x="10959" y="4928"/>
                  <a:pt x="11163" y="4901"/>
                  <a:pt x="11122" y="4713"/>
                </a:cubicBezTo>
                <a:cubicBezTo>
                  <a:pt x="11227" y="4726"/>
                  <a:pt x="11873" y="4466"/>
                  <a:pt x="11831" y="4221"/>
                </a:cubicBezTo>
                <a:cubicBezTo>
                  <a:pt x="11864" y="4202"/>
                  <a:pt x="11899" y="4192"/>
                  <a:pt x="11931" y="4166"/>
                </a:cubicBezTo>
                <a:cubicBezTo>
                  <a:pt x="11885" y="4242"/>
                  <a:pt x="11632" y="4531"/>
                  <a:pt x="11610" y="4604"/>
                </a:cubicBezTo>
                <a:cubicBezTo>
                  <a:pt x="11666" y="4619"/>
                  <a:pt x="11731" y="4582"/>
                  <a:pt x="11790" y="4586"/>
                </a:cubicBezTo>
                <a:cubicBezTo>
                  <a:pt x="11799" y="4643"/>
                  <a:pt x="11765" y="4669"/>
                  <a:pt x="11764" y="4719"/>
                </a:cubicBezTo>
                <a:cubicBezTo>
                  <a:pt x="11882" y="4755"/>
                  <a:pt x="12100" y="4427"/>
                  <a:pt x="12194" y="4524"/>
                </a:cubicBezTo>
                <a:cubicBezTo>
                  <a:pt x="12189" y="4519"/>
                  <a:pt x="12517" y="4797"/>
                  <a:pt x="12468" y="4545"/>
                </a:cubicBezTo>
                <a:cubicBezTo>
                  <a:pt x="12458" y="4494"/>
                  <a:pt x="12362" y="4471"/>
                  <a:pt x="12346" y="4511"/>
                </a:cubicBezTo>
                <a:cubicBezTo>
                  <a:pt x="12443" y="4268"/>
                  <a:pt x="12176" y="4299"/>
                  <a:pt x="12160" y="4129"/>
                </a:cubicBezTo>
                <a:cubicBezTo>
                  <a:pt x="12135" y="4142"/>
                  <a:pt x="12110" y="4155"/>
                  <a:pt x="12086" y="4168"/>
                </a:cubicBezTo>
                <a:cubicBezTo>
                  <a:pt x="12088" y="4121"/>
                  <a:pt x="12095" y="4077"/>
                  <a:pt x="12108" y="4035"/>
                </a:cubicBezTo>
                <a:cubicBezTo>
                  <a:pt x="12091" y="4025"/>
                  <a:pt x="12073" y="4026"/>
                  <a:pt x="12055" y="4033"/>
                </a:cubicBezTo>
                <a:cubicBezTo>
                  <a:pt x="12064" y="4008"/>
                  <a:pt x="12065" y="3982"/>
                  <a:pt x="12058" y="3954"/>
                </a:cubicBezTo>
                <a:cubicBezTo>
                  <a:pt x="12123" y="3937"/>
                  <a:pt x="12112" y="4012"/>
                  <a:pt x="12172" y="4034"/>
                </a:cubicBezTo>
                <a:cubicBezTo>
                  <a:pt x="12209" y="4153"/>
                  <a:pt x="12359" y="4254"/>
                  <a:pt x="12315" y="4049"/>
                </a:cubicBezTo>
                <a:cubicBezTo>
                  <a:pt x="12331" y="4043"/>
                  <a:pt x="12343" y="4028"/>
                  <a:pt x="12349" y="4004"/>
                </a:cubicBezTo>
                <a:cubicBezTo>
                  <a:pt x="12448" y="4054"/>
                  <a:pt x="12868" y="3767"/>
                  <a:pt x="12772" y="3542"/>
                </a:cubicBezTo>
                <a:lnTo>
                  <a:pt x="12798" y="3528"/>
                </a:lnTo>
                <a:cubicBezTo>
                  <a:pt x="12795" y="3501"/>
                  <a:pt x="12790" y="3469"/>
                  <a:pt x="12782" y="3445"/>
                </a:cubicBezTo>
                <a:cubicBezTo>
                  <a:pt x="12837" y="3455"/>
                  <a:pt x="12967" y="3438"/>
                  <a:pt x="12958" y="3307"/>
                </a:cubicBezTo>
                <a:cubicBezTo>
                  <a:pt x="12957" y="3286"/>
                  <a:pt x="12912" y="3085"/>
                  <a:pt x="12912" y="3127"/>
                </a:cubicBezTo>
                <a:cubicBezTo>
                  <a:pt x="12847" y="2986"/>
                  <a:pt x="12622" y="2945"/>
                  <a:pt x="12525" y="3031"/>
                </a:cubicBezTo>
                <a:cubicBezTo>
                  <a:pt x="12489" y="3062"/>
                  <a:pt x="12429" y="3255"/>
                  <a:pt x="12447" y="3255"/>
                </a:cubicBezTo>
                <a:cubicBezTo>
                  <a:pt x="12403" y="3310"/>
                  <a:pt x="12326" y="3392"/>
                  <a:pt x="12276" y="3456"/>
                </a:cubicBezTo>
                <a:cubicBezTo>
                  <a:pt x="12218" y="3448"/>
                  <a:pt x="12089" y="3491"/>
                  <a:pt x="12104" y="3620"/>
                </a:cubicBezTo>
                <a:cubicBezTo>
                  <a:pt x="11972" y="3754"/>
                  <a:pt x="12055" y="3511"/>
                  <a:pt x="12053" y="3550"/>
                </a:cubicBezTo>
                <a:cubicBezTo>
                  <a:pt x="12194" y="3550"/>
                  <a:pt x="12175" y="2901"/>
                  <a:pt x="11880" y="3290"/>
                </a:cubicBezTo>
                <a:cubicBezTo>
                  <a:pt x="11885" y="3266"/>
                  <a:pt x="11886" y="3242"/>
                  <a:pt x="11883" y="3218"/>
                </a:cubicBezTo>
                <a:cubicBezTo>
                  <a:pt x="11937" y="3192"/>
                  <a:pt x="11962" y="3160"/>
                  <a:pt x="11962" y="3116"/>
                </a:cubicBezTo>
                <a:cubicBezTo>
                  <a:pt x="11960" y="3072"/>
                  <a:pt x="11940" y="3025"/>
                  <a:pt x="11890" y="3023"/>
                </a:cubicBezTo>
                <a:cubicBezTo>
                  <a:pt x="11973" y="2946"/>
                  <a:pt x="11928" y="2887"/>
                  <a:pt x="11897" y="2792"/>
                </a:cubicBezTo>
                <a:cubicBezTo>
                  <a:pt x="11923" y="2686"/>
                  <a:pt x="11966" y="2648"/>
                  <a:pt x="11896" y="2538"/>
                </a:cubicBezTo>
                <a:cubicBezTo>
                  <a:pt x="12155" y="2423"/>
                  <a:pt x="12414" y="2194"/>
                  <a:pt x="12683" y="2064"/>
                </a:cubicBezTo>
                <a:cubicBezTo>
                  <a:pt x="12497" y="1923"/>
                  <a:pt x="12275" y="1832"/>
                  <a:pt x="12074" y="1942"/>
                </a:cubicBezTo>
                <a:cubicBezTo>
                  <a:pt x="11870" y="2053"/>
                  <a:pt x="11809" y="2410"/>
                  <a:pt x="11617" y="2516"/>
                </a:cubicBezTo>
                <a:cubicBezTo>
                  <a:pt x="11637" y="2485"/>
                  <a:pt x="11711" y="2388"/>
                  <a:pt x="11713" y="2336"/>
                </a:cubicBezTo>
                <a:cubicBezTo>
                  <a:pt x="11702" y="2340"/>
                  <a:pt x="11686" y="2329"/>
                  <a:pt x="11677" y="2329"/>
                </a:cubicBezTo>
                <a:cubicBezTo>
                  <a:pt x="11686" y="2307"/>
                  <a:pt x="11682" y="2293"/>
                  <a:pt x="11685" y="2269"/>
                </a:cubicBezTo>
                <a:cubicBezTo>
                  <a:pt x="11662" y="2273"/>
                  <a:pt x="11644" y="2265"/>
                  <a:pt x="11630" y="2243"/>
                </a:cubicBezTo>
                <a:cubicBezTo>
                  <a:pt x="11658" y="2212"/>
                  <a:pt x="11851" y="2141"/>
                  <a:pt x="11835" y="2053"/>
                </a:cubicBezTo>
                <a:cubicBezTo>
                  <a:pt x="11814" y="1936"/>
                  <a:pt x="11510" y="2066"/>
                  <a:pt x="11468" y="2073"/>
                </a:cubicBezTo>
                <a:cubicBezTo>
                  <a:pt x="11212" y="2115"/>
                  <a:pt x="11441" y="2211"/>
                  <a:pt x="11298" y="2321"/>
                </a:cubicBezTo>
                <a:cubicBezTo>
                  <a:pt x="11252" y="2357"/>
                  <a:pt x="11067" y="2097"/>
                  <a:pt x="11074" y="2352"/>
                </a:cubicBezTo>
                <a:cubicBezTo>
                  <a:pt x="11077" y="2447"/>
                  <a:pt x="11215" y="2513"/>
                  <a:pt x="11244" y="2664"/>
                </a:cubicBezTo>
                <a:cubicBezTo>
                  <a:pt x="11346" y="2689"/>
                  <a:pt x="11433" y="2586"/>
                  <a:pt x="11533" y="2565"/>
                </a:cubicBezTo>
                <a:cubicBezTo>
                  <a:pt x="11355" y="2678"/>
                  <a:pt x="11253" y="2955"/>
                  <a:pt x="11404" y="3165"/>
                </a:cubicBezTo>
                <a:cubicBezTo>
                  <a:pt x="11351" y="3210"/>
                  <a:pt x="11314" y="3245"/>
                  <a:pt x="11310" y="3351"/>
                </a:cubicBezTo>
                <a:lnTo>
                  <a:pt x="11336" y="3364"/>
                </a:lnTo>
                <a:cubicBezTo>
                  <a:pt x="11179" y="3430"/>
                  <a:pt x="11147" y="3493"/>
                  <a:pt x="11033" y="3630"/>
                </a:cubicBezTo>
                <a:cubicBezTo>
                  <a:pt x="11033" y="3630"/>
                  <a:pt x="11033" y="3630"/>
                  <a:pt x="11033" y="3630"/>
                </a:cubicBezTo>
                <a:cubicBezTo>
                  <a:pt x="11061" y="3545"/>
                  <a:pt x="11117" y="3452"/>
                  <a:pt x="11050" y="3363"/>
                </a:cubicBezTo>
                <a:cubicBezTo>
                  <a:pt x="11125" y="3368"/>
                  <a:pt x="11195" y="3337"/>
                  <a:pt x="11259" y="3272"/>
                </a:cubicBezTo>
                <a:cubicBezTo>
                  <a:pt x="11272" y="3258"/>
                  <a:pt x="11117" y="3018"/>
                  <a:pt x="11091" y="3018"/>
                </a:cubicBezTo>
                <a:cubicBezTo>
                  <a:pt x="11053" y="3018"/>
                  <a:pt x="10830" y="3190"/>
                  <a:pt x="10806" y="3256"/>
                </a:cubicBezTo>
                <a:cubicBezTo>
                  <a:pt x="10845" y="3272"/>
                  <a:pt x="10884" y="3290"/>
                  <a:pt x="10923" y="3309"/>
                </a:cubicBezTo>
                <a:cubicBezTo>
                  <a:pt x="10787" y="3310"/>
                  <a:pt x="10724" y="3477"/>
                  <a:pt x="10581" y="3471"/>
                </a:cubicBezTo>
                <a:cubicBezTo>
                  <a:pt x="10453" y="3498"/>
                  <a:pt x="10173" y="3554"/>
                  <a:pt x="10078" y="3374"/>
                </a:cubicBezTo>
                <a:cubicBezTo>
                  <a:pt x="10185" y="3130"/>
                  <a:pt x="9473" y="3169"/>
                  <a:pt x="9617" y="3516"/>
                </a:cubicBezTo>
                <a:cubicBezTo>
                  <a:pt x="9529" y="3631"/>
                  <a:pt x="9460" y="3480"/>
                  <a:pt x="9368" y="3462"/>
                </a:cubicBezTo>
                <a:cubicBezTo>
                  <a:pt x="9213" y="3481"/>
                  <a:pt x="9060" y="3554"/>
                  <a:pt x="8904" y="3532"/>
                </a:cubicBezTo>
                <a:cubicBezTo>
                  <a:pt x="9137" y="3401"/>
                  <a:pt x="9054" y="3181"/>
                  <a:pt x="8833" y="3214"/>
                </a:cubicBezTo>
                <a:cubicBezTo>
                  <a:pt x="8716" y="3230"/>
                  <a:pt x="8605" y="3153"/>
                  <a:pt x="8498" y="3083"/>
                </a:cubicBezTo>
                <a:cubicBezTo>
                  <a:pt x="8301" y="2955"/>
                  <a:pt x="8276" y="3049"/>
                  <a:pt x="8098" y="3063"/>
                </a:cubicBezTo>
                <a:cubicBezTo>
                  <a:pt x="8243" y="2744"/>
                  <a:pt x="7844" y="3070"/>
                  <a:pt x="7824" y="3072"/>
                </a:cubicBezTo>
                <a:cubicBezTo>
                  <a:pt x="7802" y="3026"/>
                  <a:pt x="7857" y="2925"/>
                  <a:pt x="7822" y="2862"/>
                </a:cubicBezTo>
                <a:cubicBezTo>
                  <a:pt x="7765" y="2758"/>
                  <a:pt x="7615" y="2889"/>
                  <a:pt x="7553" y="2920"/>
                </a:cubicBezTo>
                <a:cubicBezTo>
                  <a:pt x="7482" y="2703"/>
                  <a:pt x="7200" y="3025"/>
                  <a:pt x="7120" y="3025"/>
                </a:cubicBezTo>
                <a:cubicBezTo>
                  <a:pt x="7038" y="3025"/>
                  <a:pt x="6962" y="3004"/>
                  <a:pt x="6879" y="3011"/>
                </a:cubicBezTo>
                <a:cubicBezTo>
                  <a:pt x="6761" y="3020"/>
                  <a:pt x="6643" y="3147"/>
                  <a:pt x="6540" y="3158"/>
                </a:cubicBezTo>
                <a:cubicBezTo>
                  <a:pt x="6435" y="3288"/>
                  <a:pt x="6241" y="2969"/>
                  <a:pt x="6102" y="3002"/>
                </a:cubicBezTo>
                <a:cubicBezTo>
                  <a:pt x="5987" y="2699"/>
                  <a:pt x="5301" y="2658"/>
                  <a:pt x="5108" y="2660"/>
                </a:cubicBezTo>
                <a:lnTo>
                  <a:pt x="5166" y="2595"/>
                </a:lnTo>
                <a:cubicBezTo>
                  <a:pt x="4385" y="2334"/>
                  <a:pt x="3526" y="2801"/>
                  <a:pt x="2781" y="3187"/>
                </a:cubicBezTo>
                <a:cubicBezTo>
                  <a:pt x="2790" y="3245"/>
                  <a:pt x="2794" y="3305"/>
                  <a:pt x="2794" y="3364"/>
                </a:cubicBezTo>
                <a:cubicBezTo>
                  <a:pt x="2821" y="3360"/>
                  <a:pt x="2846" y="3381"/>
                  <a:pt x="2861" y="3411"/>
                </a:cubicBezTo>
                <a:cubicBezTo>
                  <a:pt x="2895" y="3481"/>
                  <a:pt x="2847" y="3560"/>
                  <a:pt x="2808" y="3586"/>
                </a:cubicBezTo>
                <a:cubicBezTo>
                  <a:pt x="2807" y="3616"/>
                  <a:pt x="2818" y="3636"/>
                  <a:pt x="2843" y="3646"/>
                </a:cubicBezTo>
                <a:cubicBezTo>
                  <a:pt x="2669" y="3610"/>
                  <a:pt x="2511" y="3697"/>
                  <a:pt x="2346" y="3775"/>
                </a:cubicBezTo>
                <a:cubicBezTo>
                  <a:pt x="2313" y="3790"/>
                  <a:pt x="1788" y="3962"/>
                  <a:pt x="2020" y="4078"/>
                </a:cubicBezTo>
                <a:cubicBezTo>
                  <a:pt x="1791" y="4457"/>
                  <a:pt x="2405" y="4349"/>
                  <a:pt x="2510" y="4285"/>
                </a:cubicBezTo>
                <a:cubicBezTo>
                  <a:pt x="2433" y="4611"/>
                  <a:pt x="1900" y="4586"/>
                  <a:pt x="1737" y="4688"/>
                </a:cubicBezTo>
                <a:cubicBezTo>
                  <a:pt x="1610" y="4807"/>
                  <a:pt x="1325" y="4847"/>
                  <a:pt x="1294" y="5135"/>
                </a:cubicBezTo>
                <a:cubicBezTo>
                  <a:pt x="1271" y="5347"/>
                  <a:pt x="1078" y="5786"/>
                  <a:pt x="1423" y="5569"/>
                </a:cubicBezTo>
                <a:cubicBezTo>
                  <a:pt x="1382" y="5665"/>
                  <a:pt x="1288" y="5766"/>
                  <a:pt x="1232" y="5830"/>
                </a:cubicBezTo>
                <a:lnTo>
                  <a:pt x="1247" y="5941"/>
                </a:lnTo>
                <a:cubicBezTo>
                  <a:pt x="1305" y="5949"/>
                  <a:pt x="1373" y="5942"/>
                  <a:pt x="1427" y="5909"/>
                </a:cubicBezTo>
                <a:cubicBezTo>
                  <a:pt x="1582" y="5813"/>
                  <a:pt x="1505" y="5986"/>
                  <a:pt x="1616" y="6015"/>
                </a:cubicBezTo>
                <a:cubicBezTo>
                  <a:pt x="1625" y="6015"/>
                  <a:pt x="1632" y="6012"/>
                  <a:pt x="1639" y="6008"/>
                </a:cubicBezTo>
                <a:cubicBezTo>
                  <a:pt x="1268" y="6350"/>
                  <a:pt x="877" y="6521"/>
                  <a:pt x="478" y="6743"/>
                </a:cubicBezTo>
                <a:cubicBezTo>
                  <a:pt x="343" y="6818"/>
                  <a:pt x="175" y="6809"/>
                  <a:pt x="54" y="6949"/>
                </a:cubicBezTo>
                <a:cubicBezTo>
                  <a:pt x="-154" y="7190"/>
                  <a:pt x="297" y="7025"/>
                  <a:pt x="344" y="7001"/>
                </a:cubicBezTo>
                <a:cubicBezTo>
                  <a:pt x="703" y="6820"/>
                  <a:pt x="1068" y="6689"/>
                  <a:pt x="1424" y="6508"/>
                </a:cubicBezTo>
                <a:cubicBezTo>
                  <a:pt x="1621" y="6408"/>
                  <a:pt x="2420" y="6068"/>
                  <a:pt x="2420" y="5738"/>
                </a:cubicBezTo>
                <a:cubicBezTo>
                  <a:pt x="2564" y="5669"/>
                  <a:pt x="2545" y="5757"/>
                  <a:pt x="2664" y="5770"/>
                </a:cubicBezTo>
                <a:cubicBezTo>
                  <a:pt x="2775" y="5884"/>
                  <a:pt x="2982" y="5669"/>
                  <a:pt x="3099" y="5635"/>
                </a:cubicBezTo>
                <a:cubicBezTo>
                  <a:pt x="3270" y="5586"/>
                  <a:pt x="3354" y="5471"/>
                  <a:pt x="3497" y="5332"/>
                </a:cubicBezTo>
                <a:cubicBezTo>
                  <a:pt x="3592" y="5239"/>
                  <a:pt x="3675" y="5420"/>
                  <a:pt x="3762" y="5453"/>
                </a:cubicBezTo>
                <a:cubicBezTo>
                  <a:pt x="3787" y="5623"/>
                  <a:pt x="4109" y="5610"/>
                  <a:pt x="4206" y="5651"/>
                </a:cubicBezTo>
                <a:cubicBezTo>
                  <a:pt x="4425" y="5745"/>
                  <a:pt x="4511" y="6181"/>
                  <a:pt x="4283" y="6388"/>
                </a:cubicBezTo>
                <a:cubicBezTo>
                  <a:pt x="4312" y="6399"/>
                  <a:pt x="4341" y="6409"/>
                  <a:pt x="4370" y="6418"/>
                </a:cubicBezTo>
                <a:cubicBezTo>
                  <a:pt x="4406" y="6521"/>
                  <a:pt x="4318" y="6634"/>
                  <a:pt x="4422" y="6661"/>
                </a:cubicBezTo>
                <a:cubicBezTo>
                  <a:pt x="4430" y="6629"/>
                  <a:pt x="4441" y="6599"/>
                  <a:pt x="4455" y="6573"/>
                </a:cubicBezTo>
                <a:cubicBezTo>
                  <a:pt x="4440" y="6630"/>
                  <a:pt x="4444" y="6678"/>
                  <a:pt x="4466" y="6718"/>
                </a:cubicBezTo>
                <a:cubicBezTo>
                  <a:pt x="4402" y="6900"/>
                  <a:pt x="4481" y="7268"/>
                  <a:pt x="4600" y="6983"/>
                </a:cubicBezTo>
                <a:cubicBezTo>
                  <a:pt x="4616" y="7025"/>
                  <a:pt x="4647" y="7029"/>
                  <a:pt x="4668" y="7000"/>
                </a:cubicBezTo>
                <a:cubicBezTo>
                  <a:pt x="4695" y="7165"/>
                  <a:pt x="4383" y="7512"/>
                  <a:pt x="4572" y="7612"/>
                </a:cubicBezTo>
                <a:cubicBezTo>
                  <a:pt x="4561" y="7639"/>
                  <a:pt x="4537" y="8189"/>
                  <a:pt x="4549" y="8218"/>
                </a:cubicBezTo>
                <a:cubicBezTo>
                  <a:pt x="4218" y="8052"/>
                  <a:pt x="4499" y="8766"/>
                  <a:pt x="4612" y="8908"/>
                </a:cubicBezTo>
                <a:cubicBezTo>
                  <a:pt x="4469" y="9248"/>
                  <a:pt x="4405" y="9703"/>
                  <a:pt x="4249" y="10060"/>
                </a:cubicBezTo>
                <a:cubicBezTo>
                  <a:pt x="4231" y="10103"/>
                  <a:pt x="3863" y="10724"/>
                  <a:pt x="3931" y="10838"/>
                </a:cubicBezTo>
                <a:cubicBezTo>
                  <a:pt x="3904" y="10875"/>
                  <a:pt x="3884" y="11006"/>
                  <a:pt x="3866" y="11057"/>
                </a:cubicBezTo>
                <a:lnTo>
                  <a:pt x="3907" y="11057"/>
                </a:lnTo>
                <a:cubicBezTo>
                  <a:pt x="3683" y="11057"/>
                  <a:pt x="3673" y="12226"/>
                  <a:pt x="3784" y="12411"/>
                </a:cubicBezTo>
                <a:cubicBezTo>
                  <a:pt x="3713" y="12506"/>
                  <a:pt x="3776" y="12866"/>
                  <a:pt x="3821" y="12952"/>
                </a:cubicBezTo>
                <a:cubicBezTo>
                  <a:pt x="3779" y="13102"/>
                  <a:pt x="3952" y="13349"/>
                  <a:pt x="4063" y="13322"/>
                </a:cubicBezTo>
                <a:cubicBezTo>
                  <a:pt x="4060" y="13338"/>
                  <a:pt x="4058" y="13354"/>
                  <a:pt x="4057" y="13370"/>
                </a:cubicBezTo>
                <a:lnTo>
                  <a:pt x="4087" y="13379"/>
                </a:lnTo>
                <a:lnTo>
                  <a:pt x="4093" y="13414"/>
                </a:lnTo>
                <a:cubicBezTo>
                  <a:pt x="4290" y="13490"/>
                  <a:pt x="4102" y="14174"/>
                  <a:pt x="4227" y="14378"/>
                </a:cubicBezTo>
                <a:cubicBezTo>
                  <a:pt x="4190" y="14488"/>
                  <a:pt x="4544" y="15231"/>
                  <a:pt x="4228" y="15052"/>
                </a:cubicBezTo>
                <a:cubicBezTo>
                  <a:pt x="4228" y="15090"/>
                  <a:pt x="4220" y="15124"/>
                  <a:pt x="4204" y="15151"/>
                </a:cubicBezTo>
                <a:cubicBezTo>
                  <a:pt x="4266" y="15264"/>
                  <a:pt x="4305" y="15363"/>
                  <a:pt x="4335" y="15505"/>
                </a:cubicBezTo>
                <a:lnTo>
                  <a:pt x="4346" y="15505"/>
                </a:lnTo>
                <a:cubicBezTo>
                  <a:pt x="4387" y="15457"/>
                  <a:pt x="4394" y="15543"/>
                  <a:pt x="4468" y="15503"/>
                </a:cubicBezTo>
                <a:cubicBezTo>
                  <a:pt x="4571" y="15800"/>
                  <a:pt x="4536" y="15834"/>
                  <a:pt x="4468" y="16154"/>
                </a:cubicBezTo>
                <a:cubicBezTo>
                  <a:pt x="4643" y="16085"/>
                  <a:pt x="4765" y="16495"/>
                  <a:pt x="4806" y="16709"/>
                </a:cubicBezTo>
                <a:cubicBezTo>
                  <a:pt x="5029" y="16623"/>
                  <a:pt x="4935" y="16305"/>
                  <a:pt x="4856" y="16081"/>
                </a:cubicBezTo>
                <a:lnTo>
                  <a:pt x="4819" y="16090"/>
                </a:lnTo>
                <a:cubicBezTo>
                  <a:pt x="4853" y="16027"/>
                  <a:pt x="4845" y="15950"/>
                  <a:pt x="4813" y="15895"/>
                </a:cubicBezTo>
                <a:lnTo>
                  <a:pt x="4799" y="15901"/>
                </a:lnTo>
                <a:cubicBezTo>
                  <a:pt x="4773" y="15687"/>
                  <a:pt x="4711" y="15463"/>
                  <a:pt x="4695" y="15267"/>
                </a:cubicBezTo>
                <a:cubicBezTo>
                  <a:pt x="4682" y="15104"/>
                  <a:pt x="4607" y="15059"/>
                  <a:pt x="4654" y="14857"/>
                </a:cubicBezTo>
                <a:cubicBezTo>
                  <a:pt x="4643" y="14858"/>
                  <a:pt x="4632" y="14860"/>
                  <a:pt x="4621" y="14862"/>
                </a:cubicBezTo>
                <a:cubicBezTo>
                  <a:pt x="4621" y="14691"/>
                  <a:pt x="4335" y="14165"/>
                  <a:pt x="4542" y="14004"/>
                </a:cubicBezTo>
                <a:cubicBezTo>
                  <a:pt x="4568" y="14048"/>
                  <a:pt x="4597" y="14053"/>
                  <a:pt x="4633" y="14051"/>
                </a:cubicBezTo>
                <a:cubicBezTo>
                  <a:pt x="4649" y="14091"/>
                  <a:pt x="4668" y="14112"/>
                  <a:pt x="4694" y="14132"/>
                </a:cubicBezTo>
                <a:cubicBezTo>
                  <a:pt x="4606" y="14386"/>
                  <a:pt x="4732" y="15046"/>
                  <a:pt x="4888" y="15146"/>
                </a:cubicBezTo>
                <a:cubicBezTo>
                  <a:pt x="4868" y="15243"/>
                  <a:pt x="4898" y="15358"/>
                  <a:pt x="4958" y="15388"/>
                </a:cubicBezTo>
                <a:cubicBezTo>
                  <a:pt x="4954" y="15472"/>
                  <a:pt x="4978" y="15520"/>
                  <a:pt x="5030" y="15518"/>
                </a:cubicBezTo>
                <a:cubicBezTo>
                  <a:pt x="5042" y="15595"/>
                  <a:pt x="4993" y="15742"/>
                  <a:pt x="4986" y="15835"/>
                </a:cubicBezTo>
                <a:cubicBezTo>
                  <a:pt x="5221" y="15896"/>
                  <a:pt x="5644" y="17047"/>
                  <a:pt x="5374" y="17327"/>
                </a:cubicBezTo>
                <a:lnTo>
                  <a:pt x="5386" y="17327"/>
                </a:lnTo>
                <a:cubicBezTo>
                  <a:pt x="5363" y="17683"/>
                  <a:pt x="5700" y="18230"/>
                  <a:pt x="5921" y="18189"/>
                </a:cubicBezTo>
                <a:cubicBezTo>
                  <a:pt x="6093" y="18316"/>
                  <a:pt x="6360" y="18812"/>
                  <a:pt x="6568" y="18812"/>
                </a:cubicBezTo>
                <a:cubicBezTo>
                  <a:pt x="6707" y="18812"/>
                  <a:pt x="6794" y="18936"/>
                  <a:pt x="6933" y="18803"/>
                </a:cubicBezTo>
                <a:cubicBezTo>
                  <a:pt x="7112" y="18634"/>
                  <a:pt x="7225" y="18901"/>
                  <a:pt x="7338" y="19138"/>
                </a:cubicBezTo>
                <a:lnTo>
                  <a:pt x="7320" y="19233"/>
                </a:lnTo>
                <a:cubicBezTo>
                  <a:pt x="7452" y="19457"/>
                  <a:pt x="7609" y="19414"/>
                  <a:pt x="7752" y="19578"/>
                </a:cubicBezTo>
                <a:lnTo>
                  <a:pt x="7747" y="19554"/>
                </a:lnTo>
                <a:cubicBezTo>
                  <a:pt x="7831" y="19616"/>
                  <a:pt x="7966" y="19734"/>
                  <a:pt x="8058" y="19655"/>
                </a:cubicBezTo>
                <a:cubicBezTo>
                  <a:pt x="8068" y="19696"/>
                  <a:pt x="8082" y="19732"/>
                  <a:pt x="8102" y="19765"/>
                </a:cubicBezTo>
                <a:cubicBezTo>
                  <a:pt x="8201" y="19848"/>
                  <a:pt x="8249" y="20070"/>
                  <a:pt x="8332" y="20197"/>
                </a:cubicBezTo>
                <a:cubicBezTo>
                  <a:pt x="8328" y="20204"/>
                  <a:pt x="8318" y="20232"/>
                  <a:pt x="8307" y="20232"/>
                </a:cubicBezTo>
                <a:cubicBezTo>
                  <a:pt x="8248" y="20232"/>
                  <a:pt x="8242" y="20374"/>
                  <a:pt x="8290" y="20404"/>
                </a:cubicBezTo>
                <a:cubicBezTo>
                  <a:pt x="8224" y="20558"/>
                  <a:pt x="8335" y="20723"/>
                  <a:pt x="8404" y="20797"/>
                </a:cubicBezTo>
                <a:lnTo>
                  <a:pt x="8421" y="20768"/>
                </a:lnTo>
                <a:lnTo>
                  <a:pt x="8440" y="20786"/>
                </a:lnTo>
                <a:cubicBezTo>
                  <a:pt x="8440" y="20786"/>
                  <a:pt x="8460" y="20734"/>
                  <a:pt x="8463" y="20726"/>
                </a:cubicBezTo>
                <a:cubicBezTo>
                  <a:pt x="8481" y="20791"/>
                  <a:pt x="8506" y="20812"/>
                  <a:pt x="8544" y="20833"/>
                </a:cubicBezTo>
                <a:cubicBezTo>
                  <a:pt x="8631" y="20882"/>
                  <a:pt x="8572" y="21016"/>
                  <a:pt x="8625" y="21113"/>
                </a:cubicBezTo>
                <a:cubicBezTo>
                  <a:pt x="8670" y="21195"/>
                  <a:pt x="8728" y="21169"/>
                  <a:pt x="8774" y="21125"/>
                </a:cubicBezTo>
                <a:cubicBezTo>
                  <a:pt x="8819" y="21180"/>
                  <a:pt x="8955" y="21104"/>
                  <a:pt x="8977" y="21190"/>
                </a:cubicBezTo>
                <a:cubicBezTo>
                  <a:pt x="8994" y="21268"/>
                  <a:pt x="9007" y="21360"/>
                  <a:pt x="9074" y="21327"/>
                </a:cubicBezTo>
                <a:cubicBezTo>
                  <a:pt x="9087" y="21499"/>
                  <a:pt x="9387" y="21534"/>
                  <a:pt x="9242" y="21147"/>
                </a:cubicBezTo>
                <a:cubicBezTo>
                  <a:pt x="9322" y="21112"/>
                  <a:pt x="9334" y="20930"/>
                  <a:pt x="9399" y="20930"/>
                </a:cubicBezTo>
                <a:cubicBezTo>
                  <a:pt x="9476" y="20930"/>
                  <a:pt x="9464" y="21056"/>
                  <a:pt x="9512" y="21099"/>
                </a:cubicBezTo>
                <a:cubicBezTo>
                  <a:pt x="9489" y="21140"/>
                  <a:pt x="9481" y="21184"/>
                  <a:pt x="9489" y="21232"/>
                </a:cubicBezTo>
                <a:cubicBezTo>
                  <a:pt x="9530" y="21294"/>
                  <a:pt x="9567" y="21378"/>
                  <a:pt x="9594" y="21465"/>
                </a:cubicBezTo>
                <a:cubicBezTo>
                  <a:pt x="9613" y="21444"/>
                  <a:pt x="9635" y="21429"/>
                  <a:pt x="9658" y="21420"/>
                </a:cubicBezTo>
                <a:cubicBezTo>
                  <a:pt x="9651" y="21406"/>
                  <a:pt x="9651" y="21393"/>
                  <a:pt x="9656" y="21381"/>
                </a:cubicBezTo>
                <a:lnTo>
                  <a:pt x="9663" y="21393"/>
                </a:lnTo>
                <a:cubicBezTo>
                  <a:pt x="9703" y="21371"/>
                  <a:pt x="9728" y="21327"/>
                  <a:pt x="9733" y="21262"/>
                </a:cubicBezTo>
                <a:lnTo>
                  <a:pt x="9788" y="21239"/>
                </a:lnTo>
                <a:lnTo>
                  <a:pt x="9727" y="21036"/>
                </a:lnTo>
                <a:lnTo>
                  <a:pt x="9751" y="20983"/>
                </a:lnTo>
                <a:cubicBezTo>
                  <a:pt x="9690" y="20841"/>
                  <a:pt x="9591" y="20668"/>
                  <a:pt x="9478" y="20685"/>
                </a:cubicBezTo>
                <a:cubicBezTo>
                  <a:pt x="9386" y="20387"/>
                  <a:pt x="9023" y="21216"/>
                  <a:pt x="8905" y="20641"/>
                </a:cubicBezTo>
                <a:lnTo>
                  <a:pt x="8820" y="20643"/>
                </a:lnTo>
                <a:cubicBezTo>
                  <a:pt x="8820" y="20643"/>
                  <a:pt x="8682" y="20417"/>
                  <a:pt x="8717" y="20417"/>
                </a:cubicBezTo>
                <a:cubicBezTo>
                  <a:pt x="8717" y="20417"/>
                  <a:pt x="8717" y="20417"/>
                  <a:pt x="8717" y="20417"/>
                </a:cubicBezTo>
                <a:cubicBezTo>
                  <a:pt x="8719" y="20417"/>
                  <a:pt x="8885" y="19093"/>
                  <a:pt x="8901" y="18934"/>
                </a:cubicBezTo>
                <a:cubicBezTo>
                  <a:pt x="8865" y="18931"/>
                  <a:pt x="8824" y="18936"/>
                  <a:pt x="8790" y="18958"/>
                </a:cubicBezTo>
                <a:cubicBezTo>
                  <a:pt x="8665" y="18803"/>
                  <a:pt x="8556" y="18836"/>
                  <a:pt x="8451" y="18742"/>
                </a:cubicBezTo>
                <a:cubicBezTo>
                  <a:pt x="8417" y="18712"/>
                  <a:pt x="8071" y="18740"/>
                  <a:pt x="8035" y="18773"/>
                </a:cubicBezTo>
                <a:cubicBezTo>
                  <a:pt x="8032" y="18768"/>
                  <a:pt x="8029" y="18763"/>
                  <a:pt x="8025" y="18757"/>
                </a:cubicBezTo>
                <a:cubicBezTo>
                  <a:pt x="8109" y="18574"/>
                  <a:pt x="8142" y="18312"/>
                  <a:pt x="8200" y="18110"/>
                </a:cubicBezTo>
                <a:cubicBezTo>
                  <a:pt x="8274" y="17968"/>
                  <a:pt x="8508" y="16969"/>
                  <a:pt x="8384" y="16969"/>
                </a:cubicBezTo>
                <a:cubicBezTo>
                  <a:pt x="8284" y="16969"/>
                  <a:pt x="8160" y="16997"/>
                  <a:pt x="8055" y="17030"/>
                </a:cubicBezTo>
                <a:cubicBezTo>
                  <a:pt x="7708" y="17115"/>
                  <a:pt x="7858" y="17667"/>
                  <a:pt x="7599" y="17812"/>
                </a:cubicBezTo>
                <a:cubicBezTo>
                  <a:pt x="7601" y="17840"/>
                  <a:pt x="7595" y="17864"/>
                  <a:pt x="7583" y="17884"/>
                </a:cubicBezTo>
                <a:lnTo>
                  <a:pt x="7589" y="17850"/>
                </a:lnTo>
                <a:cubicBezTo>
                  <a:pt x="7313" y="17803"/>
                  <a:pt x="7206" y="18092"/>
                  <a:pt x="6955" y="17842"/>
                </a:cubicBezTo>
                <a:cubicBezTo>
                  <a:pt x="6928" y="17797"/>
                  <a:pt x="6940" y="17716"/>
                  <a:pt x="6902" y="17678"/>
                </a:cubicBezTo>
                <a:cubicBezTo>
                  <a:pt x="6909" y="17285"/>
                  <a:pt x="6745" y="17009"/>
                  <a:pt x="6787" y="16567"/>
                </a:cubicBezTo>
                <a:cubicBezTo>
                  <a:pt x="6799" y="16444"/>
                  <a:pt x="6795" y="15988"/>
                  <a:pt x="6892" y="15936"/>
                </a:cubicBezTo>
                <a:cubicBezTo>
                  <a:pt x="6964" y="15896"/>
                  <a:pt x="6970" y="15802"/>
                  <a:pt x="6989" y="15695"/>
                </a:cubicBezTo>
                <a:cubicBezTo>
                  <a:pt x="6960" y="15291"/>
                  <a:pt x="7099" y="15132"/>
                  <a:pt x="7297" y="14954"/>
                </a:cubicBezTo>
                <a:cubicBezTo>
                  <a:pt x="7407" y="14847"/>
                  <a:pt x="7530" y="14681"/>
                  <a:pt x="7658" y="14647"/>
                </a:cubicBezTo>
                <a:cubicBezTo>
                  <a:pt x="7726" y="14629"/>
                  <a:pt x="7890" y="14823"/>
                  <a:pt x="7918" y="14651"/>
                </a:cubicBezTo>
                <a:cubicBezTo>
                  <a:pt x="7929" y="14662"/>
                  <a:pt x="7940" y="14672"/>
                  <a:pt x="7951" y="14683"/>
                </a:cubicBezTo>
                <a:cubicBezTo>
                  <a:pt x="7964" y="14784"/>
                  <a:pt x="8062" y="14913"/>
                  <a:pt x="8119" y="14804"/>
                </a:cubicBezTo>
                <a:cubicBezTo>
                  <a:pt x="8158" y="14847"/>
                  <a:pt x="8205" y="14840"/>
                  <a:pt x="8218" y="14755"/>
                </a:cubicBezTo>
                <a:cubicBezTo>
                  <a:pt x="8226" y="14760"/>
                  <a:pt x="8233" y="14769"/>
                  <a:pt x="8237" y="14776"/>
                </a:cubicBezTo>
                <a:cubicBezTo>
                  <a:pt x="8243" y="14815"/>
                  <a:pt x="8236" y="14869"/>
                  <a:pt x="8238" y="14910"/>
                </a:cubicBezTo>
                <a:cubicBezTo>
                  <a:pt x="8321" y="14897"/>
                  <a:pt x="8431" y="14728"/>
                  <a:pt x="8309" y="14652"/>
                </a:cubicBezTo>
                <a:cubicBezTo>
                  <a:pt x="8336" y="14621"/>
                  <a:pt x="8354" y="14568"/>
                  <a:pt x="8341" y="14512"/>
                </a:cubicBezTo>
                <a:cubicBezTo>
                  <a:pt x="8478" y="14435"/>
                  <a:pt x="8881" y="14341"/>
                  <a:pt x="8891" y="14660"/>
                </a:cubicBezTo>
                <a:cubicBezTo>
                  <a:pt x="8953" y="14668"/>
                  <a:pt x="9017" y="14668"/>
                  <a:pt x="9071" y="14607"/>
                </a:cubicBezTo>
                <a:cubicBezTo>
                  <a:pt x="9213" y="14442"/>
                  <a:pt x="9157" y="14782"/>
                  <a:pt x="9269" y="14825"/>
                </a:cubicBezTo>
                <a:cubicBezTo>
                  <a:pt x="9274" y="14919"/>
                  <a:pt x="9158" y="15202"/>
                  <a:pt x="9231" y="15255"/>
                </a:cubicBezTo>
                <a:cubicBezTo>
                  <a:pt x="9194" y="15363"/>
                  <a:pt x="9245" y="15521"/>
                  <a:pt x="9291" y="15598"/>
                </a:cubicBezTo>
                <a:cubicBezTo>
                  <a:pt x="9303" y="15683"/>
                  <a:pt x="9312" y="15745"/>
                  <a:pt x="9294" y="15822"/>
                </a:cubicBezTo>
                <a:cubicBezTo>
                  <a:pt x="9320" y="15840"/>
                  <a:pt x="9347" y="15858"/>
                  <a:pt x="9373" y="15876"/>
                </a:cubicBezTo>
                <a:cubicBezTo>
                  <a:pt x="9376" y="15876"/>
                  <a:pt x="9389" y="16042"/>
                  <a:pt x="9392" y="16062"/>
                </a:cubicBezTo>
                <a:cubicBezTo>
                  <a:pt x="9891" y="16160"/>
                  <a:pt x="9504" y="14453"/>
                  <a:pt x="9669" y="14135"/>
                </a:cubicBezTo>
                <a:cubicBezTo>
                  <a:pt x="9801" y="13882"/>
                  <a:pt x="9965" y="13655"/>
                  <a:pt x="10125" y="13464"/>
                </a:cubicBezTo>
                <a:cubicBezTo>
                  <a:pt x="10212" y="13386"/>
                  <a:pt x="10656" y="13027"/>
                  <a:pt x="10592" y="12952"/>
                </a:cubicBezTo>
                <a:cubicBezTo>
                  <a:pt x="10811" y="12978"/>
                  <a:pt x="10712" y="12540"/>
                  <a:pt x="10767" y="12391"/>
                </a:cubicBezTo>
                <a:cubicBezTo>
                  <a:pt x="10824" y="12240"/>
                  <a:pt x="11053" y="12010"/>
                  <a:pt x="10986" y="11786"/>
                </a:cubicBezTo>
                <a:cubicBezTo>
                  <a:pt x="11080" y="11837"/>
                  <a:pt x="11274" y="11508"/>
                  <a:pt x="11267" y="11344"/>
                </a:cubicBezTo>
                <a:cubicBezTo>
                  <a:pt x="11357" y="11366"/>
                  <a:pt x="11513" y="11281"/>
                  <a:pt x="11556" y="11158"/>
                </a:cubicBezTo>
                <a:lnTo>
                  <a:pt x="11547" y="11137"/>
                </a:lnTo>
                <a:cubicBezTo>
                  <a:pt x="11604" y="11130"/>
                  <a:pt x="11673" y="11149"/>
                  <a:pt x="11708" y="11051"/>
                </a:cubicBezTo>
                <a:cubicBezTo>
                  <a:pt x="11862" y="11256"/>
                  <a:pt x="12051" y="10796"/>
                  <a:pt x="11864" y="10786"/>
                </a:cubicBezTo>
                <a:cubicBezTo>
                  <a:pt x="11862" y="10777"/>
                  <a:pt x="11858" y="10768"/>
                  <a:pt x="11853" y="10760"/>
                </a:cubicBezTo>
                <a:cubicBezTo>
                  <a:pt x="11890" y="10730"/>
                  <a:pt x="11924" y="10692"/>
                  <a:pt x="11955" y="10645"/>
                </a:cubicBezTo>
                <a:lnTo>
                  <a:pt x="11897" y="10613"/>
                </a:lnTo>
                <a:cubicBezTo>
                  <a:pt x="11984" y="10395"/>
                  <a:pt x="12164" y="10420"/>
                  <a:pt x="12245" y="10219"/>
                </a:cubicBezTo>
                <a:cubicBezTo>
                  <a:pt x="12330" y="10329"/>
                  <a:pt x="12661" y="10004"/>
                  <a:pt x="12737" y="9969"/>
                </a:cubicBezTo>
                <a:cubicBezTo>
                  <a:pt x="12664" y="10027"/>
                  <a:pt x="12408" y="10465"/>
                  <a:pt x="12631" y="10503"/>
                </a:cubicBezTo>
                <a:cubicBezTo>
                  <a:pt x="12789" y="10529"/>
                  <a:pt x="13042" y="10150"/>
                  <a:pt x="13212" y="10091"/>
                </a:cubicBezTo>
                <a:cubicBezTo>
                  <a:pt x="13387" y="9998"/>
                  <a:pt x="13656" y="9885"/>
                  <a:pt x="13625" y="9596"/>
                </a:cubicBezTo>
                <a:cubicBezTo>
                  <a:pt x="13619" y="9547"/>
                  <a:pt x="13631" y="9416"/>
                  <a:pt x="13642" y="9372"/>
                </a:cubicBezTo>
                <a:cubicBezTo>
                  <a:pt x="13542" y="9340"/>
                  <a:pt x="13492" y="9469"/>
                  <a:pt x="13428" y="9577"/>
                </a:cubicBezTo>
                <a:cubicBezTo>
                  <a:pt x="13210" y="9948"/>
                  <a:pt x="13126" y="9598"/>
                  <a:pt x="13005" y="9382"/>
                </a:cubicBezTo>
                <a:cubicBezTo>
                  <a:pt x="13043" y="9332"/>
                  <a:pt x="13094" y="9211"/>
                  <a:pt x="13035" y="9143"/>
                </a:cubicBezTo>
                <a:cubicBezTo>
                  <a:pt x="13114" y="9113"/>
                  <a:pt x="13246" y="8984"/>
                  <a:pt x="13198" y="8817"/>
                </a:cubicBezTo>
                <a:cubicBezTo>
                  <a:pt x="13133" y="8591"/>
                  <a:pt x="12921" y="8699"/>
                  <a:pt x="12820" y="8748"/>
                </a:cubicBezTo>
                <a:cubicBezTo>
                  <a:pt x="13042" y="8483"/>
                  <a:pt x="13227" y="8473"/>
                  <a:pt x="13514" y="8498"/>
                </a:cubicBezTo>
                <a:cubicBezTo>
                  <a:pt x="13879" y="8530"/>
                  <a:pt x="14067" y="8267"/>
                  <a:pt x="14414" y="8134"/>
                </a:cubicBezTo>
                <a:cubicBezTo>
                  <a:pt x="14179" y="8347"/>
                  <a:pt x="14080" y="8871"/>
                  <a:pt x="13864" y="9071"/>
                </a:cubicBezTo>
                <a:cubicBezTo>
                  <a:pt x="13717" y="9206"/>
                  <a:pt x="14405" y="9317"/>
                  <a:pt x="14423" y="9210"/>
                </a:cubicBezTo>
                <a:cubicBezTo>
                  <a:pt x="14405" y="9314"/>
                  <a:pt x="14297" y="9379"/>
                  <a:pt x="14243" y="9402"/>
                </a:cubicBezTo>
                <a:cubicBezTo>
                  <a:pt x="14313" y="9418"/>
                  <a:pt x="14553" y="9162"/>
                  <a:pt x="14568" y="9200"/>
                </a:cubicBezTo>
                <a:cubicBezTo>
                  <a:pt x="14597" y="9273"/>
                  <a:pt x="14503" y="9384"/>
                  <a:pt x="14488" y="9436"/>
                </a:cubicBezTo>
                <a:cubicBezTo>
                  <a:pt x="14575" y="9436"/>
                  <a:pt x="14865" y="9376"/>
                  <a:pt x="14709" y="9160"/>
                </a:cubicBezTo>
                <a:cubicBezTo>
                  <a:pt x="14686" y="9129"/>
                  <a:pt x="14726" y="9185"/>
                  <a:pt x="14709" y="9160"/>
                </a:cubicBezTo>
                <a:close/>
                <a:moveTo>
                  <a:pt x="9292" y="15807"/>
                </a:moveTo>
                <a:cubicBezTo>
                  <a:pt x="9294" y="15804"/>
                  <a:pt x="9294" y="15801"/>
                  <a:pt x="9294" y="15797"/>
                </a:cubicBezTo>
                <a:lnTo>
                  <a:pt x="9292" y="15807"/>
                </a:lnTo>
                <a:cubicBezTo>
                  <a:pt x="9292" y="15807"/>
                  <a:pt x="9292" y="15807"/>
                  <a:pt x="9292" y="15807"/>
                </a:cubicBezTo>
                <a:close/>
                <a:moveTo>
                  <a:pt x="10369" y="17468"/>
                </a:moveTo>
                <a:cubicBezTo>
                  <a:pt x="10335" y="17379"/>
                  <a:pt x="10167" y="17362"/>
                  <a:pt x="10156" y="17309"/>
                </a:cubicBezTo>
                <a:cubicBezTo>
                  <a:pt x="10131" y="17189"/>
                  <a:pt x="9829" y="16896"/>
                  <a:pt x="9715" y="16827"/>
                </a:cubicBezTo>
                <a:cubicBezTo>
                  <a:pt x="9533" y="16717"/>
                  <a:pt x="9375" y="16548"/>
                  <a:pt x="9156" y="16596"/>
                </a:cubicBezTo>
                <a:cubicBezTo>
                  <a:pt x="9072" y="16614"/>
                  <a:pt x="8717" y="16808"/>
                  <a:pt x="8728" y="16994"/>
                </a:cubicBezTo>
                <a:cubicBezTo>
                  <a:pt x="8730" y="17027"/>
                  <a:pt x="9190" y="16568"/>
                  <a:pt x="9247" y="16760"/>
                </a:cubicBezTo>
                <a:cubicBezTo>
                  <a:pt x="9236" y="16814"/>
                  <a:pt x="9210" y="16831"/>
                  <a:pt x="9167" y="16810"/>
                </a:cubicBezTo>
                <a:cubicBezTo>
                  <a:pt x="9239" y="16755"/>
                  <a:pt x="9536" y="17035"/>
                  <a:pt x="9629" y="17047"/>
                </a:cubicBezTo>
                <a:cubicBezTo>
                  <a:pt x="9753" y="17062"/>
                  <a:pt x="9684" y="17348"/>
                  <a:pt x="9814" y="17335"/>
                </a:cubicBezTo>
                <a:cubicBezTo>
                  <a:pt x="9981" y="17317"/>
                  <a:pt x="9882" y="17476"/>
                  <a:pt x="9811" y="17585"/>
                </a:cubicBezTo>
                <a:cubicBezTo>
                  <a:pt x="9811" y="17585"/>
                  <a:pt x="9811" y="17585"/>
                  <a:pt x="9811" y="17585"/>
                </a:cubicBezTo>
                <a:cubicBezTo>
                  <a:pt x="9811" y="17585"/>
                  <a:pt x="9811" y="17585"/>
                  <a:pt x="9811" y="17585"/>
                </a:cubicBezTo>
                <a:cubicBezTo>
                  <a:pt x="9831" y="17583"/>
                  <a:pt x="10404" y="17558"/>
                  <a:pt x="10369" y="17468"/>
                </a:cubicBezTo>
                <a:cubicBezTo>
                  <a:pt x="10361" y="17446"/>
                  <a:pt x="10394" y="17532"/>
                  <a:pt x="10369" y="17468"/>
                </a:cubicBezTo>
                <a:close/>
                <a:moveTo>
                  <a:pt x="20788" y="376"/>
                </a:moveTo>
                <a:cubicBezTo>
                  <a:pt x="20661" y="393"/>
                  <a:pt x="20521" y="488"/>
                  <a:pt x="20397" y="482"/>
                </a:cubicBezTo>
                <a:cubicBezTo>
                  <a:pt x="20438" y="401"/>
                  <a:pt x="20552" y="165"/>
                  <a:pt x="20633" y="174"/>
                </a:cubicBezTo>
                <a:cubicBezTo>
                  <a:pt x="20175" y="121"/>
                  <a:pt x="19751" y="-20"/>
                  <a:pt x="19284" y="2"/>
                </a:cubicBezTo>
                <a:cubicBezTo>
                  <a:pt x="19105" y="10"/>
                  <a:pt x="18902" y="130"/>
                  <a:pt x="18728" y="59"/>
                </a:cubicBezTo>
                <a:cubicBezTo>
                  <a:pt x="18578" y="-2"/>
                  <a:pt x="18252" y="-5"/>
                  <a:pt x="18116" y="136"/>
                </a:cubicBezTo>
                <a:cubicBezTo>
                  <a:pt x="18175" y="75"/>
                  <a:pt x="18298" y="279"/>
                  <a:pt x="18361" y="285"/>
                </a:cubicBezTo>
                <a:cubicBezTo>
                  <a:pt x="18166" y="285"/>
                  <a:pt x="17974" y="110"/>
                  <a:pt x="17776" y="149"/>
                </a:cubicBezTo>
                <a:cubicBezTo>
                  <a:pt x="17789" y="245"/>
                  <a:pt x="17791" y="210"/>
                  <a:pt x="17833" y="259"/>
                </a:cubicBezTo>
                <a:cubicBezTo>
                  <a:pt x="17695" y="308"/>
                  <a:pt x="17442" y="191"/>
                  <a:pt x="17296" y="183"/>
                </a:cubicBezTo>
                <a:cubicBezTo>
                  <a:pt x="17097" y="171"/>
                  <a:pt x="16902" y="273"/>
                  <a:pt x="16703" y="270"/>
                </a:cubicBezTo>
                <a:cubicBezTo>
                  <a:pt x="16707" y="477"/>
                  <a:pt x="16045" y="464"/>
                  <a:pt x="15922" y="611"/>
                </a:cubicBezTo>
                <a:cubicBezTo>
                  <a:pt x="15984" y="642"/>
                  <a:pt x="16050" y="632"/>
                  <a:pt x="16114" y="633"/>
                </a:cubicBezTo>
                <a:cubicBezTo>
                  <a:pt x="16093" y="927"/>
                  <a:pt x="15244" y="969"/>
                  <a:pt x="15099" y="1007"/>
                </a:cubicBezTo>
                <a:cubicBezTo>
                  <a:pt x="15125" y="1148"/>
                  <a:pt x="15349" y="1197"/>
                  <a:pt x="15414" y="1212"/>
                </a:cubicBezTo>
                <a:cubicBezTo>
                  <a:pt x="15335" y="1285"/>
                  <a:pt x="15187" y="1268"/>
                  <a:pt x="15096" y="1309"/>
                </a:cubicBezTo>
                <a:cubicBezTo>
                  <a:pt x="15139" y="1389"/>
                  <a:pt x="15278" y="1390"/>
                  <a:pt x="15337" y="1395"/>
                </a:cubicBezTo>
                <a:cubicBezTo>
                  <a:pt x="15292" y="1423"/>
                  <a:pt x="15237" y="1423"/>
                  <a:pt x="15198" y="1474"/>
                </a:cubicBezTo>
                <a:cubicBezTo>
                  <a:pt x="15433" y="1544"/>
                  <a:pt x="15645" y="1461"/>
                  <a:pt x="15880" y="1474"/>
                </a:cubicBezTo>
                <a:cubicBezTo>
                  <a:pt x="15992" y="1480"/>
                  <a:pt x="16131" y="1500"/>
                  <a:pt x="16237" y="1562"/>
                </a:cubicBezTo>
                <a:cubicBezTo>
                  <a:pt x="16344" y="1623"/>
                  <a:pt x="16226" y="1664"/>
                  <a:pt x="16247" y="1717"/>
                </a:cubicBezTo>
                <a:cubicBezTo>
                  <a:pt x="16266" y="1765"/>
                  <a:pt x="16487" y="1880"/>
                  <a:pt x="16313" y="1959"/>
                </a:cubicBezTo>
                <a:cubicBezTo>
                  <a:pt x="16559" y="1847"/>
                  <a:pt x="16204" y="2758"/>
                  <a:pt x="16179" y="2583"/>
                </a:cubicBezTo>
                <a:cubicBezTo>
                  <a:pt x="16203" y="2748"/>
                  <a:pt x="16427" y="2568"/>
                  <a:pt x="16494" y="2630"/>
                </a:cubicBezTo>
                <a:cubicBezTo>
                  <a:pt x="16482" y="2669"/>
                  <a:pt x="16425" y="2638"/>
                  <a:pt x="16428" y="2695"/>
                </a:cubicBezTo>
                <a:cubicBezTo>
                  <a:pt x="16522" y="2661"/>
                  <a:pt x="16598" y="2870"/>
                  <a:pt x="16593" y="2871"/>
                </a:cubicBezTo>
                <a:cubicBezTo>
                  <a:pt x="16581" y="2874"/>
                  <a:pt x="16213" y="2799"/>
                  <a:pt x="16214" y="2802"/>
                </a:cubicBezTo>
                <a:cubicBezTo>
                  <a:pt x="16229" y="2835"/>
                  <a:pt x="16243" y="2868"/>
                  <a:pt x="16257" y="2900"/>
                </a:cubicBezTo>
                <a:cubicBezTo>
                  <a:pt x="16172" y="2904"/>
                  <a:pt x="16137" y="2977"/>
                  <a:pt x="16095" y="3092"/>
                </a:cubicBezTo>
                <a:cubicBezTo>
                  <a:pt x="16186" y="3140"/>
                  <a:pt x="16346" y="3277"/>
                  <a:pt x="16419" y="3092"/>
                </a:cubicBezTo>
                <a:cubicBezTo>
                  <a:pt x="16494" y="2902"/>
                  <a:pt x="16546" y="3028"/>
                  <a:pt x="16502" y="3209"/>
                </a:cubicBezTo>
                <a:cubicBezTo>
                  <a:pt x="16498" y="3224"/>
                  <a:pt x="15861" y="3720"/>
                  <a:pt x="16084" y="3791"/>
                </a:cubicBezTo>
                <a:cubicBezTo>
                  <a:pt x="16081" y="3912"/>
                  <a:pt x="15909" y="3871"/>
                  <a:pt x="15990" y="4074"/>
                </a:cubicBezTo>
                <a:cubicBezTo>
                  <a:pt x="16072" y="4282"/>
                  <a:pt x="15977" y="4328"/>
                  <a:pt x="16012" y="4522"/>
                </a:cubicBezTo>
                <a:cubicBezTo>
                  <a:pt x="16059" y="4791"/>
                  <a:pt x="16218" y="5190"/>
                  <a:pt x="16217" y="5459"/>
                </a:cubicBezTo>
                <a:cubicBezTo>
                  <a:pt x="16477" y="5346"/>
                  <a:pt x="16693" y="5934"/>
                  <a:pt x="16874" y="5492"/>
                </a:cubicBezTo>
                <a:cubicBezTo>
                  <a:pt x="16944" y="5323"/>
                  <a:pt x="17078" y="4978"/>
                  <a:pt x="17178" y="4863"/>
                </a:cubicBezTo>
                <a:cubicBezTo>
                  <a:pt x="17207" y="4830"/>
                  <a:pt x="17468" y="4537"/>
                  <a:pt x="17336" y="4506"/>
                </a:cubicBezTo>
                <a:cubicBezTo>
                  <a:pt x="17352" y="4429"/>
                  <a:pt x="17466" y="4461"/>
                  <a:pt x="17462" y="4414"/>
                </a:cubicBezTo>
                <a:cubicBezTo>
                  <a:pt x="17446" y="4185"/>
                  <a:pt x="17478" y="4318"/>
                  <a:pt x="17603" y="4179"/>
                </a:cubicBezTo>
                <a:cubicBezTo>
                  <a:pt x="17832" y="3924"/>
                  <a:pt x="18176" y="4100"/>
                  <a:pt x="18404" y="3748"/>
                </a:cubicBezTo>
                <a:cubicBezTo>
                  <a:pt x="18623" y="3408"/>
                  <a:pt x="18719" y="3579"/>
                  <a:pt x="18976" y="3474"/>
                </a:cubicBezTo>
                <a:cubicBezTo>
                  <a:pt x="19132" y="3410"/>
                  <a:pt x="19315" y="3416"/>
                  <a:pt x="19459" y="3294"/>
                </a:cubicBezTo>
                <a:cubicBezTo>
                  <a:pt x="19583" y="3189"/>
                  <a:pt x="19779" y="3004"/>
                  <a:pt x="19921" y="2998"/>
                </a:cubicBezTo>
                <a:cubicBezTo>
                  <a:pt x="19863" y="3000"/>
                  <a:pt x="19502" y="2839"/>
                  <a:pt x="19465" y="2948"/>
                </a:cubicBezTo>
                <a:cubicBezTo>
                  <a:pt x="19535" y="2744"/>
                  <a:pt x="19616" y="2666"/>
                  <a:pt x="19736" y="2808"/>
                </a:cubicBezTo>
                <a:cubicBezTo>
                  <a:pt x="19799" y="2882"/>
                  <a:pt x="20006" y="3044"/>
                  <a:pt x="20008" y="2762"/>
                </a:cubicBezTo>
                <a:cubicBezTo>
                  <a:pt x="20009" y="2563"/>
                  <a:pt x="19750" y="2306"/>
                  <a:pt x="19652" y="2240"/>
                </a:cubicBezTo>
                <a:cubicBezTo>
                  <a:pt x="19743" y="2177"/>
                  <a:pt x="20272" y="2315"/>
                  <a:pt x="20290" y="2066"/>
                </a:cubicBezTo>
                <a:cubicBezTo>
                  <a:pt x="20246" y="2069"/>
                  <a:pt x="20204" y="2042"/>
                  <a:pt x="20162" y="2024"/>
                </a:cubicBezTo>
                <a:cubicBezTo>
                  <a:pt x="20196" y="2013"/>
                  <a:pt x="20461" y="2053"/>
                  <a:pt x="20445" y="1920"/>
                </a:cubicBezTo>
                <a:cubicBezTo>
                  <a:pt x="20434" y="1826"/>
                  <a:pt x="20316" y="1823"/>
                  <a:pt x="20426" y="1726"/>
                </a:cubicBezTo>
                <a:cubicBezTo>
                  <a:pt x="20595" y="1578"/>
                  <a:pt x="20285" y="1472"/>
                  <a:pt x="20249" y="1409"/>
                </a:cubicBezTo>
                <a:cubicBezTo>
                  <a:pt x="20284" y="1409"/>
                  <a:pt x="20770" y="1373"/>
                  <a:pt x="20655" y="1204"/>
                </a:cubicBezTo>
                <a:cubicBezTo>
                  <a:pt x="20592" y="1111"/>
                  <a:pt x="20396" y="1087"/>
                  <a:pt x="20327" y="1171"/>
                </a:cubicBezTo>
                <a:cubicBezTo>
                  <a:pt x="20607" y="695"/>
                  <a:pt x="21060" y="526"/>
                  <a:pt x="21446" y="368"/>
                </a:cubicBezTo>
                <a:cubicBezTo>
                  <a:pt x="21259" y="170"/>
                  <a:pt x="20985" y="351"/>
                  <a:pt x="20788" y="376"/>
                </a:cubicBezTo>
                <a:cubicBezTo>
                  <a:pt x="20727" y="384"/>
                  <a:pt x="20985" y="351"/>
                  <a:pt x="20788" y="376"/>
                </a:cubicBezTo>
                <a:close/>
                <a:moveTo>
                  <a:pt x="11250" y="17854"/>
                </a:moveTo>
                <a:cubicBezTo>
                  <a:pt x="11353" y="18121"/>
                  <a:pt x="10932" y="18149"/>
                  <a:pt x="10851" y="18066"/>
                </a:cubicBezTo>
                <a:cubicBezTo>
                  <a:pt x="10834" y="18070"/>
                  <a:pt x="10772" y="18267"/>
                  <a:pt x="10762" y="18295"/>
                </a:cubicBezTo>
                <a:lnTo>
                  <a:pt x="10744" y="18285"/>
                </a:lnTo>
                <a:lnTo>
                  <a:pt x="10730" y="18323"/>
                </a:lnTo>
                <a:cubicBezTo>
                  <a:pt x="10688" y="18281"/>
                  <a:pt x="10661" y="18211"/>
                  <a:pt x="10659" y="18127"/>
                </a:cubicBezTo>
                <a:cubicBezTo>
                  <a:pt x="10636" y="18121"/>
                  <a:pt x="10482" y="18109"/>
                  <a:pt x="10449" y="18132"/>
                </a:cubicBezTo>
                <a:cubicBezTo>
                  <a:pt x="10400" y="18160"/>
                  <a:pt x="10250" y="18170"/>
                  <a:pt x="10272" y="17972"/>
                </a:cubicBezTo>
                <a:cubicBezTo>
                  <a:pt x="10299" y="17723"/>
                  <a:pt x="10501" y="18031"/>
                  <a:pt x="10576" y="17927"/>
                </a:cubicBezTo>
                <a:cubicBezTo>
                  <a:pt x="10576" y="17927"/>
                  <a:pt x="10576" y="17927"/>
                  <a:pt x="10576" y="17927"/>
                </a:cubicBezTo>
                <a:cubicBezTo>
                  <a:pt x="10555" y="17927"/>
                  <a:pt x="10562" y="17743"/>
                  <a:pt x="10562" y="17738"/>
                </a:cubicBezTo>
                <a:lnTo>
                  <a:pt x="10412" y="17627"/>
                </a:lnTo>
                <a:cubicBezTo>
                  <a:pt x="10499" y="17485"/>
                  <a:pt x="10669" y="17484"/>
                  <a:pt x="10776" y="17484"/>
                </a:cubicBezTo>
                <a:cubicBezTo>
                  <a:pt x="10837" y="17484"/>
                  <a:pt x="10950" y="17493"/>
                  <a:pt x="11001" y="17546"/>
                </a:cubicBezTo>
                <a:cubicBezTo>
                  <a:pt x="11036" y="17584"/>
                  <a:pt x="11222" y="17784"/>
                  <a:pt x="11250" y="17854"/>
                </a:cubicBezTo>
                <a:cubicBezTo>
                  <a:pt x="11273" y="17915"/>
                  <a:pt x="11228" y="17798"/>
                  <a:pt x="11250" y="17854"/>
                </a:cubicBezTo>
                <a:close/>
              </a:path>
            </a:pathLst>
          </a:custGeom>
          <a:solidFill>
            <a:srgbClr val="FDCDBE"/>
          </a:solidFill>
          <a:ln w="12700">
            <a:miter lim="400000"/>
          </a:ln>
        </p:spPr>
        <p:txBody>
          <a:bodyPr lIns="53578" tIns="53578" rIns="53578" bIns="53578" anchor="ctr"/>
          <a:lstStyle/>
          <a:p>
            <a:pPr defTabSz="642937">
              <a:lnSpc>
                <a:spcPct val="80000"/>
              </a:lnSpc>
              <a:spcBef>
                <a:spcPts val="4900"/>
              </a:spcBef>
              <a:defRPr sz="4200">
                <a:solidFill>
                  <a:srgbClr val="FEFFFF"/>
                </a:solidFill>
                <a:effectLst>
                  <a:outerShdw sx="100000" sy="100000" kx="0" ky="0" algn="b" rotWithShape="0" blurRad="38100" dist="12700" dir="5400000">
                    <a:srgbClr val="000000">
                      <a:alpha val="50000"/>
                    </a:srgbClr>
                  </a:outerShdw>
                </a:effectLst>
                <a:latin typeface="Avenir Next Regular"/>
                <a:ea typeface="Avenir Next Regular"/>
                <a:cs typeface="Avenir Next Regular"/>
                <a:sym typeface="Avenir Next Regular"/>
              </a:defRPr>
            </a:pPr>
          </a:p>
        </p:txBody>
      </p:sp>
      <p:sp>
        <p:nvSpPr>
          <p:cNvPr id="547" name="Typi non habent claritatem insitam; est usus legentis in iis qui facit eorum claritatem."/>
          <p:cNvSpPr txBox="1"/>
          <p:nvPr>
            <p:ph type="body" sz="quarter" idx="23"/>
          </p:nvPr>
        </p:nvSpPr>
        <p:spPr>
          <a:xfrm>
            <a:off x="12214662" y="8919173"/>
            <a:ext cx="7665928" cy="996519"/>
          </a:xfrm>
          <a:prstGeom prst="rect">
            <a:avLst/>
          </a:prstGeom>
        </p:spPr>
        <p:txBody>
          <a:bodyPr>
            <a:spAutoFit/>
          </a:bodyPr>
          <a:lstStyle>
            <a:lvl1pPr marL="0" indent="0">
              <a:spcBef>
                <a:spcPts val="0"/>
              </a:spcBef>
              <a:buSzTx/>
              <a:buNone/>
              <a:defRPr sz="2800">
                <a:latin typeface="Helvetica Neue"/>
                <a:ea typeface="Helvetica Neue"/>
                <a:cs typeface="Helvetica Neue"/>
                <a:sym typeface="Helvetica Neue"/>
              </a:defRPr>
            </a:lvl1pPr>
          </a:lstStyle>
          <a:p>
            <a:pPr/>
            <a:r>
              <a:t>Typi non habent claritatem insitam; est usus legentis in iis qui facit eorum claritatem.</a:t>
            </a:r>
          </a:p>
        </p:txBody>
      </p:sp>
      <p:sp>
        <p:nvSpPr>
          <p:cNvPr id="548" name="Typi non habent claritatem insitam; est usus legentis in iis qui facit eorum claritatem. Investigationes demonstraverunt lectores legere me lius quod ii legunt saepius. Claritas est etiam processus dynamicus, qui sequitur mutationem consuetudium lectorum"/>
          <p:cNvSpPr txBox="1"/>
          <p:nvPr>
            <p:ph type="body" sz="quarter" idx="24"/>
          </p:nvPr>
        </p:nvSpPr>
        <p:spPr>
          <a:xfrm>
            <a:off x="12197390" y="9888619"/>
            <a:ext cx="7807631" cy="2173357"/>
          </a:xfrm>
          <a:prstGeom prst="rect">
            <a:avLst/>
          </a:prstGeom>
        </p:spPr>
        <p:txBody>
          <a:bodyPr>
            <a:noAutofit/>
          </a:bodyPr>
          <a:lstStyle>
            <a:lvl1pPr marL="0" indent="0">
              <a:spcBef>
                <a:spcPts val="0"/>
              </a:spcBef>
              <a:buSzTx/>
              <a:buNone/>
              <a:defRPr sz="1800">
                <a:latin typeface="Helvetica Neue Light"/>
                <a:ea typeface="Helvetica Neue Light"/>
                <a:cs typeface="Helvetica Neue Light"/>
                <a:sym typeface="Helvetica Neue Light"/>
              </a:defRPr>
            </a:lvl1pPr>
          </a:lstStyle>
          <a:p>
            <a:pPr/>
            <a:r>
              <a:t>Typi non habent claritatem insitam; est usus legentis in iis qui facit eorum claritatem. Investigationes demonstraverunt lectores legere me lius quod ii legunt saepius. Claritas est etiam processus dynamicus, qui sequitur mutationem consuetudium lectorum. Mirum est notare quam littera gothica, quam nunc putamus parum claram, anteposuerit</a:t>
            </a:r>
          </a:p>
        </p:txBody>
      </p:sp>
      <p:sp>
        <p:nvSpPr>
          <p:cNvPr id="549" name="97%"/>
          <p:cNvSpPr txBox="1"/>
          <p:nvPr>
            <p:ph type="body" sz="quarter" idx="25"/>
          </p:nvPr>
        </p:nvSpPr>
        <p:spPr>
          <a:xfrm>
            <a:off x="8051753" y="6728092"/>
            <a:ext cx="1866419" cy="1221252"/>
          </a:xfrm>
          <a:prstGeom prst="rect">
            <a:avLst/>
          </a:prstGeom>
        </p:spPr>
        <p:txBody>
          <a:bodyPr wrap="none">
            <a:spAutoFit/>
          </a:bodyPr>
          <a:lstStyle>
            <a:lvl1pPr marL="0" indent="0" algn="ctr">
              <a:spcBef>
                <a:spcPts val="0"/>
              </a:spcBef>
              <a:buSzTx/>
              <a:buNone/>
              <a:defRPr i="1" sz="7200">
                <a:solidFill>
                  <a:srgbClr val="FFFFFF"/>
                </a:solidFill>
                <a:latin typeface="Helvetica Neue Thin"/>
                <a:ea typeface="Helvetica Neue Thin"/>
                <a:cs typeface="Helvetica Neue Thin"/>
                <a:sym typeface="Helvetica Neue Thin"/>
              </a:defRPr>
            </a:lvl1pPr>
          </a:lstStyle>
          <a:p>
            <a:pPr/>
            <a:r>
              <a:t>97%</a:t>
            </a:r>
          </a:p>
        </p:txBody>
      </p:sp>
      <p:sp>
        <p:nvSpPr>
          <p:cNvPr id="550" name="Mirum est notare quam littera gothica, quam nunc"/>
          <p:cNvSpPr txBox="1"/>
          <p:nvPr>
            <p:ph type="body" sz="quarter" idx="26"/>
          </p:nvPr>
        </p:nvSpPr>
        <p:spPr>
          <a:xfrm>
            <a:off x="8032276" y="7894769"/>
            <a:ext cx="2399834" cy="974675"/>
          </a:xfrm>
          <a:prstGeom prst="rect">
            <a:avLst/>
          </a:prstGeom>
        </p:spPr>
        <p:txBody>
          <a:bodyPr>
            <a:spAutoFit/>
          </a:bodyPr>
          <a:lstStyle>
            <a:lvl1pPr marL="0" indent="0">
              <a:spcBef>
                <a:spcPts val="0"/>
              </a:spcBef>
              <a:buSzTx/>
              <a:buNone/>
              <a:defRPr i="1" sz="1800">
                <a:solidFill>
                  <a:srgbClr val="FFFFFF"/>
                </a:solidFill>
                <a:latin typeface="Helvetica Neue"/>
                <a:ea typeface="Helvetica Neue"/>
                <a:cs typeface="Helvetica Neue"/>
                <a:sym typeface="Helvetica Neue"/>
              </a:defRPr>
            </a:lvl1pPr>
          </a:lstStyle>
          <a:p>
            <a:pPr/>
            <a:r>
              <a:t>Mirum est notare quam littera gothica, quam nunc</a:t>
            </a:r>
          </a:p>
        </p:txBody>
      </p:sp>
      <p:sp>
        <p:nvSpPr>
          <p:cNvPr id="551" name="854,000"/>
          <p:cNvSpPr txBox="1"/>
          <p:nvPr>
            <p:ph type="body" sz="quarter" idx="27"/>
          </p:nvPr>
        </p:nvSpPr>
        <p:spPr>
          <a:xfrm>
            <a:off x="16815255" y="7715321"/>
            <a:ext cx="2909444" cy="1024008"/>
          </a:xfrm>
          <a:prstGeom prst="rect">
            <a:avLst/>
          </a:prstGeom>
        </p:spPr>
        <p:txBody>
          <a:bodyPr wrap="none">
            <a:spAutoFit/>
          </a:bodyPr>
          <a:lstStyle>
            <a:lvl1pPr marL="0" indent="0" algn="r">
              <a:spcBef>
                <a:spcPts val="0"/>
              </a:spcBef>
              <a:buSzTx/>
              <a:buNone/>
              <a:defRPr cap="all" sz="6000">
                <a:latin typeface="Helvetica Neue UltraLight"/>
                <a:ea typeface="Helvetica Neue UltraLight"/>
                <a:cs typeface="Helvetica Neue UltraLight"/>
                <a:sym typeface="Helvetica Neue UltraLight"/>
              </a:defRPr>
            </a:lvl1pPr>
          </a:lstStyle>
          <a:p>
            <a:pPr/>
            <a:r>
              <a:t>854,000</a:t>
            </a:r>
          </a:p>
        </p:txBody>
      </p:sp>
      <p:sp>
        <p:nvSpPr>
          <p:cNvPr id="5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inental Statistics 2">
    <p:spTree>
      <p:nvGrpSpPr>
        <p:cNvPr id="1" name=""/>
        <p:cNvGrpSpPr/>
        <p:nvPr/>
      </p:nvGrpSpPr>
      <p:grpSpPr>
        <a:xfrm>
          <a:off x="0" y="0"/>
          <a:ext cx="0" cy="0"/>
          <a:chOff x="0" y="0"/>
          <a:chExt cx="0" cy="0"/>
        </a:xfrm>
      </p:grpSpPr>
      <p:sp>
        <p:nvSpPr>
          <p:cNvPr id="559" name="Rectangle"/>
          <p:cNvSpPr/>
          <p:nvPr/>
        </p:nvSpPr>
        <p:spPr>
          <a:xfrm>
            <a:off x="-12186" y="-26324"/>
            <a:ext cx="24408372" cy="13768648"/>
          </a:xfrm>
          <a:prstGeom prst="rect">
            <a:avLst/>
          </a:prstGeom>
          <a:solidFill>
            <a:srgbClr val="FFF3E8"/>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FFFFFF"/>
                </a:solidFill>
              </a:defRPr>
            </a:lvl1pPr>
          </a:lstStyle>
          <a:p>
            <a:pPr/>
            <a:r>
              <a:t> </a:t>
            </a:r>
          </a:p>
        </p:txBody>
      </p:sp>
      <p:sp>
        <p:nvSpPr>
          <p:cNvPr id="560" name="Shape"/>
          <p:cNvSpPr/>
          <p:nvPr/>
        </p:nvSpPr>
        <p:spPr>
          <a:xfrm>
            <a:off x="10228683" y="3988025"/>
            <a:ext cx="9241175" cy="7300334"/>
          </a:xfrm>
          <a:custGeom>
            <a:avLst/>
            <a:gdLst/>
            <a:ahLst/>
            <a:cxnLst>
              <a:cxn ang="0">
                <a:pos x="wd2" y="hd2"/>
              </a:cxn>
              <a:cxn ang="5400000">
                <a:pos x="wd2" y="hd2"/>
              </a:cxn>
              <a:cxn ang="10800000">
                <a:pos x="wd2" y="hd2"/>
              </a:cxn>
              <a:cxn ang="16200000">
                <a:pos x="wd2" y="hd2"/>
              </a:cxn>
            </a:cxnLst>
            <a:rect l="0" t="0" r="r" b="b"/>
            <a:pathLst>
              <a:path w="21591" h="21535" fill="norm" stroke="1" extrusionOk="0">
                <a:moveTo>
                  <a:pt x="16904" y="15081"/>
                </a:moveTo>
                <a:cubicBezTo>
                  <a:pt x="16878" y="15144"/>
                  <a:pt x="16987" y="15511"/>
                  <a:pt x="17048" y="15519"/>
                </a:cubicBezTo>
                <a:cubicBezTo>
                  <a:pt x="17083" y="15524"/>
                  <a:pt x="17047" y="15382"/>
                  <a:pt x="17101" y="15439"/>
                </a:cubicBezTo>
                <a:cubicBezTo>
                  <a:pt x="17151" y="15490"/>
                  <a:pt x="17019" y="15711"/>
                  <a:pt x="17203" y="15682"/>
                </a:cubicBezTo>
                <a:cubicBezTo>
                  <a:pt x="17259" y="15674"/>
                  <a:pt x="17432" y="15703"/>
                  <a:pt x="17464" y="15758"/>
                </a:cubicBezTo>
                <a:cubicBezTo>
                  <a:pt x="17452" y="15727"/>
                  <a:pt x="17442" y="15696"/>
                  <a:pt x="17435" y="15663"/>
                </a:cubicBezTo>
                <a:cubicBezTo>
                  <a:pt x="17516" y="15683"/>
                  <a:pt x="17654" y="15992"/>
                  <a:pt x="17725" y="15946"/>
                </a:cubicBezTo>
                <a:cubicBezTo>
                  <a:pt x="17786" y="15905"/>
                  <a:pt x="17633" y="15755"/>
                  <a:pt x="17633" y="15702"/>
                </a:cubicBezTo>
                <a:cubicBezTo>
                  <a:pt x="17660" y="15714"/>
                  <a:pt x="17766" y="15737"/>
                  <a:pt x="17745" y="15652"/>
                </a:cubicBezTo>
                <a:cubicBezTo>
                  <a:pt x="17729" y="15587"/>
                  <a:pt x="17567" y="15597"/>
                  <a:pt x="17540" y="15580"/>
                </a:cubicBezTo>
                <a:cubicBezTo>
                  <a:pt x="17349" y="15455"/>
                  <a:pt x="17283" y="15635"/>
                  <a:pt x="17202" y="15310"/>
                </a:cubicBezTo>
                <a:cubicBezTo>
                  <a:pt x="17153" y="15112"/>
                  <a:pt x="17295" y="15098"/>
                  <a:pt x="17324" y="14930"/>
                </a:cubicBezTo>
                <a:cubicBezTo>
                  <a:pt x="17333" y="14883"/>
                  <a:pt x="17282" y="14574"/>
                  <a:pt x="17261" y="14508"/>
                </a:cubicBezTo>
                <a:cubicBezTo>
                  <a:pt x="17172" y="14517"/>
                  <a:pt x="16955" y="14428"/>
                  <a:pt x="16945" y="14587"/>
                </a:cubicBezTo>
                <a:cubicBezTo>
                  <a:pt x="16940" y="14669"/>
                  <a:pt x="17033" y="15040"/>
                  <a:pt x="16988" y="15085"/>
                </a:cubicBezTo>
                <a:cubicBezTo>
                  <a:pt x="16958" y="15115"/>
                  <a:pt x="16927" y="15024"/>
                  <a:pt x="16904" y="15081"/>
                </a:cubicBezTo>
                <a:close/>
                <a:moveTo>
                  <a:pt x="16904" y="15081"/>
                </a:moveTo>
                <a:cubicBezTo>
                  <a:pt x="16926" y="15025"/>
                  <a:pt x="16888" y="15121"/>
                  <a:pt x="16904" y="15081"/>
                </a:cubicBezTo>
                <a:cubicBezTo>
                  <a:pt x="16904" y="15081"/>
                  <a:pt x="16904" y="15081"/>
                  <a:pt x="16904" y="15081"/>
                </a:cubicBezTo>
                <a:close/>
                <a:moveTo>
                  <a:pt x="17709" y="16709"/>
                </a:moveTo>
                <a:cubicBezTo>
                  <a:pt x="17708" y="16802"/>
                  <a:pt x="17805" y="16839"/>
                  <a:pt x="17834" y="16746"/>
                </a:cubicBezTo>
                <a:cubicBezTo>
                  <a:pt x="17843" y="16718"/>
                  <a:pt x="17726" y="16544"/>
                  <a:pt x="17722" y="16461"/>
                </a:cubicBezTo>
                <a:cubicBezTo>
                  <a:pt x="17724" y="16510"/>
                  <a:pt x="17344" y="16224"/>
                  <a:pt x="17341" y="16255"/>
                </a:cubicBezTo>
                <a:cubicBezTo>
                  <a:pt x="17337" y="16305"/>
                  <a:pt x="17337" y="16436"/>
                  <a:pt x="17350" y="16498"/>
                </a:cubicBezTo>
                <a:cubicBezTo>
                  <a:pt x="17373" y="16614"/>
                  <a:pt x="17515" y="16528"/>
                  <a:pt x="17520" y="16668"/>
                </a:cubicBezTo>
                <a:cubicBezTo>
                  <a:pt x="17522" y="16697"/>
                  <a:pt x="17426" y="16700"/>
                  <a:pt x="17444" y="16766"/>
                </a:cubicBezTo>
                <a:cubicBezTo>
                  <a:pt x="17455" y="16807"/>
                  <a:pt x="17578" y="16963"/>
                  <a:pt x="17612" y="16917"/>
                </a:cubicBezTo>
                <a:cubicBezTo>
                  <a:pt x="17662" y="16850"/>
                  <a:pt x="17544" y="16759"/>
                  <a:pt x="17614" y="16682"/>
                </a:cubicBezTo>
                <a:cubicBezTo>
                  <a:pt x="17616" y="16704"/>
                  <a:pt x="17611" y="16808"/>
                  <a:pt x="17633" y="16819"/>
                </a:cubicBezTo>
                <a:cubicBezTo>
                  <a:pt x="17628" y="16817"/>
                  <a:pt x="17623" y="16814"/>
                  <a:pt x="17634" y="16819"/>
                </a:cubicBezTo>
                <a:cubicBezTo>
                  <a:pt x="17645" y="16824"/>
                  <a:pt x="17640" y="16822"/>
                  <a:pt x="17634" y="16819"/>
                </a:cubicBezTo>
                <a:cubicBezTo>
                  <a:pt x="17657" y="16828"/>
                  <a:pt x="17680" y="16724"/>
                  <a:pt x="17709" y="16709"/>
                </a:cubicBezTo>
                <a:close/>
                <a:moveTo>
                  <a:pt x="17710" y="15961"/>
                </a:moveTo>
                <a:cubicBezTo>
                  <a:pt x="17692" y="16058"/>
                  <a:pt x="17961" y="16228"/>
                  <a:pt x="17733" y="16237"/>
                </a:cubicBezTo>
                <a:cubicBezTo>
                  <a:pt x="17725" y="16290"/>
                  <a:pt x="17863" y="16620"/>
                  <a:pt x="17917" y="16605"/>
                </a:cubicBezTo>
                <a:cubicBezTo>
                  <a:pt x="17920" y="16528"/>
                  <a:pt x="17845" y="16422"/>
                  <a:pt x="17860" y="16351"/>
                </a:cubicBezTo>
                <a:cubicBezTo>
                  <a:pt x="17876" y="16273"/>
                  <a:pt x="17948" y="16350"/>
                  <a:pt x="17980" y="16311"/>
                </a:cubicBezTo>
                <a:cubicBezTo>
                  <a:pt x="17973" y="16319"/>
                  <a:pt x="17965" y="16329"/>
                  <a:pt x="17980" y="16310"/>
                </a:cubicBezTo>
                <a:cubicBezTo>
                  <a:pt x="17991" y="16297"/>
                  <a:pt x="17986" y="16303"/>
                  <a:pt x="17980" y="16310"/>
                </a:cubicBezTo>
                <a:cubicBezTo>
                  <a:pt x="18077" y="16188"/>
                  <a:pt x="17806" y="15955"/>
                  <a:pt x="17710" y="15961"/>
                </a:cubicBezTo>
                <a:close/>
                <a:moveTo>
                  <a:pt x="18167" y="17453"/>
                </a:moveTo>
                <a:cubicBezTo>
                  <a:pt x="18167" y="17440"/>
                  <a:pt x="18167" y="17446"/>
                  <a:pt x="18167" y="17453"/>
                </a:cubicBezTo>
                <a:cubicBezTo>
                  <a:pt x="18167" y="17453"/>
                  <a:pt x="18167" y="17453"/>
                  <a:pt x="18167" y="17453"/>
                </a:cubicBezTo>
                <a:close/>
                <a:moveTo>
                  <a:pt x="18083" y="17581"/>
                </a:moveTo>
                <a:cubicBezTo>
                  <a:pt x="18118" y="17811"/>
                  <a:pt x="18000" y="17620"/>
                  <a:pt x="18003" y="17620"/>
                </a:cubicBezTo>
                <a:cubicBezTo>
                  <a:pt x="17800" y="17636"/>
                  <a:pt x="17817" y="17533"/>
                  <a:pt x="17813" y="17287"/>
                </a:cubicBezTo>
                <a:cubicBezTo>
                  <a:pt x="17810" y="17128"/>
                  <a:pt x="17608" y="17239"/>
                  <a:pt x="17535" y="17194"/>
                </a:cubicBezTo>
                <a:cubicBezTo>
                  <a:pt x="17492" y="17167"/>
                  <a:pt x="17488" y="17406"/>
                  <a:pt x="17436" y="17391"/>
                </a:cubicBezTo>
                <a:cubicBezTo>
                  <a:pt x="17357" y="17368"/>
                  <a:pt x="17569" y="16871"/>
                  <a:pt x="17719" y="16991"/>
                </a:cubicBezTo>
                <a:cubicBezTo>
                  <a:pt x="17721" y="16992"/>
                  <a:pt x="17793" y="17215"/>
                  <a:pt x="17812" y="17062"/>
                </a:cubicBezTo>
                <a:cubicBezTo>
                  <a:pt x="17825" y="16959"/>
                  <a:pt x="17826" y="16988"/>
                  <a:pt x="17894" y="16996"/>
                </a:cubicBezTo>
                <a:cubicBezTo>
                  <a:pt x="17909" y="16893"/>
                  <a:pt x="17880" y="16906"/>
                  <a:pt x="17983" y="16886"/>
                </a:cubicBezTo>
                <a:cubicBezTo>
                  <a:pt x="18091" y="16865"/>
                  <a:pt x="17957" y="16726"/>
                  <a:pt x="18000" y="16693"/>
                </a:cubicBezTo>
                <a:cubicBezTo>
                  <a:pt x="18101" y="16614"/>
                  <a:pt x="18130" y="16965"/>
                  <a:pt x="18133" y="16978"/>
                </a:cubicBezTo>
                <a:cubicBezTo>
                  <a:pt x="18131" y="16970"/>
                  <a:pt x="18211" y="17160"/>
                  <a:pt x="18200" y="17128"/>
                </a:cubicBezTo>
                <a:cubicBezTo>
                  <a:pt x="18258" y="17300"/>
                  <a:pt x="18153" y="17341"/>
                  <a:pt x="18174" y="17494"/>
                </a:cubicBezTo>
                <a:lnTo>
                  <a:pt x="18168" y="17460"/>
                </a:lnTo>
                <a:cubicBezTo>
                  <a:pt x="18167" y="17449"/>
                  <a:pt x="18120" y="17319"/>
                  <a:pt x="18100" y="17304"/>
                </a:cubicBezTo>
                <a:cubicBezTo>
                  <a:pt x="17981" y="17215"/>
                  <a:pt x="18085" y="17594"/>
                  <a:pt x="18083" y="17581"/>
                </a:cubicBezTo>
                <a:close/>
                <a:moveTo>
                  <a:pt x="18592" y="19309"/>
                </a:moveTo>
                <a:cubicBezTo>
                  <a:pt x="18592" y="19309"/>
                  <a:pt x="18587" y="19307"/>
                  <a:pt x="18585" y="19305"/>
                </a:cubicBezTo>
                <a:cubicBezTo>
                  <a:pt x="18586" y="19306"/>
                  <a:pt x="18588" y="19307"/>
                  <a:pt x="18592" y="19309"/>
                </a:cubicBezTo>
                <a:close/>
                <a:moveTo>
                  <a:pt x="18592" y="19309"/>
                </a:moveTo>
                <a:lnTo>
                  <a:pt x="18598" y="19309"/>
                </a:lnTo>
                <a:cubicBezTo>
                  <a:pt x="18615" y="19134"/>
                  <a:pt x="18425" y="19063"/>
                  <a:pt x="18628" y="18989"/>
                </a:cubicBezTo>
                <a:cubicBezTo>
                  <a:pt x="18655" y="18947"/>
                  <a:pt x="18648" y="18911"/>
                  <a:pt x="18607" y="18881"/>
                </a:cubicBezTo>
                <a:cubicBezTo>
                  <a:pt x="18642" y="18813"/>
                  <a:pt x="18683" y="18803"/>
                  <a:pt x="18669" y="18696"/>
                </a:cubicBezTo>
                <a:cubicBezTo>
                  <a:pt x="18643" y="18690"/>
                  <a:pt x="18459" y="18728"/>
                  <a:pt x="18561" y="18611"/>
                </a:cubicBezTo>
                <a:cubicBezTo>
                  <a:pt x="18564" y="18608"/>
                  <a:pt x="18724" y="18381"/>
                  <a:pt x="18601" y="18449"/>
                </a:cubicBezTo>
                <a:cubicBezTo>
                  <a:pt x="18400" y="18560"/>
                  <a:pt x="18393" y="19197"/>
                  <a:pt x="18592" y="19309"/>
                </a:cubicBezTo>
                <a:close/>
                <a:moveTo>
                  <a:pt x="18103" y="19991"/>
                </a:moveTo>
                <a:cubicBezTo>
                  <a:pt x="18100" y="19960"/>
                  <a:pt x="18096" y="19927"/>
                  <a:pt x="18103" y="19992"/>
                </a:cubicBezTo>
                <a:cubicBezTo>
                  <a:pt x="18109" y="20049"/>
                  <a:pt x="18106" y="20022"/>
                  <a:pt x="18103" y="19992"/>
                </a:cubicBezTo>
                <a:cubicBezTo>
                  <a:pt x="18116" y="20110"/>
                  <a:pt x="18306" y="20161"/>
                  <a:pt x="18306" y="20039"/>
                </a:cubicBezTo>
                <a:lnTo>
                  <a:pt x="18306" y="20017"/>
                </a:lnTo>
                <a:cubicBezTo>
                  <a:pt x="18306" y="19930"/>
                  <a:pt x="18091" y="19867"/>
                  <a:pt x="18103" y="19991"/>
                </a:cubicBezTo>
                <a:close/>
                <a:moveTo>
                  <a:pt x="18904" y="19884"/>
                </a:moveTo>
                <a:cubicBezTo>
                  <a:pt x="18917" y="19893"/>
                  <a:pt x="18937" y="19906"/>
                  <a:pt x="18903" y="19884"/>
                </a:cubicBezTo>
                <a:cubicBezTo>
                  <a:pt x="18890" y="19876"/>
                  <a:pt x="18895" y="19879"/>
                  <a:pt x="18902" y="19883"/>
                </a:cubicBezTo>
                <a:cubicBezTo>
                  <a:pt x="18853" y="19853"/>
                  <a:pt x="18538" y="19779"/>
                  <a:pt x="18518" y="19896"/>
                </a:cubicBezTo>
                <a:cubicBezTo>
                  <a:pt x="18509" y="19950"/>
                  <a:pt x="18935" y="20067"/>
                  <a:pt x="18988" y="20089"/>
                </a:cubicBezTo>
                <a:cubicBezTo>
                  <a:pt x="19014" y="20004"/>
                  <a:pt x="18985" y="19937"/>
                  <a:pt x="18904" y="19884"/>
                </a:cubicBezTo>
                <a:close/>
                <a:moveTo>
                  <a:pt x="16263" y="21201"/>
                </a:moveTo>
                <a:cubicBezTo>
                  <a:pt x="16276" y="21209"/>
                  <a:pt x="16293" y="21218"/>
                  <a:pt x="16262" y="21201"/>
                </a:cubicBezTo>
                <a:cubicBezTo>
                  <a:pt x="16243" y="21190"/>
                  <a:pt x="16250" y="21195"/>
                  <a:pt x="16261" y="21200"/>
                </a:cubicBezTo>
                <a:cubicBezTo>
                  <a:pt x="16178" y="21156"/>
                  <a:pt x="15894" y="21117"/>
                  <a:pt x="15839" y="21038"/>
                </a:cubicBezTo>
                <a:cubicBezTo>
                  <a:pt x="15766" y="20931"/>
                  <a:pt x="16060" y="20952"/>
                  <a:pt x="16033" y="20890"/>
                </a:cubicBezTo>
                <a:cubicBezTo>
                  <a:pt x="16015" y="20847"/>
                  <a:pt x="15631" y="20892"/>
                  <a:pt x="15548" y="20827"/>
                </a:cubicBezTo>
                <a:cubicBezTo>
                  <a:pt x="15431" y="20733"/>
                  <a:pt x="15383" y="20954"/>
                  <a:pt x="15185" y="20881"/>
                </a:cubicBezTo>
                <a:cubicBezTo>
                  <a:pt x="15030" y="20824"/>
                  <a:pt x="14638" y="20421"/>
                  <a:pt x="14549" y="20854"/>
                </a:cubicBezTo>
                <a:cubicBezTo>
                  <a:pt x="14678" y="20857"/>
                  <a:pt x="14825" y="21025"/>
                  <a:pt x="14961" y="21071"/>
                </a:cubicBezTo>
                <a:cubicBezTo>
                  <a:pt x="15189" y="21147"/>
                  <a:pt x="15472" y="21216"/>
                  <a:pt x="15706" y="21244"/>
                </a:cubicBezTo>
                <a:cubicBezTo>
                  <a:pt x="15768" y="21252"/>
                  <a:pt x="16095" y="21365"/>
                  <a:pt x="16116" y="21306"/>
                </a:cubicBezTo>
                <a:cubicBezTo>
                  <a:pt x="16108" y="21329"/>
                  <a:pt x="16443" y="21301"/>
                  <a:pt x="16263" y="21201"/>
                </a:cubicBezTo>
                <a:close/>
                <a:moveTo>
                  <a:pt x="14587" y="20535"/>
                </a:moveTo>
                <a:cubicBezTo>
                  <a:pt x="14613" y="20480"/>
                  <a:pt x="14595" y="20518"/>
                  <a:pt x="14587" y="20535"/>
                </a:cubicBezTo>
                <a:cubicBezTo>
                  <a:pt x="14615" y="20477"/>
                  <a:pt x="14667" y="19955"/>
                  <a:pt x="14646" y="19893"/>
                </a:cubicBezTo>
                <a:cubicBezTo>
                  <a:pt x="14672" y="19912"/>
                  <a:pt x="14704" y="19916"/>
                  <a:pt x="14725" y="19942"/>
                </a:cubicBezTo>
                <a:cubicBezTo>
                  <a:pt x="14719" y="19826"/>
                  <a:pt x="14724" y="19684"/>
                  <a:pt x="14625" y="19570"/>
                </a:cubicBezTo>
                <a:cubicBezTo>
                  <a:pt x="14582" y="19521"/>
                  <a:pt x="14466" y="19573"/>
                  <a:pt x="14476" y="19656"/>
                </a:cubicBezTo>
                <a:cubicBezTo>
                  <a:pt x="14484" y="19728"/>
                  <a:pt x="14595" y="19726"/>
                  <a:pt x="14612" y="19833"/>
                </a:cubicBezTo>
                <a:cubicBezTo>
                  <a:pt x="14544" y="19734"/>
                  <a:pt x="14504" y="19734"/>
                  <a:pt x="14410" y="19686"/>
                </a:cubicBezTo>
                <a:cubicBezTo>
                  <a:pt x="14334" y="19438"/>
                  <a:pt x="14184" y="19343"/>
                  <a:pt x="14241" y="19116"/>
                </a:cubicBezTo>
                <a:cubicBezTo>
                  <a:pt x="14265" y="19025"/>
                  <a:pt x="13866" y="18581"/>
                  <a:pt x="13773" y="18564"/>
                </a:cubicBezTo>
                <a:cubicBezTo>
                  <a:pt x="13610" y="18532"/>
                  <a:pt x="13314" y="18143"/>
                  <a:pt x="13239" y="17978"/>
                </a:cubicBezTo>
                <a:cubicBezTo>
                  <a:pt x="13175" y="17835"/>
                  <a:pt x="12614" y="17619"/>
                  <a:pt x="12740" y="17868"/>
                </a:cubicBezTo>
                <a:cubicBezTo>
                  <a:pt x="12804" y="17994"/>
                  <a:pt x="12911" y="18099"/>
                  <a:pt x="12993" y="18204"/>
                </a:cubicBezTo>
                <a:cubicBezTo>
                  <a:pt x="13074" y="18306"/>
                  <a:pt x="13143" y="18547"/>
                  <a:pt x="13247" y="18604"/>
                </a:cubicBezTo>
                <a:cubicBezTo>
                  <a:pt x="13343" y="18657"/>
                  <a:pt x="13391" y="18728"/>
                  <a:pt x="13410" y="18867"/>
                </a:cubicBezTo>
                <a:cubicBezTo>
                  <a:pt x="13435" y="19052"/>
                  <a:pt x="13571" y="19187"/>
                  <a:pt x="13642" y="19345"/>
                </a:cubicBezTo>
                <a:cubicBezTo>
                  <a:pt x="13726" y="19532"/>
                  <a:pt x="13738" y="19854"/>
                  <a:pt x="13898" y="19967"/>
                </a:cubicBezTo>
                <a:cubicBezTo>
                  <a:pt x="13999" y="20039"/>
                  <a:pt x="14049" y="20239"/>
                  <a:pt x="14159" y="20332"/>
                </a:cubicBezTo>
                <a:cubicBezTo>
                  <a:pt x="14218" y="20381"/>
                  <a:pt x="14320" y="20591"/>
                  <a:pt x="14373" y="20604"/>
                </a:cubicBezTo>
                <a:cubicBezTo>
                  <a:pt x="14369" y="20571"/>
                  <a:pt x="14355" y="20530"/>
                  <a:pt x="14378" y="20503"/>
                </a:cubicBezTo>
                <a:cubicBezTo>
                  <a:pt x="14413" y="20525"/>
                  <a:pt x="14560" y="20593"/>
                  <a:pt x="14587" y="20535"/>
                </a:cubicBezTo>
                <a:cubicBezTo>
                  <a:pt x="14584" y="20542"/>
                  <a:pt x="14582" y="20546"/>
                  <a:pt x="14587" y="20535"/>
                </a:cubicBezTo>
                <a:close/>
                <a:moveTo>
                  <a:pt x="18008" y="18723"/>
                </a:moveTo>
                <a:cubicBezTo>
                  <a:pt x="17983" y="18750"/>
                  <a:pt x="17963" y="18782"/>
                  <a:pt x="17947" y="18819"/>
                </a:cubicBezTo>
                <a:cubicBezTo>
                  <a:pt x="17734" y="19148"/>
                  <a:pt x="17442" y="18778"/>
                  <a:pt x="17197" y="18912"/>
                </a:cubicBezTo>
                <a:cubicBezTo>
                  <a:pt x="17066" y="18984"/>
                  <a:pt x="16845" y="19897"/>
                  <a:pt x="16936" y="20034"/>
                </a:cubicBezTo>
                <a:cubicBezTo>
                  <a:pt x="16988" y="20112"/>
                  <a:pt x="17002" y="20686"/>
                  <a:pt x="17101" y="20570"/>
                </a:cubicBezTo>
                <a:cubicBezTo>
                  <a:pt x="17213" y="20440"/>
                  <a:pt x="17176" y="20077"/>
                  <a:pt x="17157" y="19905"/>
                </a:cubicBezTo>
                <a:cubicBezTo>
                  <a:pt x="17424" y="19728"/>
                  <a:pt x="17188" y="20552"/>
                  <a:pt x="17558" y="20246"/>
                </a:cubicBezTo>
                <a:cubicBezTo>
                  <a:pt x="17629" y="20187"/>
                  <a:pt x="17419" y="19764"/>
                  <a:pt x="17386" y="19700"/>
                </a:cubicBezTo>
                <a:cubicBezTo>
                  <a:pt x="17326" y="19586"/>
                  <a:pt x="17694" y="19451"/>
                  <a:pt x="17705" y="19360"/>
                </a:cubicBezTo>
                <a:cubicBezTo>
                  <a:pt x="17715" y="19275"/>
                  <a:pt x="16935" y="19751"/>
                  <a:pt x="17124" y="19135"/>
                </a:cubicBezTo>
                <a:cubicBezTo>
                  <a:pt x="17171" y="18983"/>
                  <a:pt x="17519" y="19053"/>
                  <a:pt x="17608" y="19065"/>
                </a:cubicBezTo>
                <a:cubicBezTo>
                  <a:pt x="17718" y="19079"/>
                  <a:pt x="17835" y="19134"/>
                  <a:pt x="17920" y="19006"/>
                </a:cubicBezTo>
                <a:cubicBezTo>
                  <a:pt x="17927" y="18996"/>
                  <a:pt x="18090" y="18686"/>
                  <a:pt x="18008" y="18723"/>
                </a:cubicBezTo>
                <a:close/>
                <a:moveTo>
                  <a:pt x="16704" y="13082"/>
                </a:moveTo>
                <a:cubicBezTo>
                  <a:pt x="16613" y="13312"/>
                  <a:pt x="16783" y="13423"/>
                  <a:pt x="16840" y="13609"/>
                </a:cubicBezTo>
                <a:cubicBezTo>
                  <a:pt x="16841" y="13609"/>
                  <a:pt x="16850" y="13609"/>
                  <a:pt x="16851" y="13609"/>
                </a:cubicBezTo>
                <a:cubicBezTo>
                  <a:pt x="16855" y="13521"/>
                  <a:pt x="17025" y="12818"/>
                  <a:pt x="16888" y="12816"/>
                </a:cubicBezTo>
                <a:cubicBezTo>
                  <a:pt x="16888" y="12816"/>
                  <a:pt x="16888" y="12816"/>
                  <a:pt x="16888" y="12816"/>
                </a:cubicBezTo>
                <a:cubicBezTo>
                  <a:pt x="16848" y="12816"/>
                  <a:pt x="16878" y="12816"/>
                  <a:pt x="16888" y="12816"/>
                </a:cubicBezTo>
                <a:cubicBezTo>
                  <a:pt x="16771" y="12816"/>
                  <a:pt x="16747" y="12972"/>
                  <a:pt x="16704" y="13082"/>
                </a:cubicBezTo>
                <a:close/>
                <a:moveTo>
                  <a:pt x="17712" y="10844"/>
                </a:moveTo>
                <a:cubicBezTo>
                  <a:pt x="17703" y="10863"/>
                  <a:pt x="17708" y="10853"/>
                  <a:pt x="17712" y="10844"/>
                </a:cubicBezTo>
                <a:cubicBezTo>
                  <a:pt x="17692" y="10887"/>
                  <a:pt x="17822" y="11096"/>
                  <a:pt x="17838" y="11109"/>
                </a:cubicBezTo>
                <a:cubicBezTo>
                  <a:pt x="17849" y="11118"/>
                  <a:pt x="17865" y="11124"/>
                  <a:pt x="17877" y="11126"/>
                </a:cubicBezTo>
                <a:cubicBezTo>
                  <a:pt x="17878" y="11096"/>
                  <a:pt x="17839" y="10886"/>
                  <a:pt x="17827" y="10899"/>
                </a:cubicBezTo>
                <a:cubicBezTo>
                  <a:pt x="17897" y="10821"/>
                  <a:pt x="17903" y="11539"/>
                  <a:pt x="18077" y="11380"/>
                </a:cubicBezTo>
                <a:cubicBezTo>
                  <a:pt x="18170" y="11297"/>
                  <a:pt x="18111" y="11168"/>
                  <a:pt x="18118" y="11055"/>
                </a:cubicBezTo>
                <a:cubicBezTo>
                  <a:pt x="18128" y="10876"/>
                  <a:pt x="18099" y="10972"/>
                  <a:pt x="18021" y="10859"/>
                </a:cubicBezTo>
                <a:cubicBezTo>
                  <a:pt x="18036" y="10845"/>
                  <a:pt x="17825" y="10607"/>
                  <a:pt x="17712" y="10844"/>
                </a:cubicBezTo>
                <a:cubicBezTo>
                  <a:pt x="17714" y="10841"/>
                  <a:pt x="17715" y="10839"/>
                  <a:pt x="17716" y="10837"/>
                </a:cubicBezTo>
                <a:cubicBezTo>
                  <a:pt x="17715" y="10838"/>
                  <a:pt x="17714" y="10841"/>
                  <a:pt x="17712" y="10844"/>
                </a:cubicBezTo>
                <a:close/>
                <a:moveTo>
                  <a:pt x="18155" y="10981"/>
                </a:moveTo>
                <a:cubicBezTo>
                  <a:pt x="18156" y="10983"/>
                  <a:pt x="18156" y="10984"/>
                  <a:pt x="18157" y="10986"/>
                </a:cubicBezTo>
                <a:lnTo>
                  <a:pt x="18157" y="10980"/>
                </a:lnTo>
                <a:cubicBezTo>
                  <a:pt x="18156" y="10981"/>
                  <a:pt x="18156" y="10981"/>
                  <a:pt x="18155" y="10981"/>
                </a:cubicBezTo>
                <a:close/>
                <a:moveTo>
                  <a:pt x="18494" y="10870"/>
                </a:moveTo>
                <a:cubicBezTo>
                  <a:pt x="18495" y="10871"/>
                  <a:pt x="18495" y="10871"/>
                  <a:pt x="18494" y="10870"/>
                </a:cubicBezTo>
                <a:cubicBezTo>
                  <a:pt x="18471" y="10838"/>
                  <a:pt x="18547" y="10731"/>
                  <a:pt x="18554" y="10729"/>
                </a:cubicBezTo>
                <a:cubicBezTo>
                  <a:pt x="18453" y="10479"/>
                  <a:pt x="18199" y="10696"/>
                  <a:pt x="18150" y="10851"/>
                </a:cubicBezTo>
                <a:cubicBezTo>
                  <a:pt x="18209" y="10805"/>
                  <a:pt x="18269" y="11010"/>
                  <a:pt x="18342" y="10999"/>
                </a:cubicBezTo>
                <a:cubicBezTo>
                  <a:pt x="18354" y="10871"/>
                  <a:pt x="18377" y="10711"/>
                  <a:pt x="18494" y="10870"/>
                </a:cubicBezTo>
                <a:close/>
                <a:moveTo>
                  <a:pt x="18925" y="10455"/>
                </a:moveTo>
                <a:cubicBezTo>
                  <a:pt x="19074" y="10535"/>
                  <a:pt x="18998" y="10353"/>
                  <a:pt x="19082" y="10331"/>
                </a:cubicBezTo>
                <a:cubicBezTo>
                  <a:pt x="19143" y="10315"/>
                  <a:pt x="19102" y="10429"/>
                  <a:pt x="19140" y="10453"/>
                </a:cubicBezTo>
                <a:cubicBezTo>
                  <a:pt x="19161" y="10466"/>
                  <a:pt x="19182" y="10192"/>
                  <a:pt x="19268" y="10229"/>
                </a:cubicBezTo>
                <a:cubicBezTo>
                  <a:pt x="19270" y="10283"/>
                  <a:pt x="19281" y="10332"/>
                  <a:pt x="19303" y="10378"/>
                </a:cubicBezTo>
                <a:cubicBezTo>
                  <a:pt x="19331" y="10411"/>
                  <a:pt x="19368" y="10180"/>
                  <a:pt x="19390" y="10163"/>
                </a:cubicBezTo>
                <a:cubicBezTo>
                  <a:pt x="19189" y="10042"/>
                  <a:pt x="19220" y="9561"/>
                  <a:pt x="19213" y="9410"/>
                </a:cubicBezTo>
                <a:cubicBezTo>
                  <a:pt x="19203" y="9250"/>
                  <a:pt x="18945" y="8663"/>
                  <a:pt x="18789" y="8793"/>
                </a:cubicBezTo>
                <a:cubicBezTo>
                  <a:pt x="18688" y="8878"/>
                  <a:pt x="18903" y="9380"/>
                  <a:pt x="18921" y="9513"/>
                </a:cubicBezTo>
                <a:cubicBezTo>
                  <a:pt x="18942" y="9666"/>
                  <a:pt x="18831" y="9812"/>
                  <a:pt x="18747" y="9883"/>
                </a:cubicBezTo>
                <a:cubicBezTo>
                  <a:pt x="18578" y="10022"/>
                  <a:pt x="18681" y="9752"/>
                  <a:pt x="18616" y="9737"/>
                </a:cubicBezTo>
                <a:cubicBezTo>
                  <a:pt x="18570" y="9727"/>
                  <a:pt x="18579" y="10013"/>
                  <a:pt x="18565" y="10058"/>
                </a:cubicBezTo>
                <a:cubicBezTo>
                  <a:pt x="18497" y="10271"/>
                  <a:pt x="18631" y="10204"/>
                  <a:pt x="18427" y="10176"/>
                </a:cubicBezTo>
                <a:cubicBezTo>
                  <a:pt x="18351" y="10166"/>
                  <a:pt x="18089" y="10234"/>
                  <a:pt x="18044" y="10303"/>
                </a:cubicBezTo>
                <a:cubicBezTo>
                  <a:pt x="18047" y="10299"/>
                  <a:pt x="17883" y="10560"/>
                  <a:pt x="17858" y="10523"/>
                </a:cubicBezTo>
                <a:cubicBezTo>
                  <a:pt x="17899" y="10754"/>
                  <a:pt x="18464" y="10422"/>
                  <a:pt x="18580" y="10472"/>
                </a:cubicBezTo>
                <a:cubicBezTo>
                  <a:pt x="18585" y="10596"/>
                  <a:pt x="18609" y="10680"/>
                  <a:pt x="18703" y="10735"/>
                </a:cubicBezTo>
                <a:cubicBezTo>
                  <a:pt x="18753" y="10764"/>
                  <a:pt x="18816" y="10592"/>
                  <a:pt x="18840" y="10543"/>
                </a:cubicBezTo>
                <a:cubicBezTo>
                  <a:pt x="18865" y="10494"/>
                  <a:pt x="18720" y="10465"/>
                  <a:pt x="18769" y="10389"/>
                </a:cubicBezTo>
                <a:cubicBezTo>
                  <a:pt x="18797" y="10347"/>
                  <a:pt x="18905" y="10444"/>
                  <a:pt x="18925" y="10455"/>
                </a:cubicBezTo>
                <a:close/>
                <a:moveTo>
                  <a:pt x="19160" y="8116"/>
                </a:moveTo>
                <a:lnTo>
                  <a:pt x="19146" y="8111"/>
                </a:lnTo>
                <a:cubicBezTo>
                  <a:pt x="19036" y="8151"/>
                  <a:pt x="19089" y="8247"/>
                  <a:pt x="18906" y="8142"/>
                </a:cubicBezTo>
                <a:cubicBezTo>
                  <a:pt x="18847" y="8108"/>
                  <a:pt x="18485" y="7762"/>
                  <a:pt x="18443" y="7857"/>
                </a:cubicBezTo>
                <a:cubicBezTo>
                  <a:pt x="18479" y="7928"/>
                  <a:pt x="18697" y="8296"/>
                  <a:pt x="18646" y="8380"/>
                </a:cubicBezTo>
                <a:cubicBezTo>
                  <a:pt x="18629" y="8381"/>
                  <a:pt x="18520" y="8340"/>
                  <a:pt x="18499" y="8358"/>
                </a:cubicBezTo>
                <a:cubicBezTo>
                  <a:pt x="18498" y="8393"/>
                  <a:pt x="18522" y="8403"/>
                  <a:pt x="18547" y="8410"/>
                </a:cubicBezTo>
                <a:cubicBezTo>
                  <a:pt x="18531" y="8460"/>
                  <a:pt x="18513" y="8509"/>
                  <a:pt x="18493" y="8557"/>
                </a:cubicBezTo>
                <a:cubicBezTo>
                  <a:pt x="18527" y="8619"/>
                  <a:pt x="18568" y="8674"/>
                  <a:pt x="18615" y="8721"/>
                </a:cubicBezTo>
                <a:cubicBezTo>
                  <a:pt x="18661" y="8865"/>
                  <a:pt x="18800" y="8728"/>
                  <a:pt x="18795" y="8712"/>
                </a:cubicBezTo>
                <a:cubicBezTo>
                  <a:pt x="18774" y="8635"/>
                  <a:pt x="18622" y="8687"/>
                  <a:pt x="18587" y="8598"/>
                </a:cubicBezTo>
                <a:cubicBezTo>
                  <a:pt x="18565" y="8543"/>
                  <a:pt x="18779" y="8529"/>
                  <a:pt x="18804" y="8536"/>
                </a:cubicBezTo>
                <a:cubicBezTo>
                  <a:pt x="18831" y="8543"/>
                  <a:pt x="19142" y="8756"/>
                  <a:pt x="19097" y="8609"/>
                </a:cubicBezTo>
                <a:cubicBezTo>
                  <a:pt x="19047" y="8447"/>
                  <a:pt x="19219" y="8414"/>
                  <a:pt x="19316" y="8366"/>
                </a:cubicBezTo>
                <a:cubicBezTo>
                  <a:pt x="19247" y="8378"/>
                  <a:pt x="19154" y="8192"/>
                  <a:pt x="19160" y="8116"/>
                </a:cubicBezTo>
                <a:close/>
                <a:moveTo>
                  <a:pt x="17646" y="6274"/>
                </a:moveTo>
                <a:cubicBezTo>
                  <a:pt x="17799" y="6419"/>
                  <a:pt x="17943" y="6645"/>
                  <a:pt x="18027" y="6862"/>
                </a:cubicBezTo>
                <a:cubicBezTo>
                  <a:pt x="18080" y="6997"/>
                  <a:pt x="18171" y="7189"/>
                  <a:pt x="18248" y="7303"/>
                </a:cubicBezTo>
                <a:cubicBezTo>
                  <a:pt x="18298" y="7378"/>
                  <a:pt x="18389" y="7663"/>
                  <a:pt x="18474" y="7676"/>
                </a:cubicBezTo>
                <a:cubicBezTo>
                  <a:pt x="18421" y="7470"/>
                  <a:pt x="18534" y="7473"/>
                  <a:pt x="18607" y="7547"/>
                </a:cubicBezTo>
                <a:cubicBezTo>
                  <a:pt x="18461" y="7353"/>
                  <a:pt x="18082" y="7060"/>
                  <a:pt x="18198" y="6858"/>
                </a:cubicBezTo>
                <a:cubicBezTo>
                  <a:pt x="18255" y="6759"/>
                  <a:pt x="18499" y="7018"/>
                  <a:pt x="18519" y="7049"/>
                </a:cubicBezTo>
                <a:cubicBezTo>
                  <a:pt x="18357" y="6801"/>
                  <a:pt x="18126" y="6627"/>
                  <a:pt x="17961" y="6378"/>
                </a:cubicBezTo>
                <a:cubicBezTo>
                  <a:pt x="17806" y="6144"/>
                  <a:pt x="17586" y="5734"/>
                  <a:pt x="17350" y="5619"/>
                </a:cubicBezTo>
                <a:cubicBezTo>
                  <a:pt x="17325" y="5663"/>
                  <a:pt x="17472" y="5827"/>
                  <a:pt x="17478" y="5878"/>
                </a:cubicBezTo>
                <a:cubicBezTo>
                  <a:pt x="17465" y="5877"/>
                  <a:pt x="17376" y="5743"/>
                  <a:pt x="17378" y="5856"/>
                </a:cubicBezTo>
                <a:cubicBezTo>
                  <a:pt x="17378" y="5852"/>
                  <a:pt x="17378" y="5849"/>
                  <a:pt x="17378" y="5857"/>
                </a:cubicBezTo>
                <a:cubicBezTo>
                  <a:pt x="17379" y="5869"/>
                  <a:pt x="17378" y="5863"/>
                  <a:pt x="17378" y="5857"/>
                </a:cubicBezTo>
                <a:cubicBezTo>
                  <a:pt x="17381" y="5928"/>
                  <a:pt x="17603" y="6232"/>
                  <a:pt x="17646" y="6274"/>
                </a:cubicBezTo>
                <a:close/>
                <a:moveTo>
                  <a:pt x="18607" y="7547"/>
                </a:moveTo>
                <a:cubicBezTo>
                  <a:pt x="18635" y="7584"/>
                  <a:pt x="18654" y="7616"/>
                  <a:pt x="18660" y="7644"/>
                </a:cubicBezTo>
                <a:cubicBezTo>
                  <a:pt x="18653" y="7607"/>
                  <a:pt x="18633" y="7573"/>
                  <a:pt x="18607" y="7547"/>
                </a:cubicBezTo>
                <a:close/>
                <a:moveTo>
                  <a:pt x="12796" y="1135"/>
                </a:moveTo>
                <a:cubicBezTo>
                  <a:pt x="12751" y="1122"/>
                  <a:pt x="12895" y="1166"/>
                  <a:pt x="12796" y="1135"/>
                </a:cubicBezTo>
                <a:cubicBezTo>
                  <a:pt x="12796" y="1135"/>
                  <a:pt x="12796" y="1135"/>
                  <a:pt x="12796" y="1135"/>
                </a:cubicBezTo>
                <a:close/>
                <a:moveTo>
                  <a:pt x="12796" y="1135"/>
                </a:moveTo>
                <a:cubicBezTo>
                  <a:pt x="12907" y="1169"/>
                  <a:pt x="13566" y="1269"/>
                  <a:pt x="13631" y="1102"/>
                </a:cubicBezTo>
                <a:cubicBezTo>
                  <a:pt x="13663" y="1018"/>
                  <a:pt x="12743" y="910"/>
                  <a:pt x="12645" y="914"/>
                </a:cubicBezTo>
                <a:cubicBezTo>
                  <a:pt x="12600" y="1062"/>
                  <a:pt x="12710" y="1110"/>
                  <a:pt x="12796" y="1135"/>
                </a:cubicBezTo>
                <a:close/>
                <a:moveTo>
                  <a:pt x="6624" y="191"/>
                </a:moveTo>
                <a:cubicBezTo>
                  <a:pt x="6624" y="192"/>
                  <a:pt x="6625" y="195"/>
                  <a:pt x="6626" y="199"/>
                </a:cubicBezTo>
                <a:cubicBezTo>
                  <a:pt x="6626" y="196"/>
                  <a:pt x="6625" y="194"/>
                  <a:pt x="6624" y="191"/>
                </a:cubicBezTo>
                <a:cubicBezTo>
                  <a:pt x="6624" y="191"/>
                  <a:pt x="6624" y="191"/>
                  <a:pt x="6624" y="191"/>
                </a:cubicBezTo>
                <a:close/>
                <a:moveTo>
                  <a:pt x="6637" y="229"/>
                </a:moveTo>
                <a:cubicBezTo>
                  <a:pt x="6645" y="251"/>
                  <a:pt x="6651" y="268"/>
                  <a:pt x="6637" y="229"/>
                </a:cubicBezTo>
                <a:cubicBezTo>
                  <a:pt x="6637" y="229"/>
                  <a:pt x="6637" y="229"/>
                  <a:pt x="6637" y="229"/>
                </a:cubicBezTo>
                <a:close/>
                <a:moveTo>
                  <a:pt x="6637" y="229"/>
                </a:moveTo>
                <a:cubicBezTo>
                  <a:pt x="6637" y="228"/>
                  <a:pt x="6636" y="225"/>
                  <a:pt x="6635" y="224"/>
                </a:cubicBezTo>
                <a:cubicBezTo>
                  <a:pt x="6636" y="225"/>
                  <a:pt x="6637" y="227"/>
                  <a:pt x="6637" y="229"/>
                </a:cubicBezTo>
                <a:close/>
                <a:moveTo>
                  <a:pt x="6626" y="199"/>
                </a:moveTo>
                <a:cubicBezTo>
                  <a:pt x="6629" y="205"/>
                  <a:pt x="6632" y="215"/>
                  <a:pt x="6635" y="224"/>
                </a:cubicBezTo>
                <a:cubicBezTo>
                  <a:pt x="6633" y="217"/>
                  <a:pt x="6630" y="209"/>
                  <a:pt x="6626" y="199"/>
                </a:cubicBezTo>
                <a:close/>
                <a:moveTo>
                  <a:pt x="6639" y="191"/>
                </a:moveTo>
                <a:cubicBezTo>
                  <a:pt x="6700" y="344"/>
                  <a:pt x="6882" y="206"/>
                  <a:pt x="6974" y="224"/>
                </a:cubicBezTo>
                <a:cubicBezTo>
                  <a:pt x="6891" y="274"/>
                  <a:pt x="7101" y="361"/>
                  <a:pt x="7127" y="364"/>
                </a:cubicBezTo>
                <a:cubicBezTo>
                  <a:pt x="7319" y="388"/>
                  <a:pt x="7515" y="426"/>
                  <a:pt x="7709" y="415"/>
                </a:cubicBezTo>
                <a:cubicBezTo>
                  <a:pt x="7714" y="407"/>
                  <a:pt x="7716" y="403"/>
                  <a:pt x="7718" y="393"/>
                </a:cubicBezTo>
                <a:cubicBezTo>
                  <a:pt x="7615" y="349"/>
                  <a:pt x="7588" y="217"/>
                  <a:pt x="7471" y="203"/>
                </a:cubicBezTo>
                <a:cubicBezTo>
                  <a:pt x="7304" y="184"/>
                  <a:pt x="7240" y="132"/>
                  <a:pt x="7094" y="42"/>
                </a:cubicBezTo>
                <a:cubicBezTo>
                  <a:pt x="7017" y="-6"/>
                  <a:pt x="6518" y="-65"/>
                  <a:pt x="6639" y="191"/>
                </a:cubicBezTo>
                <a:cubicBezTo>
                  <a:pt x="6639" y="191"/>
                  <a:pt x="6639" y="191"/>
                  <a:pt x="6639" y="191"/>
                </a:cubicBezTo>
                <a:close/>
                <a:moveTo>
                  <a:pt x="3049" y="1821"/>
                </a:moveTo>
                <a:cubicBezTo>
                  <a:pt x="3097" y="1824"/>
                  <a:pt x="3068" y="1822"/>
                  <a:pt x="3049" y="1821"/>
                </a:cubicBezTo>
                <a:cubicBezTo>
                  <a:pt x="3259" y="1833"/>
                  <a:pt x="3444" y="2105"/>
                  <a:pt x="3693" y="1983"/>
                </a:cubicBezTo>
                <a:cubicBezTo>
                  <a:pt x="3695" y="1975"/>
                  <a:pt x="3695" y="1960"/>
                  <a:pt x="3693" y="1951"/>
                </a:cubicBezTo>
                <a:cubicBezTo>
                  <a:pt x="3378" y="1819"/>
                  <a:pt x="3267" y="1534"/>
                  <a:pt x="3575" y="1251"/>
                </a:cubicBezTo>
                <a:cubicBezTo>
                  <a:pt x="3878" y="973"/>
                  <a:pt x="4250" y="1072"/>
                  <a:pt x="4563" y="873"/>
                </a:cubicBezTo>
                <a:cubicBezTo>
                  <a:pt x="4434" y="627"/>
                  <a:pt x="4069" y="857"/>
                  <a:pt x="3881" y="855"/>
                </a:cubicBezTo>
                <a:cubicBezTo>
                  <a:pt x="3631" y="853"/>
                  <a:pt x="3298" y="977"/>
                  <a:pt x="3102" y="1185"/>
                </a:cubicBezTo>
                <a:cubicBezTo>
                  <a:pt x="3040" y="1251"/>
                  <a:pt x="3027" y="1414"/>
                  <a:pt x="3008" y="1500"/>
                </a:cubicBezTo>
                <a:cubicBezTo>
                  <a:pt x="2968" y="1677"/>
                  <a:pt x="2751" y="1804"/>
                  <a:pt x="3049" y="1821"/>
                </a:cubicBezTo>
                <a:close/>
                <a:moveTo>
                  <a:pt x="10216" y="16862"/>
                </a:moveTo>
                <a:cubicBezTo>
                  <a:pt x="10007" y="16414"/>
                  <a:pt x="9990" y="17186"/>
                  <a:pt x="10036" y="17376"/>
                </a:cubicBezTo>
                <a:cubicBezTo>
                  <a:pt x="10092" y="17606"/>
                  <a:pt x="10129" y="17705"/>
                  <a:pt x="10318" y="17537"/>
                </a:cubicBezTo>
                <a:cubicBezTo>
                  <a:pt x="10499" y="17376"/>
                  <a:pt x="10291" y="17023"/>
                  <a:pt x="10216" y="16863"/>
                </a:cubicBezTo>
                <a:cubicBezTo>
                  <a:pt x="10225" y="16883"/>
                  <a:pt x="10244" y="16922"/>
                  <a:pt x="10216" y="16862"/>
                </a:cubicBezTo>
                <a:close/>
                <a:moveTo>
                  <a:pt x="10216" y="16862"/>
                </a:moveTo>
                <a:cubicBezTo>
                  <a:pt x="10216" y="16862"/>
                  <a:pt x="10216" y="16862"/>
                  <a:pt x="10216" y="16863"/>
                </a:cubicBezTo>
                <a:cubicBezTo>
                  <a:pt x="10211" y="16852"/>
                  <a:pt x="10209" y="16847"/>
                  <a:pt x="10216" y="16862"/>
                </a:cubicBezTo>
                <a:close/>
                <a:moveTo>
                  <a:pt x="17680" y="20444"/>
                </a:moveTo>
                <a:cubicBezTo>
                  <a:pt x="17677" y="20432"/>
                  <a:pt x="17678" y="20435"/>
                  <a:pt x="17679" y="20439"/>
                </a:cubicBezTo>
                <a:cubicBezTo>
                  <a:pt x="17647" y="20338"/>
                  <a:pt x="17562" y="20187"/>
                  <a:pt x="17562" y="20438"/>
                </a:cubicBezTo>
                <a:cubicBezTo>
                  <a:pt x="17562" y="20640"/>
                  <a:pt x="17719" y="20588"/>
                  <a:pt x="17681" y="20445"/>
                </a:cubicBezTo>
                <a:cubicBezTo>
                  <a:pt x="17681" y="20446"/>
                  <a:pt x="17681" y="20446"/>
                  <a:pt x="17680" y="20444"/>
                </a:cubicBezTo>
                <a:close/>
                <a:moveTo>
                  <a:pt x="20845" y="19801"/>
                </a:moveTo>
                <a:cubicBezTo>
                  <a:pt x="20845" y="19756"/>
                  <a:pt x="20831" y="19752"/>
                  <a:pt x="20720" y="19722"/>
                </a:cubicBezTo>
                <a:cubicBezTo>
                  <a:pt x="20484" y="19667"/>
                  <a:pt x="20309" y="19366"/>
                  <a:pt x="20078" y="19540"/>
                </a:cubicBezTo>
                <a:lnTo>
                  <a:pt x="20083" y="19581"/>
                </a:lnTo>
                <a:lnTo>
                  <a:pt x="20066" y="19592"/>
                </a:lnTo>
                <a:cubicBezTo>
                  <a:pt x="20073" y="19603"/>
                  <a:pt x="20078" y="19616"/>
                  <a:pt x="20080" y="19629"/>
                </a:cubicBezTo>
                <a:cubicBezTo>
                  <a:pt x="19967" y="19665"/>
                  <a:pt x="19867" y="19933"/>
                  <a:pt x="19784" y="19933"/>
                </a:cubicBezTo>
                <a:cubicBezTo>
                  <a:pt x="19806" y="19933"/>
                  <a:pt x="19649" y="19674"/>
                  <a:pt x="19649" y="19726"/>
                </a:cubicBezTo>
                <a:cubicBezTo>
                  <a:pt x="19591" y="19599"/>
                  <a:pt x="19738" y="19263"/>
                  <a:pt x="19533" y="19263"/>
                </a:cubicBezTo>
                <a:cubicBezTo>
                  <a:pt x="19510" y="19243"/>
                  <a:pt x="19395" y="19210"/>
                  <a:pt x="19371" y="19200"/>
                </a:cubicBezTo>
                <a:cubicBezTo>
                  <a:pt x="19228" y="19141"/>
                  <a:pt x="19205" y="19326"/>
                  <a:pt x="19144" y="19326"/>
                </a:cubicBezTo>
                <a:cubicBezTo>
                  <a:pt x="19123" y="19314"/>
                  <a:pt x="19057" y="19299"/>
                  <a:pt x="19047" y="19341"/>
                </a:cubicBezTo>
                <a:cubicBezTo>
                  <a:pt x="18878" y="19223"/>
                  <a:pt x="19194" y="19742"/>
                  <a:pt x="19275" y="19766"/>
                </a:cubicBezTo>
                <a:cubicBezTo>
                  <a:pt x="19141" y="19798"/>
                  <a:pt x="19298" y="20026"/>
                  <a:pt x="19315" y="20115"/>
                </a:cubicBezTo>
                <a:cubicBezTo>
                  <a:pt x="19376" y="20426"/>
                  <a:pt x="19468" y="20101"/>
                  <a:pt x="19519" y="20101"/>
                </a:cubicBezTo>
                <a:cubicBezTo>
                  <a:pt x="19605" y="20101"/>
                  <a:pt x="19914" y="20363"/>
                  <a:pt x="20018" y="20411"/>
                </a:cubicBezTo>
                <a:cubicBezTo>
                  <a:pt x="20127" y="20461"/>
                  <a:pt x="20181" y="20479"/>
                  <a:pt x="20248" y="20607"/>
                </a:cubicBezTo>
                <a:cubicBezTo>
                  <a:pt x="20277" y="20661"/>
                  <a:pt x="20274" y="20778"/>
                  <a:pt x="20326" y="20815"/>
                </a:cubicBezTo>
                <a:cubicBezTo>
                  <a:pt x="20319" y="20858"/>
                  <a:pt x="20311" y="20886"/>
                  <a:pt x="20321" y="20928"/>
                </a:cubicBezTo>
                <a:cubicBezTo>
                  <a:pt x="20186" y="20961"/>
                  <a:pt x="20099" y="21117"/>
                  <a:pt x="20109" y="21286"/>
                </a:cubicBezTo>
                <a:cubicBezTo>
                  <a:pt x="20228" y="21294"/>
                  <a:pt x="20372" y="21234"/>
                  <a:pt x="20433" y="21234"/>
                </a:cubicBezTo>
                <a:lnTo>
                  <a:pt x="20433" y="21233"/>
                </a:lnTo>
                <a:cubicBezTo>
                  <a:pt x="20433" y="21142"/>
                  <a:pt x="20719" y="21510"/>
                  <a:pt x="20736" y="21535"/>
                </a:cubicBezTo>
                <a:cubicBezTo>
                  <a:pt x="20771" y="21316"/>
                  <a:pt x="20771" y="21081"/>
                  <a:pt x="20799" y="20857"/>
                </a:cubicBezTo>
                <a:lnTo>
                  <a:pt x="20771" y="20809"/>
                </a:lnTo>
                <a:cubicBezTo>
                  <a:pt x="20895" y="20557"/>
                  <a:pt x="20831" y="20091"/>
                  <a:pt x="20845" y="19801"/>
                </a:cubicBezTo>
                <a:close/>
                <a:moveTo>
                  <a:pt x="21483" y="3136"/>
                </a:moveTo>
                <a:cubicBezTo>
                  <a:pt x="21484" y="3136"/>
                  <a:pt x="21512" y="3136"/>
                  <a:pt x="21512" y="3136"/>
                </a:cubicBezTo>
                <a:cubicBezTo>
                  <a:pt x="21524" y="3110"/>
                  <a:pt x="21544" y="3089"/>
                  <a:pt x="21567" y="3075"/>
                </a:cubicBezTo>
                <a:cubicBezTo>
                  <a:pt x="21432" y="2793"/>
                  <a:pt x="21025" y="2732"/>
                  <a:pt x="20788" y="2699"/>
                </a:cubicBezTo>
                <a:cubicBezTo>
                  <a:pt x="20424" y="2699"/>
                  <a:pt x="20032" y="2429"/>
                  <a:pt x="19669" y="2355"/>
                </a:cubicBezTo>
                <a:cubicBezTo>
                  <a:pt x="19252" y="2271"/>
                  <a:pt x="18850" y="2097"/>
                  <a:pt x="18423" y="2086"/>
                </a:cubicBezTo>
                <a:cubicBezTo>
                  <a:pt x="18281" y="2082"/>
                  <a:pt x="18025" y="1964"/>
                  <a:pt x="17928" y="2085"/>
                </a:cubicBezTo>
                <a:cubicBezTo>
                  <a:pt x="17787" y="1963"/>
                  <a:pt x="17753" y="2111"/>
                  <a:pt x="17640" y="2116"/>
                </a:cubicBezTo>
                <a:cubicBezTo>
                  <a:pt x="17589" y="2193"/>
                  <a:pt x="17369" y="2124"/>
                  <a:pt x="17309" y="2114"/>
                </a:cubicBezTo>
                <a:cubicBezTo>
                  <a:pt x="17131" y="2085"/>
                  <a:pt x="16946" y="2126"/>
                  <a:pt x="16770" y="2090"/>
                </a:cubicBezTo>
                <a:cubicBezTo>
                  <a:pt x="16661" y="2068"/>
                  <a:pt x="16615" y="1921"/>
                  <a:pt x="16498" y="1897"/>
                </a:cubicBezTo>
                <a:cubicBezTo>
                  <a:pt x="16256" y="1847"/>
                  <a:pt x="15932" y="1733"/>
                  <a:pt x="15687" y="1852"/>
                </a:cubicBezTo>
                <a:cubicBezTo>
                  <a:pt x="15505" y="1940"/>
                  <a:pt x="15223" y="1766"/>
                  <a:pt x="15033" y="1732"/>
                </a:cubicBezTo>
                <a:cubicBezTo>
                  <a:pt x="15028" y="1585"/>
                  <a:pt x="14601" y="1491"/>
                  <a:pt x="14524" y="1604"/>
                </a:cubicBezTo>
                <a:cubicBezTo>
                  <a:pt x="14389" y="1489"/>
                  <a:pt x="14096" y="1512"/>
                  <a:pt x="13941" y="1503"/>
                </a:cubicBezTo>
                <a:lnTo>
                  <a:pt x="13941" y="1502"/>
                </a:lnTo>
                <a:cubicBezTo>
                  <a:pt x="13859" y="1397"/>
                  <a:pt x="13713" y="1363"/>
                  <a:pt x="13601" y="1377"/>
                </a:cubicBezTo>
                <a:cubicBezTo>
                  <a:pt x="13463" y="1395"/>
                  <a:pt x="13552" y="1500"/>
                  <a:pt x="13642" y="1496"/>
                </a:cubicBezTo>
                <a:cubicBezTo>
                  <a:pt x="13538" y="1516"/>
                  <a:pt x="13426" y="1657"/>
                  <a:pt x="13589" y="1732"/>
                </a:cubicBezTo>
                <a:cubicBezTo>
                  <a:pt x="13432" y="1749"/>
                  <a:pt x="13289" y="1736"/>
                  <a:pt x="13132" y="1770"/>
                </a:cubicBezTo>
                <a:cubicBezTo>
                  <a:pt x="13010" y="1796"/>
                  <a:pt x="12688" y="1530"/>
                  <a:pt x="12823" y="1894"/>
                </a:cubicBezTo>
                <a:cubicBezTo>
                  <a:pt x="12699" y="1866"/>
                  <a:pt x="12578" y="1803"/>
                  <a:pt x="12462" y="1744"/>
                </a:cubicBezTo>
                <a:lnTo>
                  <a:pt x="12468" y="1739"/>
                </a:lnTo>
                <a:lnTo>
                  <a:pt x="12445" y="1651"/>
                </a:lnTo>
                <a:cubicBezTo>
                  <a:pt x="12201" y="1356"/>
                  <a:pt x="11570" y="1196"/>
                  <a:pt x="11249" y="1384"/>
                </a:cubicBezTo>
                <a:cubicBezTo>
                  <a:pt x="11292" y="1402"/>
                  <a:pt x="11339" y="1419"/>
                  <a:pt x="11379" y="1446"/>
                </a:cubicBezTo>
                <a:cubicBezTo>
                  <a:pt x="11235" y="1453"/>
                  <a:pt x="11040" y="1498"/>
                  <a:pt x="10902" y="1435"/>
                </a:cubicBezTo>
                <a:cubicBezTo>
                  <a:pt x="10924" y="1410"/>
                  <a:pt x="10943" y="1372"/>
                  <a:pt x="10960" y="1341"/>
                </a:cubicBezTo>
                <a:cubicBezTo>
                  <a:pt x="10707" y="1338"/>
                  <a:pt x="10460" y="1329"/>
                  <a:pt x="10209" y="1352"/>
                </a:cubicBezTo>
                <a:cubicBezTo>
                  <a:pt x="10151" y="1292"/>
                  <a:pt x="10082" y="1254"/>
                  <a:pt x="10017" y="1207"/>
                </a:cubicBezTo>
                <a:cubicBezTo>
                  <a:pt x="10017" y="1207"/>
                  <a:pt x="10014" y="1302"/>
                  <a:pt x="10014" y="1302"/>
                </a:cubicBezTo>
                <a:cubicBezTo>
                  <a:pt x="9917" y="1297"/>
                  <a:pt x="9781" y="1215"/>
                  <a:pt x="9686" y="1274"/>
                </a:cubicBezTo>
                <a:cubicBezTo>
                  <a:pt x="10299" y="771"/>
                  <a:pt x="9202" y="741"/>
                  <a:pt x="8912" y="764"/>
                </a:cubicBezTo>
                <a:cubicBezTo>
                  <a:pt x="8912" y="763"/>
                  <a:pt x="8942" y="682"/>
                  <a:pt x="8942" y="682"/>
                </a:cubicBezTo>
                <a:cubicBezTo>
                  <a:pt x="8857" y="692"/>
                  <a:pt x="8774" y="674"/>
                  <a:pt x="8690" y="667"/>
                </a:cubicBezTo>
                <a:cubicBezTo>
                  <a:pt x="8692" y="666"/>
                  <a:pt x="8711" y="652"/>
                  <a:pt x="8711" y="652"/>
                </a:cubicBezTo>
                <a:lnTo>
                  <a:pt x="8680" y="562"/>
                </a:lnTo>
                <a:cubicBezTo>
                  <a:pt x="8568" y="569"/>
                  <a:pt x="8454" y="542"/>
                  <a:pt x="8339" y="545"/>
                </a:cubicBezTo>
                <a:cubicBezTo>
                  <a:pt x="8372" y="543"/>
                  <a:pt x="8389" y="524"/>
                  <a:pt x="8390" y="487"/>
                </a:cubicBezTo>
                <a:cubicBezTo>
                  <a:pt x="8348" y="373"/>
                  <a:pt x="8029" y="432"/>
                  <a:pt x="7984" y="380"/>
                </a:cubicBezTo>
                <a:cubicBezTo>
                  <a:pt x="7880" y="261"/>
                  <a:pt x="7809" y="457"/>
                  <a:pt x="7733" y="455"/>
                </a:cubicBezTo>
                <a:cubicBezTo>
                  <a:pt x="7767" y="710"/>
                  <a:pt x="8058" y="574"/>
                  <a:pt x="8203" y="565"/>
                </a:cubicBezTo>
                <a:cubicBezTo>
                  <a:pt x="8141" y="586"/>
                  <a:pt x="8043" y="670"/>
                  <a:pt x="8093" y="768"/>
                </a:cubicBezTo>
                <a:cubicBezTo>
                  <a:pt x="8012" y="760"/>
                  <a:pt x="7931" y="780"/>
                  <a:pt x="7859" y="828"/>
                </a:cubicBezTo>
                <a:lnTo>
                  <a:pt x="7899" y="850"/>
                </a:lnTo>
                <a:cubicBezTo>
                  <a:pt x="7761" y="924"/>
                  <a:pt x="7599" y="792"/>
                  <a:pt x="7453" y="841"/>
                </a:cubicBezTo>
                <a:cubicBezTo>
                  <a:pt x="7359" y="872"/>
                  <a:pt x="7267" y="899"/>
                  <a:pt x="7171" y="911"/>
                </a:cubicBezTo>
                <a:cubicBezTo>
                  <a:pt x="6973" y="936"/>
                  <a:pt x="6832" y="1042"/>
                  <a:pt x="6697" y="1218"/>
                </a:cubicBezTo>
                <a:lnTo>
                  <a:pt x="6715" y="1300"/>
                </a:lnTo>
                <a:cubicBezTo>
                  <a:pt x="6595" y="1317"/>
                  <a:pt x="5933" y="1282"/>
                  <a:pt x="6309" y="1601"/>
                </a:cubicBezTo>
                <a:cubicBezTo>
                  <a:pt x="6139" y="1560"/>
                  <a:pt x="5956" y="1546"/>
                  <a:pt x="5807" y="1683"/>
                </a:cubicBezTo>
                <a:cubicBezTo>
                  <a:pt x="5762" y="1559"/>
                  <a:pt x="5703" y="1466"/>
                  <a:pt x="5588" y="1483"/>
                </a:cubicBezTo>
                <a:lnTo>
                  <a:pt x="5593" y="1581"/>
                </a:lnTo>
                <a:lnTo>
                  <a:pt x="5611" y="1582"/>
                </a:lnTo>
                <a:cubicBezTo>
                  <a:pt x="5618" y="1583"/>
                  <a:pt x="5633" y="1606"/>
                  <a:pt x="5635" y="1626"/>
                </a:cubicBezTo>
                <a:cubicBezTo>
                  <a:pt x="5565" y="1686"/>
                  <a:pt x="5488" y="1670"/>
                  <a:pt x="5467" y="1800"/>
                </a:cubicBezTo>
                <a:cubicBezTo>
                  <a:pt x="5452" y="1798"/>
                  <a:pt x="5437" y="1795"/>
                  <a:pt x="5422" y="1791"/>
                </a:cubicBezTo>
                <a:cubicBezTo>
                  <a:pt x="5363" y="1613"/>
                  <a:pt x="5452" y="1463"/>
                  <a:pt x="5208" y="1445"/>
                </a:cubicBezTo>
                <a:cubicBezTo>
                  <a:pt x="5135" y="1440"/>
                  <a:pt x="5060" y="1440"/>
                  <a:pt x="4988" y="1440"/>
                </a:cubicBezTo>
                <a:cubicBezTo>
                  <a:pt x="4835" y="1440"/>
                  <a:pt x="4896" y="1580"/>
                  <a:pt x="4862" y="1697"/>
                </a:cubicBezTo>
                <a:cubicBezTo>
                  <a:pt x="4835" y="1790"/>
                  <a:pt x="4726" y="1733"/>
                  <a:pt x="4708" y="1846"/>
                </a:cubicBezTo>
                <a:cubicBezTo>
                  <a:pt x="4689" y="1970"/>
                  <a:pt x="4799" y="1948"/>
                  <a:pt x="4812" y="1996"/>
                </a:cubicBezTo>
                <a:cubicBezTo>
                  <a:pt x="4844" y="2077"/>
                  <a:pt x="4824" y="2151"/>
                  <a:pt x="4867" y="2245"/>
                </a:cubicBezTo>
                <a:cubicBezTo>
                  <a:pt x="4713" y="2182"/>
                  <a:pt x="4560" y="2145"/>
                  <a:pt x="4400" y="2112"/>
                </a:cubicBezTo>
                <a:cubicBezTo>
                  <a:pt x="4221" y="2086"/>
                  <a:pt x="4014" y="1954"/>
                  <a:pt x="3841" y="1954"/>
                </a:cubicBezTo>
                <a:cubicBezTo>
                  <a:pt x="3573" y="1954"/>
                  <a:pt x="4110" y="2290"/>
                  <a:pt x="4127" y="2309"/>
                </a:cubicBezTo>
                <a:cubicBezTo>
                  <a:pt x="4105" y="2315"/>
                  <a:pt x="4083" y="2320"/>
                  <a:pt x="4060" y="2324"/>
                </a:cubicBezTo>
                <a:lnTo>
                  <a:pt x="4065" y="2298"/>
                </a:lnTo>
                <a:cubicBezTo>
                  <a:pt x="3852" y="2201"/>
                  <a:pt x="3571" y="2399"/>
                  <a:pt x="3372" y="2425"/>
                </a:cubicBezTo>
                <a:cubicBezTo>
                  <a:pt x="3370" y="2381"/>
                  <a:pt x="3421" y="2299"/>
                  <a:pt x="3432" y="2250"/>
                </a:cubicBezTo>
                <a:cubicBezTo>
                  <a:pt x="3242" y="2226"/>
                  <a:pt x="3075" y="2344"/>
                  <a:pt x="2898" y="2413"/>
                </a:cubicBezTo>
                <a:cubicBezTo>
                  <a:pt x="2804" y="2450"/>
                  <a:pt x="2559" y="2500"/>
                  <a:pt x="2574" y="2674"/>
                </a:cubicBezTo>
                <a:cubicBezTo>
                  <a:pt x="2584" y="2801"/>
                  <a:pt x="2315" y="2630"/>
                  <a:pt x="2302" y="2618"/>
                </a:cubicBezTo>
                <a:cubicBezTo>
                  <a:pt x="2377" y="2566"/>
                  <a:pt x="2604" y="2549"/>
                  <a:pt x="2395" y="2412"/>
                </a:cubicBezTo>
                <a:cubicBezTo>
                  <a:pt x="2245" y="2314"/>
                  <a:pt x="2091" y="2321"/>
                  <a:pt x="1929" y="2318"/>
                </a:cubicBezTo>
                <a:cubicBezTo>
                  <a:pt x="1937" y="2433"/>
                  <a:pt x="1993" y="2432"/>
                  <a:pt x="2055" y="2493"/>
                </a:cubicBezTo>
                <a:cubicBezTo>
                  <a:pt x="2046" y="2478"/>
                  <a:pt x="2074" y="2893"/>
                  <a:pt x="2169" y="2758"/>
                </a:cubicBezTo>
                <a:cubicBezTo>
                  <a:pt x="2163" y="2794"/>
                  <a:pt x="2158" y="2830"/>
                  <a:pt x="2156" y="2867"/>
                </a:cubicBezTo>
                <a:cubicBezTo>
                  <a:pt x="1969" y="2739"/>
                  <a:pt x="1862" y="2828"/>
                  <a:pt x="1686" y="2928"/>
                </a:cubicBezTo>
                <a:cubicBezTo>
                  <a:pt x="1500" y="3032"/>
                  <a:pt x="1637" y="3097"/>
                  <a:pt x="1707" y="3188"/>
                </a:cubicBezTo>
                <a:cubicBezTo>
                  <a:pt x="1680" y="3244"/>
                  <a:pt x="1425" y="3107"/>
                  <a:pt x="1395" y="3091"/>
                </a:cubicBezTo>
                <a:cubicBezTo>
                  <a:pt x="1324" y="3053"/>
                  <a:pt x="1217" y="3102"/>
                  <a:pt x="1148" y="3140"/>
                </a:cubicBezTo>
                <a:cubicBezTo>
                  <a:pt x="1225" y="3269"/>
                  <a:pt x="1313" y="3308"/>
                  <a:pt x="1425" y="3357"/>
                </a:cubicBezTo>
                <a:cubicBezTo>
                  <a:pt x="1277" y="3479"/>
                  <a:pt x="1067" y="3145"/>
                  <a:pt x="988" y="3080"/>
                </a:cubicBezTo>
                <a:cubicBezTo>
                  <a:pt x="1015" y="3019"/>
                  <a:pt x="1044" y="2956"/>
                  <a:pt x="990" y="2892"/>
                </a:cubicBezTo>
                <a:cubicBezTo>
                  <a:pt x="1164" y="2934"/>
                  <a:pt x="2149" y="3013"/>
                  <a:pt x="1702" y="2525"/>
                </a:cubicBezTo>
                <a:cubicBezTo>
                  <a:pt x="1515" y="2321"/>
                  <a:pt x="920" y="2139"/>
                  <a:pt x="679" y="2180"/>
                </a:cubicBezTo>
                <a:cubicBezTo>
                  <a:pt x="673" y="2165"/>
                  <a:pt x="662" y="2161"/>
                  <a:pt x="647" y="2169"/>
                </a:cubicBezTo>
                <a:cubicBezTo>
                  <a:pt x="682" y="2169"/>
                  <a:pt x="559" y="2063"/>
                  <a:pt x="524" y="2055"/>
                </a:cubicBezTo>
                <a:cubicBezTo>
                  <a:pt x="469" y="2042"/>
                  <a:pt x="389" y="2064"/>
                  <a:pt x="328" y="2064"/>
                </a:cubicBezTo>
                <a:cubicBezTo>
                  <a:pt x="303" y="2062"/>
                  <a:pt x="285" y="2082"/>
                  <a:pt x="285" y="2118"/>
                </a:cubicBezTo>
                <a:cubicBezTo>
                  <a:pt x="266" y="2111"/>
                  <a:pt x="247" y="2104"/>
                  <a:pt x="228" y="2096"/>
                </a:cubicBezTo>
                <a:lnTo>
                  <a:pt x="222" y="2118"/>
                </a:lnTo>
                <a:lnTo>
                  <a:pt x="216" y="2112"/>
                </a:lnTo>
                <a:cubicBezTo>
                  <a:pt x="127" y="2182"/>
                  <a:pt x="72" y="2289"/>
                  <a:pt x="1" y="2385"/>
                </a:cubicBezTo>
                <a:cubicBezTo>
                  <a:pt x="38" y="2448"/>
                  <a:pt x="247" y="2553"/>
                  <a:pt x="193" y="2625"/>
                </a:cubicBezTo>
                <a:cubicBezTo>
                  <a:pt x="81" y="2777"/>
                  <a:pt x="241" y="2837"/>
                  <a:pt x="293" y="2954"/>
                </a:cubicBezTo>
                <a:cubicBezTo>
                  <a:pt x="170" y="3047"/>
                  <a:pt x="319" y="3299"/>
                  <a:pt x="399" y="3343"/>
                </a:cubicBezTo>
                <a:cubicBezTo>
                  <a:pt x="293" y="3475"/>
                  <a:pt x="513" y="3547"/>
                  <a:pt x="565" y="3597"/>
                </a:cubicBezTo>
                <a:cubicBezTo>
                  <a:pt x="607" y="3637"/>
                  <a:pt x="411" y="3845"/>
                  <a:pt x="390" y="3866"/>
                </a:cubicBezTo>
                <a:cubicBezTo>
                  <a:pt x="245" y="4011"/>
                  <a:pt x="119" y="4126"/>
                  <a:pt x="0" y="4306"/>
                </a:cubicBezTo>
                <a:cubicBezTo>
                  <a:pt x="85" y="4284"/>
                  <a:pt x="190" y="4172"/>
                  <a:pt x="266" y="4167"/>
                </a:cubicBezTo>
                <a:cubicBezTo>
                  <a:pt x="283" y="4197"/>
                  <a:pt x="302" y="4226"/>
                  <a:pt x="323" y="4253"/>
                </a:cubicBezTo>
                <a:cubicBezTo>
                  <a:pt x="222" y="4199"/>
                  <a:pt x="162" y="4293"/>
                  <a:pt x="201" y="4411"/>
                </a:cubicBezTo>
                <a:cubicBezTo>
                  <a:pt x="162" y="4553"/>
                  <a:pt x="82" y="4589"/>
                  <a:pt x="175" y="4758"/>
                </a:cubicBezTo>
                <a:cubicBezTo>
                  <a:pt x="78" y="4850"/>
                  <a:pt x="345" y="5225"/>
                  <a:pt x="406" y="5296"/>
                </a:cubicBezTo>
                <a:cubicBezTo>
                  <a:pt x="430" y="5300"/>
                  <a:pt x="451" y="5290"/>
                  <a:pt x="470" y="5265"/>
                </a:cubicBezTo>
                <a:cubicBezTo>
                  <a:pt x="470" y="5264"/>
                  <a:pt x="471" y="5244"/>
                  <a:pt x="471" y="5244"/>
                </a:cubicBezTo>
                <a:cubicBezTo>
                  <a:pt x="468" y="5227"/>
                  <a:pt x="693" y="5374"/>
                  <a:pt x="723" y="5409"/>
                </a:cubicBezTo>
                <a:cubicBezTo>
                  <a:pt x="683" y="5491"/>
                  <a:pt x="819" y="5677"/>
                  <a:pt x="881" y="5677"/>
                </a:cubicBezTo>
                <a:cubicBezTo>
                  <a:pt x="881" y="5776"/>
                  <a:pt x="983" y="5725"/>
                  <a:pt x="1012" y="5801"/>
                </a:cubicBezTo>
                <a:cubicBezTo>
                  <a:pt x="1013" y="5803"/>
                  <a:pt x="840" y="5849"/>
                  <a:pt x="814" y="5864"/>
                </a:cubicBezTo>
                <a:cubicBezTo>
                  <a:pt x="850" y="5933"/>
                  <a:pt x="902" y="6106"/>
                  <a:pt x="948" y="6152"/>
                </a:cubicBezTo>
                <a:cubicBezTo>
                  <a:pt x="1062" y="6265"/>
                  <a:pt x="1164" y="6069"/>
                  <a:pt x="1293" y="6203"/>
                </a:cubicBezTo>
                <a:cubicBezTo>
                  <a:pt x="1286" y="6211"/>
                  <a:pt x="1265" y="6237"/>
                  <a:pt x="1265" y="6237"/>
                </a:cubicBezTo>
                <a:cubicBezTo>
                  <a:pt x="1317" y="6354"/>
                  <a:pt x="1446" y="6350"/>
                  <a:pt x="1481" y="6450"/>
                </a:cubicBezTo>
                <a:cubicBezTo>
                  <a:pt x="1563" y="6681"/>
                  <a:pt x="1653" y="6696"/>
                  <a:pt x="1848" y="6592"/>
                </a:cubicBezTo>
                <a:cubicBezTo>
                  <a:pt x="1905" y="6655"/>
                  <a:pt x="1926" y="6720"/>
                  <a:pt x="2004" y="6723"/>
                </a:cubicBezTo>
                <a:lnTo>
                  <a:pt x="2009" y="6693"/>
                </a:lnTo>
                <a:cubicBezTo>
                  <a:pt x="2095" y="6686"/>
                  <a:pt x="2174" y="6765"/>
                  <a:pt x="2257" y="6780"/>
                </a:cubicBezTo>
                <a:cubicBezTo>
                  <a:pt x="2237" y="6906"/>
                  <a:pt x="2273" y="6983"/>
                  <a:pt x="2267" y="7093"/>
                </a:cubicBezTo>
                <a:cubicBezTo>
                  <a:pt x="2263" y="7128"/>
                  <a:pt x="2226" y="7132"/>
                  <a:pt x="2204" y="7126"/>
                </a:cubicBezTo>
                <a:lnTo>
                  <a:pt x="2204" y="7098"/>
                </a:lnTo>
                <a:cubicBezTo>
                  <a:pt x="2092" y="7098"/>
                  <a:pt x="1997" y="7275"/>
                  <a:pt x="2085" y="7391"/>
                </a:cubicBezTo>
                <a:cubicBezTo>
                  <a:pt x="2053" y="7403"/>
                  <a:pt x="2020" y="7412"/>
                  <a:pt x="1986" y="7420"/>
                </a:cubicBezTo>
                <a:cubicBezTo>
                  <a:pt x="1976" y="7486"/>
                  <a:pt x="2003" y="7524"/>
                  <a:pt x="2047" y="7561"/>
                </a:cubicBezTo>
                <a:cubicBezTo>
                  <a:pt x="2027" y="7581"/>
                  <a:pt x="2018" y="7606"/>
                  <a:pt x="2021" y="7635"/>
                </a:cubicBezTo>
                <a:cubicBezTo>
                  <a:pt x="2021" y="7661"/>
                  <a:pt x="1989" y="7660"/>
                  <a:pt x="1990" y="7711"/>
                </a:cubicBezTo>
                <a:cubicBezTo>
                  <a:pt x="1945" y="7720"/>
                  <a:pt x="1898" y="7715"/>
                  <a:pt x="1853" y="7703"/>
                </a:cubicBezTo>
                <a:cubicBezTo>
                  <a:pt x="1856" y="7754"/>
                  <a:pt x="1852" y="7802"/>
                  <a:pt x="1841" y="7849"/>
                </a:cubicBezTo>
                <a:cubicBezTo>
                  <a:pt x="2028" y="7973"/>
                  <a:pt x="2205" y="8066"/>
                  <a:pt x="2363" y="8238"/>
                </a:cubicBezTo>
                <a:cubicBezTo>
                  <a:pt x="2296" y="8346"/>
                  <a:pt x="2888" y="8477"/>
                  <a:pt x="2736" y="8789"/>
                </a:cubicBezTo>
                <a:cubicBezTo>
                  <a:pt x="2487" y="8980"/>
                  <a:pt x="2231" y="8785"/>
                  <a:pt x="1999" y="8788"/>
                </a:cubicBezTo>
                <a:cubicBezTo>
                  <a:pt x="1930" y="8781"/>
                  <a:pt x="1954" y="8678"/>
                  <a:pt x="1835" y="8708"/>
                </a:cubicBezTo>
                <a:cubicBezTo>
                  <a:pt x="1704" y="8534"/>
                  <a:pt x="1349" y="8634"/>
                  <a:pt x="1224" y="8736"/>
                </a:cubicBezTo>
                <a:cubicBezTo>
                  <a:pt x="1102" y="8835"/>
                  <a:pt x="682" y="8887"/>
                  <a:pt x="661" y="8607"/>
                </a:cubicBezTo>
                <a:cubicBezTo>
                  <a:pt x="631" y="8603"/>
                  <a:pt x="588" y="8600"/>
                  <a:pt x="561" y="8615"/>
                </a:cubicBezTo>
                <a:cubicBezTo>
                  <a:pt x="559" y="8612"/>
                  <a:pt x="535" y="8572"/>
                  <a:pt x="535" y="8572"/>
                </a:cubicBezTo>
                <a:cubicBezTo>
                  <a:pt x="414" y="8571"/>
                  <a:pt x="318" y="8636"/>
                  <a:pt x="375" y="8778"/>
                </a:cubicBezTo>
                <a:cubicBezTo>
                  <a:pt x="343" y="8806"/>
                  <a:pt x="256" y="9007"/>
                  <a:pt x="329" y="9043"/>
                </a:cubicBezTo>
                <a:cubicBezTo>
                  <a:pt x="249" y="9165"/>
                  <a:pt x="305" y="9330"/>
                  <a:pt x="421" y="9335"/>
                </a:cubicBezTo>
                <a:cubicBezTo>
                  <a:pt x="437" y="9593"/>
                  <a:pt x="540" y="10027"/>
                  <a:pt x="785" y="10022"/>
                </a:cubicBezTo>
                <a:cubicBezTo>
                  <a:pt x="850" y="10027"/>
                  <a:pt x="1167" y="10311"/>
                  <a:pt x="1169" y="10017"/>
                </a:cubicBezTo>
                <a:cubicBezTo>
                  <a:pt x="1171" y="9906"/>
                  <a:pt x="1447" y="10181"/>
                  <a:pt x="1452" y="10184"/>
                </a:cubicBezTo>
                <a:cubicBezTo>
                  <a:pt x="1603" y="10274"/>
                  <a:pt x="1696" y="10029"/>
                  <a:pt x="1800" y="10012"/>
                </a:cubicBezTo>
                <a:cubicBezTo>
                  <a:pt x="1854" y="10012"/>
                  <a:pt x="1899" y="10096"/>
                  <a:pt x="1959" y="10058"/>
                </a:cubicBezTo>
                <a:cubicBezTo>
                  <a:pt x="1947" y="10128"/>
                  <a:pt x="1993" y="10195"/>
                  <a:pt x="1984" y="10276"/>
                </a:cubicBezTo>
                <a:cubicBezTo>
                  <a:pt x="1984" y="10276"/>
                  <a:pt x="2022" y="10292"/>
                  <a:pt x="2025" y="10293"/>
                </a:cubicBezTo>
                <a:cubicBezTo>
                  <a:pt x="2030" y="10351"/>
                  <a:pt x="2017" y="10414"/>
                  <a:pt x="2045" y="10467"/>
                </a:cubicBezTo>
                <a:cubicBezTo>
                  <a:pt x="1964" y="10561"/>
                  <a:pt x="1951" y="10674"/>
                  <a:pt x="1927" y="10801"/>
                </a:cubicBezTo>
                <a:cubicBezTo>
                  <a:pt x="1848" y="10835"/>
                  <a:pt x="1834" y="11184"/>
                  <a:pt x="1763" y="11286"/>
                </a:cubicBezTo>
                <a:cubicBezTo>
                  <a:pt x="1769" y="11302"/>
                  <a:pt x="2052" y="12076"/>
                  <a:pt x="1847" y="12076"/>
                </a:cubicBezTo>
                <a:cubicBezTo>
                  <a:pt x="1847" y="12076"/>
                  <a:pt x="1847" y="12076"/>
                  <a:pt x="1847" y="12076"/>
                </a:cubicBezTo>
                <a:lnTo>
                  <a:pt x="1837" y="12090"/>
                </a:lnTo>
                <a:cubicBezTo>
                  <a:pt x="1850" y="12113"/>
                  <a:pt x="1854" y="12139"/>
                  <a:pt x="1849" y="12168"/>
                </a:cubicBezTo>
                <a:lnTo>
                  <a:pt x="1968" y="12175"/>
                </a:lnTo>
                <a:cubicBezTo>
                  <a:pt x="2045" y="12306"/>
                  <a:pt x="2361" y="12799"/>
                  <a:pt x="2334" y="12928"/>
                </a:cubicBezTo>
                <a:cubicBezTo>
                  <a:pt x="2299" y="13089"/>
                  <a:pt x="2510" y="13140"/>
                  <a:pt x="2556" y="13229"/>
                </a:cubicBezTo>
                <a:cubicBezTo>
                  <a:pt x="2628" y="13365"/>
                  <a:pt x="2637" y="13466"/>
                  <a:pt x="2665" y="13606"/>
                </a:cubicBezTo>
                <a:cubicBezTo>
                  <a:pt x="2622" y="13995"/>
                  <a:pt x="2974" y="14177"/>
                  <a:pt x="3079" y="14465"/>
                </a:cubicBezTo>
                <a:cubicBezTo>
                  <a:pt x="3147" y="14644"/>
                  <a:pt x="3352" y="14818"/>
                  <a:pt x="3369" y="15010"/>
                </a:cubicBezTo>
                <a:cubicBezTo>
                  <a:pt x="3389" y="15237"/>
                  <a:pt x="3410" y="15717"/>
                  <a:pt x="3527" y="15914"/>
                </a:cubicBezTo>
                <a:cubicBezTo>
                  <a:pt x="3685" y="16178"/>
                  <a:pt x="3909" y="15819"/>
                  <a:pt x="4050" y="15819"/>
                </a:cubicBezTo>
                <a:cubicBezTo>
                  <a:pt x="4318" y="15819"/>
                  <a:pt x="4521" y="15540"/>
                  <a:pt x="4746" y="15429"/>
                </a:cubicBezTo>
                <a:cubicBezTo>
                  <a:pt x="4904" y="15350"/>
                  <a:pt x="5142" y="15358"/>
                  <a:pt x="5113" y="15092"/>
                </a:cubicBezTo>
                <a:cubicBezTo>
                  <a:pt x="5108" y="15051"/>
                  <a:pt x="5191" y="15049"/>
                  <a:pt x="5224" y="15056"/>
                </a:cubicBezTo>
                <a:cubicBezTo>
                  <a:pt x="5227" y="15026"/>
                  <a:pt x="5232" y="14996"/>
                  <a:pt x="5238" y="14967"/>
                </a:cubicBezTo>
                <a:cubicBezTo>
                  <a:pt x="5244" y="14974"/>
                  <a:pt x="5256" y="14987"/>
                  <a:pt x="5262" y="14995"/>
                </a:cubicBezTo>
                <a:cubicBezTo>
                  <a:pt x="5385" y="14964"/>
                  <a:pt x="5690" y="14881"/>
                  <a:pt x="5666" y="14697"/>
                </a:cubicBezTo>
                <a:cubicBezTo>
                  <a:pt x="5680" y="14778"/>
                  <a:pt x="5943" y="14440"/>
                  <a:pt x="5924" y="14454"/>
                </a:cubicBezTo>
                <a:cubicBezTo>
                  <a:pt x="5959" y="14436"/>
                  <a:pt x="6024" y="14445"/>
                  <a:pt x="6061" y="14446"/>
                </a:cubicBezTo>
                <a:lnTo>
                  <a:pt x="6064" y="14398"/>
                </a:lnTo>
                <a:lnTo>
                  <a:pt x="6088" y="14378"/>
                </a:lnTo>
                <a:cubicBezTo>
                  <a:pt x="6071" y="14281"/>
                  <a:pt x="6052" y="14106"/>
                  <a:pt x="6092" y="14014"/>
                </a:cubicBezTo>
                <a:cubicBezTo>
                  <a:pt x="6217" y="14121"/>
                  <a:pt x="6399" y="13516"/>
                  <a:pt x="6416" y="13402"/>
                </a:cubicBezTo>
                <a:cubicBezTo>
                  <a:pt x="6337" y="13408"/>
                  <a:pt x="6330" y="13381"/>
                  <a:pt x="6268" y="13333"/>
                </a:cubicBezTo>
                <a:cubicBezTo>
                  <a:pt x="6116" y="13110"/>
                  <a:pt x="6087" y="13191"/>
                  <a:pt x="5900" y="13054"/>
                </a:cubicBezTo>
                <a:cubicBezTo>
                  <a:pt x="5695" y="12901"/>
                  <a:pt x="5769" y="12651"/>
                  <a:pt x="5663" y="12468"/>
                </a:cubicBezTo>
                <a:cubicBezTo>
                  <a:pt x="5681" y="12448"/>
                  <a:pt x="5685" y="12420"/>
                  <a:pt x="5677" y="12383"/>
                </a:cubicBezTo>
                <a:cubicBezTo>
                  <a:pt x="5773" y="12362"/>
                  <a:pt x="5783" y="12641"/>
                  <a:pt x="5830" y="12702"/>
                </a:cubicBezTo>
                <a:cubicBezTo>
                  <a:pt x="5907" y="12800"/>
                  <a:pt x="6096" y="12798"/>
                  <a:pt x="6204" y="12813"/>
                </a:cubicBezTo>
                <a:cubicBezTo>
                  <a:pt x="6343" y="12843"/>
                  <a:pt x="6560" y="12984"/>
                  <a:pt x="6684" y="12921"/>
                </a:cubicBezTo>
                <a:cubicBezTo>
                  <a:pt x="6904" y="12809"/>
                  <a:pt x="7142" y="12917"/>
                  <a:pt x="7377" y="12831"/>
                </a:cubicBezTo>
                <a:cubicBezTo>
                  <a:pt x="7381" y="12857"/>
                  <a:pt x="7392" y="12874"/>
                  <a:pt x="7409" y="12884"/>
                </a:cubicBezTo>
                <a:cubicBezTo>
                  <a:pt x="7402" y="12977"/>
                  <a:pt x="7445" y="12999"/>
                  <a:pt x="7507" y="12996"/>
                </a:cubicBezTo>
                <a:cubicBezTo>
                  <a:pt x="7525" y="13107"/>
                  <a:pt x="7595" y="13302"/>
                  <a:pt x="7708" y="13243"/>
                </a:cubicBezTo>
                <a:cubicBezTo>
                  <a:pt x="7799" y="13358"/>
                  <a:pt x="7948" y="13516"/>
                  <a:pt x="8082" y="13456"/>
                </a:cubicBezTo>
                <a:cubicBezTo>
                  <a:pt x="8040" y="13536"/>
                  <a:pt x="7899" y="13395"/>
                  <a:pt x="7863" y="13512"/>
                </a:cubicBezTo>
                <a:cubicBezTo>
                  <a:pt x="7838" y="13591"/>
                  <a:pt x="7985" y="13734"/>
                  <a:pt x="8024" y="13785"/>
                </a:cubicBezTo>
                <a:cubicBezTo>
                  <a:pt x="8174" y="13978"/>
                  <a:pt x="8328" y="14099"/>
                  <a:pt x="8506" y="13859"/>
                </a:cubicBezTo>
                <a:cubicBezTo>
                  <a:pt x="8506" y="13859"/>
                  <a:pt x="8511" y="13822"/>
                  <a:pt x="8511" y="13821"/>
                </a:cubicBezTo>
                <a:cubicBezTo>
                  <a:pt x="8597" y="14372"/>
                  <a:pt x="8658" y="15060"/>
                  <a:pt x="8944" y="15536"/>
                </a:cubicBezTo>
                <a:cubicBezTo>
                  <a:pt x="9051" y="15713"/>
                  <a:pt x="9457" y="17441"/>
                  <a:pt x="9713" y="17105"/>
                </a:cubicBezTo>
                <a:cubicBezTo>
                  <a:pt x="9784" y="17012"/>
                  <a:pt x="9781" y="16935"/>
                  <a:pt x="9870" y="16876"/>
                </a:cubicBezTo>
                <a:cubicBezTo>
                  <a:pt x="9961" y="16816"/>
                  <a:pt x="9845" y="16697"/>
                  <a:pt x="9968" y="16619"/>
                </a:cubicBezTo>
                <a:cubicBezTo>
                  <a:pt x="9997" y="16525"/>
                  <a:pt x="10045" y="16545"/>
                  <a:pt x="10043" y="16402"/>
                </a:cubicBezTo>
                <a:cubicBezTo>
                  <a:pt x="10042" y="16315"/>
                  <a:pt x="9996" y="16229"/>
                  <a:pt x="10027" y="16148"/>
                </a:cubicBezTo>
                <a:cubicBezTo>
                  <a:pt x="10149" y="15836"/>
                  <a:pt x="9994" y="15606"/>
                  <a:pt x="10014" y="15300"/>
                </a:cubicBezTo>
                <a:cubicBezTo>
                  <a:pt x="10017" y="15254"/>
                  <a:pt x="10218" y="15132"/>
                  <a:pt x="10207" y="15132"/>
                </a:cubicBezTo>
                <a:cubicBezTo>
                  <a:pt x="10321" y="15132"/>
                  <a:pt x="10494" y="14748"/>
                  <a:pt x="10602" y="14634"/>
                </a:cubicBezTo>
                <a:cubicBezTo>
                  <a:pt x="10691" y="14538"/>
                  <a:pt x="10737" y="14284"/>
                  <a:pt x="10862" y="14259"/>
                </a:cubicBezTo>
                <a:cubicBezTo>
                  <a:pt x="10992" y="14233"/>
                  <a:pt x="11028" y="14088"/>
                  <a:pt x="11120" y="13995"/>
                </a:cubicBezTo>
                <a:cubicBezTo>
                  <a:pt x="10889" y="13710"/>
                  <a:pt x="11322" y="13817"/>
                  <a:pt x="11401" y="13792"/>
                </a:cubicBezTo>
                <a:lnTo>
                  <a:pt x="11405" y="13809"/>
                </a:lnTo>
                <a:cubicBezTo>
                  <a:pt x="11513" y="13796"/>
                  <a:pt x="11840" y="13734"/>
                  <a:pt x="11758" y="13509"/>
                </a:cubicBezTo>
                <a:cubicBezTo>
                  <a:pt x="11915" y="13567"/>
                  <a:pt x="11804" y="13766"/>
                  <a:pt x="11804" y="13858"/>
                </a:cubicBezTo>
                <a:cubicBezTo>
                  <a:pt x="11855" y="13932"/>
                  <a:pt x="11916" y="14007"/>
                  <a:pt x="11963" y="14088"/>
                </a:cubicBezTo>
                <a:cubicBezTo>
                  <a:pt x="12025" y="14193"/>
                  <a:pt x="12122" y="14206"/>
                  <a:pt x="12170" y="14271"/>
                </a:cubicBezTo>
                <a:cubicBezTo>
                  <a:pt x="12116" y="14362"/>
                  <a:pt x="12121" y="14561"/>
                  <a:pt x="12259" y="14543"/>
                </a:cubicBezTo>
                <a:lnTo>
                  <a:pt x="12265" y="14517"/>
                </a:lnTo>
                <a:cubicBezTo>
                  <a:pt x="12405" y="14547"/>
                  <a:pt x="12309" y="15318"/>
                  <a:pt x="12423" y="15210"/>
                </a:cubicBezTo>
                <a:cubicBezTo>
                  <a:pt x="12494" y="15441"/>
                  <a:pt x="12802" y="15118"/>
                  <a:pt x="12844" y="14997"/>
                </a:cubicBezTo>
                <a:cubicBezTo>
                  <a:pt x="12856" y="15037"/>
                  <a:pt x="12878" y="15060"/>
                  <a:pt x="12911" y="15067"/>
                </a:cubicBezTo>
                <a:cubicBezTo>
                  <a:pt x="12901" y="15223"/>
                  <a:pt x="13012" y="15781"/>
                  <a:pt x="13143" y="15859"/>
                </a:cubicBezTo>
                <a:lnTo>
                  <a:pt x="13144" y="15854"/>
                </a:lnTo>
                <a:cubicBezTo>
                  <a:pt x="13197" y="16052"/>
                  <a:pt x="13142" y="16636"/>
                  <a:pt x="13250" y="16730"/>
                </a:cubicBezTo>
                <a:cubicBezTo>
                  <a:pt x="13233" y="16829"/>
                  <a:pt x="13157" y="17177"/>
                  <a:pt x="13261" y="17253"/>
                </a:cubicBezTo>
                <a:cubicBezTo>
                  <a:pt x="13268" y="17259"/>
                  <a:pt x="13275" y="17264"/>
                  <a:pt x="13282" y="17267"/>
                </a:cubicBezTo>
                <a:cubicBezTo>
                  <a:pt x="13318" y="17267"/>
                  <a:pt x="13328" y="17221"/>
                  <a:pt x="13335" y="17183"/>
                </a:cubicBezTo>
                <a:cubicBezTo>
                  <a:pt x="13489" y="17447"/>
                  <a:pt x="13664" y="17696"/>
                  <a:pt x="13664" y="18046"/>
                </a:cubicBezTo>
                <a:cubicBezTo>
                  <a:pt x="13665" y="18236"/>
                  <a:pt x="13986" y="18792"/>
                  <a:pt x="14143" y="18792"/>
                </a:cubicBezTo>
                <a:lnTo>
                  <a:pt x="14108" y="18792"/>
                </a:lnTo>
                <a:lnTo>
                  <a:pt x="14340" y="18993"/>
                </a:lnTo>
                <a:cubicBezTo>
                  <a:pt x="14381" y="18801"/>
                  <a:pt x="14438" y="18554"/>
                  <a:pt x="14266" y="18407"/>
                </a:cubicBezTo>
                <a:cubicBezTo>
                  <a:pt x="14222" y="18370"/>
                  <a:pt x="14205" y="18151"/>
                  <a:pt x="14226" y="18088"/>
                </a:cubicBezTo>
                <a:cubicBezTo>
                  <a:pt x="14290" y="17896"/>
                  <a:pt x="14071" y="17539"/>
                  <a:pt x="13928" y="17499"/>
                </a:cubicBezTo>
                <a:cubicBezTo>
                  <a:pt x="13881" y="17415"/>
                  <a:pt x="13661" y="17373"/>
                  <a:pt x="13645" y="17259"/>
                </a:cubicBezTo>
                <a:cubicBezTo>
                  <a:pt x="13745" y="17168"/>
                  <a:pt x="13574" y="16889"/>
                  <a:pt x="13558" y="16792"/>
                </a:cubicBezTo>
                <a:cubicBezTo>
                  <a:pt x="13529" y="16788"/>
                  <a:pt x="13501" y="16791"/>
                  <a:pt x="13472" y="16803"/>
                </a:cubicBezTo>
                <a:cubicBezTo>
                  <a:pt x="13429" y="16495"/>
                  <a:pt x="13632" y="16145"/>
                  <a:pt x="13549" y="15846"/>
                </a:cubicBezTo>
                <a:cubicBezTo>
                  <a:pt x="13573" y="15845"/>
                  <a:pt x="13595" y="15843"/>
                  <a:pt x="13619" y="15840"/>
                </a:cubicBezTo>
                <a:cubicBezTo>
                  <a:pt x="13609" y="16099"/>
                  <a:pt x="13684" y="15951"/>
                  <a:pt x="13779" y="16047"/>
                </a:cubicBezTo>
                <a:cubicBezTo>
                  <a:pt x="13864" y="16023"/>
                  <a:pt x="13870" y="16267"/>
                  <a:pt x="13976" y="16189"/>
                </a:cubicBezTo>
                <a:cubicBezTo>
                  <a:pt x="14020" y="16272"/>
                  <a:pt x="14042" y="16563"/>
                  <a:pt x="14148" y="16421"/>
                </a:cubicBezTo>
                <a:cubicBezTo>
                  <a:pt x="14160" y="16430"/>
                  <a:pt x="14169" y="16479"/>
                  <a:pt x="14172" y="16497"/>
                </a:cubicBezTo>
                <a:cubicBezTo>
                  <a:pt x="14248" y="16535"/>
                  <a:pt x="14324" y="16665"/>
                  <a:pt x="14393" y="16675"/>
                </a:cubicBezTo>
                <a:cubicBezTo>
                  <a:pt x="14349" y="16802"/>
                  <a:pt x="14378" y="16936"/>
                  <a:pt x="14328" y="17065"/>
                </a:cubicBezTo>
                <a:cubicBezTo>
                  <a:pt x="14423" y="17103"/>
                  <a:pt x="14649" y="16942"/>
                  <a:pt x="14681" y="16817"/>
                </a:cubicBezTo>
                <a:cubicBezTo>
                  <a:pt x="14747" y="16823"/>
                  <a:pt x="14771" y="16679"/>
                  <a:pt x="14777" y="16616"/>
                </a:cubicBezTo>
                <a:lnTo>
                  <a:pt x="14795" y="16636"/>
                </a:lnTo>
                <a:cubicBezTo>
                  <a:pt x="14920" y="16540"/>
                  <a:pt x="15138" y="16456"/>
                  <a:pt x="15162" y="16247"/>
                </a:cubicBezTo>
                <a:cubicBezTo>
                  <a:pt x="15186" y="16037"/>
                  <a:pt x="15149" y="15872"/>
                  <a:pt x="15136" y="15668"/>
                </a:cubicBezTo>
                <a:cubicBezTo>
                  <a:pt x="15108" y="15228"/>
                  <a:pt x="14762" y="15014"/>
                  <a:pt x="14564" y="14711"/>
                </a:cubicBezTo>
                <a:cubicBezTo>
                  <a:pt x="14528" y="14587"/>
                  <a:pt x="14270" y="14343"/>
                  <a:pt x="14428" y="14189"/>
                </a:cubicBezTo>
                <a:cubicBezTo>
                  <a:pt x="14501" y="14117"/>
                  <a:pt x="14517" y="14012"/>
                  <a:pt x="14591" y="13938"/>
                </a:cubicBezTo>
                <a:cubicBezTo>
                  <a:pt x="14638" y="13892"/>
                  <a:pt x="14715" y="13816"/>
                  <a:pt x="14743" y="13760"/>
                </a:cubicBezTo>
                <a:cubicBezTo>
                  <a:pt x="14780" y="13785"/>
                  <a:pt x="14880" y="13924"/>
                  <a:pt x="14917" y="13797"/>
                </a:cubicBezTo>
                <a:cubicBezTo>
                  <a:pt x="14919" y="13798"/>
                  <a:pt x="14921" y="13800"/>
                  <a:pt x="14924" y="13802"/>
                </a:cubicBezTo>
                <a:cubicBezTo>
                  <a:pt x="14874" y="13903"/>
                  <a:pt x="14944" y="14050"/>
                  <a:pt x="15003" y="14121"/>
                </a:cubicBezTo>
                <a:cubicBezTo>
                  <a:pt x="14696" y="14139"/>
                  <a:pt x="14934" y="14721"/>
                  <a:pt x="15063" y="14532"/>
                </a:cubicBezTo>
                <a:cubicBezTo>
                  <a:pt x="15168" y="14522"/>
                  <a:pt x="15172" y="14273"/>
                  <a:pt x="15207" y="14188"/>
                </a:cubicBezTo>
                <a:cubicBezTo>
                  <a:pt x="15207" y="14093"/>
                  <a:pt x="15157" y="14104"/>
                  <a:pt x="15102" y="14115"/>
                </a:cubicBezTo>
                <a:cubicBezTo>
                  <a:pt x="15199" y="14030"/>
                  <a:pt x="15118" y="14016"/>
                  <a:pt x="15104" y="13913"/>
                </a:cubicBezTo>
                <a:cubicBezTo>
                  <a:pt x="15092" y="13820"/>
                  <a:pt x="15241" y="13850"/>
                  <a:pt x="15281" y="13822"/>
                </a:cubicBezTo>
                <a:cubicBezTo>
                  <a:pt x="15359" y="13767"/>
                  <a:pt x="15439" y="13745"/>
                  <a:pt x="15523" y="13688"/>
                </a:cubicBezTo>
                <a:cubicBezTo>
                  <a:pt x="15526" y="13681"/>
                  <a:pt x="15528" y="13675"/>
                  <a:pt x="15529" y="13668"/>
                </a:cubicBezTo>
                <a:cubicBezTo>
                  <a:pt x="15564" y="13634"/>
                  <a:pt x="15623" y="13651"/>
                  <a:pt x="15631" y="13574"/>
                </a:cubicBezTo>
                <a:cubicBezTo>
                  <a:pt x="15689" y="13627"/>
                  <a:pt x="16074" y="13471"/>
                  <a:pt x="16095" y="13390"/>
                </a:cubicBezTo>
                <a:cubicBezTo>
                  <a:pt x="16114" y="13308"/>
                  <a:pt x="16263" y="13203"/>
                  <a:pt x="16314" y="13153"/>
                </a:cubicBezTo>
                <a:cubicBezTo>
                  <a:pt x="16369" y="13097"/>
                  <a:pt x="16451" y="12820"/>
                  <a:pt x="16493" y="12794"/>
                </a:cubicBezTo>
                <a:lnTo>
                  <a:pt x="16510" y="12781"/>
                </a:lnTo>
                <a:cubicBezTo>
                  <a:pt x="16523" y="12573"/>
                  <a:pt x="16584" y="12331"/>
                  <a:pt x="16643" y="12135"/>
                </a:cubicBezTo>
                <a:cubicBezTo>
                  <a:pt x="16777" y="12226"/>
                  <a:pt x="16741" y="11976"/>
                  <a:pt x="16718" y="11897"/>
                </a:cubicBezTo>
                <a:lnTo>
                  <a:pt x="16759" y="11906"/>
                </a:lnTo>
                <a:cubicBezTo>
                  <a:pt x="16726" y="11747"/>
                  <a:pt x="16728" y="11491"/>
                  <a:pt x="16531" y="11506"/>
                </a:cubicBezTo>
                <a:cubicBezTo>
                  <a:pt x="16589" y="11423"/>
                  <a:pt x="16734" y="11436"/>
                  <a:pt x="16572" y="11272"/>
                </a:cubicBezTo>
                <a:lnTo>
                  <a:pt x="16584" y="11278"/>
                </a:lnTo>
                <a:cubicBezTo>
                  <a:pt x="16598" y="11049"/>
                  <a:pt x="16383" y="11061"/>
                  <a:pt x="16346" y="10916"/>
                </a:cubicBezTo>
                <a:cubicBezTo>
                  <a:pt x="16216" y="10747"/>
                  <a:pt x="16131" y="10449"/>
                  <a:pt x="15922" y="10393"/>
                </a:cubicBezTo>
                <a:cubicBezTo>
                  <a:pt x="15951" y="10281"/>
                  <a:pt x="15996" y="10050"/>
                  <a:pt x="16094" y="10009"/>
                </a:cubicBezTo>
                <a:cubicBezTo>
                  <a:pt x="16162" y="9981"/>
                  <a:pt x="16172" y="9976"/>
                  <a:pt x="16241" y="9976"/>
                </a:cubicBezTo>
                <a:cubicBezTo>
                  <a:pt x="16389" y="9976"/>
                  <a:pt x="16256" y="9717"/>
                  <a:pt x="16138" y="9717"/>
                </a:cubicBezTo>
                <a:cubicBezTo>
                  <a:pt x="16041" y="9717"/>
                  <a:pt x="15947" y="9596"/>
                  <a:pt x="15855" y="9645"/>
                </a:cubicBezTo>
                <a:cubicBezTo>
                  <a:pt x="15815" y="9666"/>
                  <a:pt x="15657" y="9959"/>
                  <a:pt x="15665" y="9700"/>
                </a:cubicBezTo>
                <a:cubicBezTo>
                  <a:pt x="15671" y="9442"/>
                  <a:pt x="15348" y="9696"/>
                  <a:pt x="15343" y="9394"/>
                </a:cubicBezTo>
                <a:cubicBezTo>
                  <a:pt x="15385" y="9432"/>
                  <a:pt x="15449" y="9421"/>
                  <a:pt x="15498" y="9408"/>
                </a:cubicBezTo>
                <a:cubicBezTo>
                  <a:pt x="15515" y="9403"/>
                  <a:pt x="15696" y="9022"/>
                  <a:pt x="15715" y="8978"/>
                </a:cubicBezTo>
                <a:cubicBezTo>
                  <a:pt x="15802" y="8780"/>
                  <a:pt x="15869" y="9340"/>
                  <a:pt x="15873" y="9343"/>
                </a:cubicBezTo>
                <a:cubicBezTo>
                  <a:pt x="15724" y="9412"/>
                  <a:pt x="15962" y="9649"/>
                  <a:pt x="16042" y="9398"/>
                </a:cubicBezTo>
                <a:cubicBezTo>
                  <a:pt x="16080" y="9281"/>
                  <a:pt x="16134" y="9226"/>
                  <a:pt x="16255" y="9232"/>
                </a:cubicBezTo>
                <a:cubicBezTo>
                  <a:pt x="16563" y="9232"/>
                  <a:pt x="16381" y="9707"/>
                  <a:pt x="16600" y="9725"/>
                </a:cubicBezTo>
                <a:cubicBezTo>
                  <a:pt x="16602" y="9756"/>
                  <a:pt x="16619" y="9789"/>
                  <a:pt x="16637" y="9811"/>
                </a:cubicBezTo>
                <a:cubicBezTo>
                  <a:pt x="16663" y="9798"/>
                  <a:pt x="16698" y="9771"/>
                  <a:pt x="16709" y="9740"/>
                </a:cubicBezTo>
                <a:cubicBezTo>
                  <a:pt x="16725" y="9749"/>
                  <a:pt x="16741" y="9758"/>
                  <a:pt x="16757" y="9767"/>
                </a:cubicBezTo>
                <a:cubicBezTo>
                  <a:pt x="16769" y="9767"/>
                  <a:pt x="16778" y="9762"/>
                  <a:pt x="16785" y="9756"/>
                </a:cubicBezTo>
                <a:cubicBezTo>
                  <a:pt x="16797" y="9780"/>
                  <a:pt x="16820" y="9802"/>
                  <a:pt x="16840" y="9817"/>
                </a:cubicBezTo>
                <a:cubicBezTo>
                  <a:pt x="16852" y="9804"/>
                  <a:pt x="16864" y="9788"/>
                  <a:pt x="16873" y="9771"/>
                </a:cubicBezTo>
                <a:cubicBezTo>
                  <a:pt x="16891" y="9805"/>
                  <a:pt x="16902" y="9828"/>
                  <a:pt x="16908" y="9843"/>
                </a:cubicBezTo>
                <a:cubicBezTo>
                  <a:pt x="16847" y="9895"/>
                  <a:pt x="17004" y="10307"/>
                  <a:pt x="17021" y="10410"/>
                </a:cubicBezTo>
                <a:cubicBezTo>
                  <a:pt x="17070" y="10691"/>
                  <a:pt x="17304" y="10518"/>
                  <a:pt x="17449" y="10518"/>
                </a:cubicBezTo>
                <a:cubicBezTo>
                  <a:pt x="17808" y="10215"/>
                  <a:pt x="17261" y="9613"/>
                  <a:pt x="17080" y="9402"/>
                </a:cubicBezTo>
                <a:lnTo>
                  <a:pt x="17048" y="9438"/>
                </a:lnTo>
                <a:cubicBezTo>
                  <a:pt x="16837" y="9231"/>
                  <a:pt x="16887" y="9348"/>
                  <a:pt x="17005" y="9091"/>
                </a:cubicBezTo>
                <a:cubicBezTo>
                  <a:pt x="17099" y="8895"/>
                  <a:pt x="16986" y="8839"/>
                  <a:pt x="17044" y="8633"/>
                </a:cubicBezTo>
                <a:cubicBezTo>
                  <a:pt x="17065" y="8626"/>
                  <a:pt x="17115" y="8634"/>
                  <a:pt x="17137" y="8636"/>
                </a:cubicBezTo>
                <a:cubicBezTo>
                  <a:pt x="17110" y="8586"/>
                  <a:pt x="17077" y="8532"/>
                  <a:pt x="17040" y="8493"/>
                </a:cubicBezTo>
                <a:cubicBezTo>
                  <a:pt x="17041" y="8492"/>
                  <a:pt x="17041" y="8490"/>
                  <a:pt x="17042" y="8488"/>
                </a:cubicBezTo>
                <a:cubicBezTo>
                  <a:pt x="17064" y="8487"/>
                  <a:pt x="17086" y="8479"/>
                  <a:pt x="17106" y="8468"/>
                </a:cubicBezTo>
                <a:cubicBezTo>
                  <a:pt x="17135" y="8432"/>
                  <a:pt x="17150" y="8393"/>
                  <a:pt x="17159" y="8342"/>
                </a:cubicBezTo>
                <a:cubicBezTo>
                  <a:pt x="17315" y="8418"/>
                  <a:pt x="17705" y="8619"/>
                  <a:pt x="17671" y="8117"/>
                </a:cubicBezTo>
                <a:cubicBezTo>
                  <a:pt x="17658" y="7925"/>
                  <a:pt x="17808" y="7735"/>
                  <a:pt x="17792" y="7535"/>
                </a:cubicBezTo>
                <a:cubicBezTo>
                  <a:pt x="17781" y="7389"/>
                  <a:pt x="17861" y="7091"/>
                  <a:pt x="17823" y="6968"/>
                </a:cubicBezTo>
                <a:cubicBezTo>
                  <a:pt x="17754" y="6743"/>
                  <a:pt x="17595" y="6575"/>
                  <a:pt x="17533" y="6355"/>
                </a:cubicBezTo>
                <a:cubicBezTo>
                  <a:pt x="17482" y="6176"/>
                  <a:pt x="17477" y="6076"/>
                  <a:pt x="17371" y="5930"/>
                </a:cubicBezTo>
                <a:cubicBezTo>
                  <a:pt x="17206" y="5696"/>
                  <a:pt x="16964" y="5566"/>
                  <a:pt x="16701" y="5550"/>
                </a:cubicBezTo>
                <a:lnTo>
                  <a:pt x="16702" y="5599"/>
                </a:lnTo>
                <a:lnTo>
                  <a:pt x="16682" y="5620"/>
                </a:lnTo>
                <a:cubicBezTo>
                  <a:pt x="16715" y="5661"/>
                  <a:pt x="16696" y="5689"/>
                  <a:pt x="16705" y="5735"/>
                </a:cubicBezTo>
                <a:cubicBezTo>
                  <a:pt x="16705" y="5735"/>
                  <a:pt x="16701" y="5738"/>
                  <a:pt x="16686" y="5738"/>
                </a:cubicBezTo>
                <a:cubicBezTo>
                  <a:pt x="16699" y="5604"/>
                  <a:pt x="16597" y="5649"/>
                  <a:pt x="16543" y="5672"/>
                </a:cubicBezTo>
                <a:cubicBezTo>
                  <a:pt x="16464" y="5655"/>
                  <a:pt x="16474" y="5478"/>
                  <a:pt x="16362" y="5478"/>
                </a:cubicBezTo>
                <a:cubicBezTo>
                  <a:pt x="16292" y="5478"/>
                  <a:pt x="16248" y="5504"/>
                  <a:pt x="16175" y="5453"/>
                </a:cubicBezTo>
                <a:cubicBezTo>
                  <a:pt x="16188" y="5307"/>
                  <a:pt x="16331" y="5234"/>
                  <a:pt x="16320" y="5059"/>
                </a:cubicBezTo>
                <a:cubicBezTo>
                  <a:pt x="16316" y="4984"/>
                  <a:pt x="16399" y="4871"/>
                  <a:pt x="16438" y="4830"/>
                </a:cubicBezTo>
                <a:cubicBezTo>
                  <a:pt x="16438" y="4780"/>
                  <a:pt x="16419" y="4738"/>
                  <a:pt x="16403" y="4694"/>
                </a:cubicBezTo>
                <a:cubicBezTo>
                  <a:pt x="16485" y="4410"/>
                  <a:pt x="16622" y="4513"/>
                  <a:pt x="16822" y="4502"/>
                </a:cubicBezTo>
                <a:cubicBezTo>
                  <a:pt x="17017" y="4491"/>
                  <a:pt x="17229" y="4512"/>
                  <a:pt x="17432" y="4486"/>
                </a:cubicBezTo>
                <a:cubicBezTo>
                  <a:pt x="17432" y="4486"/>
                  <a:pt x="17380" y="4399"/>
                  <a:pt x="17380" y="4399"/>
                </a:cubicBezTo>
                <a:cubicBezTo>
                  <a:pt x="17472" y="4395"/>
                  <a:pt x="17591" y="4417"/>
                  <a:pt x="17675" y="4457"/>
                </a:cubicBezTo>
                <a:lnTo>
                  <a:pt x="17587" y="4479"/>
                </a:lnTo>
                <a:cubicBezTo>
                  <a:pt x="17820" y="4694"/>
                  <a:pt x="18012" y="4482"/>
                  <a:pt x="18255" y="4567"/>
                </a:cubicBezTo>
                <a:lnTo>
                  <a:pt x="18310" y="4498"/>
                </a:lnTo>
                <a:cubicBezTo>
                  <a:pt x="18234" y="4374"/>
                  <a:pt x="18125" y="4427"/>
                  <a:pt x="18045" y="4339"/>
                </a:cubicBezTo>
                <a:cubicBezTo>
                  <a:pt x="18017" y="4297"/>
                  <a:pt x="18066" y="4003"/>
                  <a:pt x="18073" y="3947"/>
                </a:cubicBezTo>
                <a:cubicBezTo>
                  <a:pt x="18187" y="3913"/>
                  <a:pt x="18309" y="3913"/>
                  <a:pt x="18421" y="3949"/>
                </a:cubicBezTo>
                <a:cubicBezTo>
                  <a:pt x="18458" y="3949"/>
                  <a:pt x="18515" y="4111"/>
                  <a:pt x="18527" y="4157"/>
                </a:cubicBezTo>
                <a:cubicBezTo>
                  <a:pt x="18550" y="4152"/>
                  <a:pt x="18576" y="4143"/>
                  <a:pt x="18595" y="4129"/>
                </a:cubicBezTo>
                <a:cubicBezTo>
                  <a:pt x="18617" y="4170"/>
                  <a:pt x="18639" y="4210"/>
                  <a:pt x="18664" y="4248"/>
                </a:cubicBezTo>
                <a:cubicBezTo>
                  <a:pt x="18693" y="4222"/>
                  <a:pt x="18725" y="4201"/>
                  <a:pt x="18757" y="4186"/>
                </a:cubicBezTo>
                <a:cubicBezTo>
                  <a:pt x="18758" y="4038"/>
                  <a:pt x="18825" y="3956"/>
                  <a:pt x="18932" y="4040"/>
                </a:cubicBezTo>
                <a:cubicBezTo>
                  <a:pt x="18932" y="4003"/>
                  <a:pt x="18933" y="3962"/>
                  <a:pt x="18927" y="3925"/>
                </a:cubicBezTo>
                <a:cubicBezTo>
                  <a:pt x="18949" y="3962"/>
                  <a:pt x="18974" y="4040"/>
                  <a:pt x="19016" y="4044"/>
                </a:cubicBezTo>
                <a:cubicBezTo>
                  <a:pt x="19020" y="4065"/>
                  <a:pt x="19027" y="4085"/>
                  <a:pt x="19036" y="4104"/>
                </a:cubicBezTo>
                <a:cubicBezTo>
                  <a:pt x="18991" y="4134"/>
                  <a:pt x="18948" y="4163"/>
                  <a:pt x="18913" y="4209"/>
                </a:cubicBezTo>
                <a:lnTo>
                  <a:pt x="18933" y="4227"/>
                </a:lnTo>
                <a:lnTo>
                  <a:pt x="18922" y="4242"/>
                </a:lnTo>
                <a:cubicBezTo>
                  <a:pt x="18933" y="4251"/>
                  <a:pt x="18941" y="4262"/>
                  <a:pt x="18947" y="4276"/>
                </a:cubicBezTo>
                <a:cubicBezTo>
                  <a:pt x="18922" y="4461"/>
                  <a:pt x="18945" y="4782"/>
                  <a:pt x="18746" y="4754"/>
                </a:cubicBezTo>
                <a:cubicBezTo>
                  <a:pt x="18747" y="4788"/>
                  <a:pt x="18744" y="4821"/>
                  <a:pt x="18739" y="4854"/>
                </a:cubicBezTo>
                <a:cubicBezTo>
                  <a:pt x="18836" y="5008"/>
                  <a:pt x="18864" y="5224"/>
                  <a:pt x="18983" y="5396"/>
                </a:cubicBezTo>
                <a:cubicBezTo>
                  <a:pt x="19126" y="5602"/>
                  <a:pt x="19308" y="5753"/>
                  <a:pt x="19457" y="5949"/>
                </a:cubicBezTo>
                <a:cubicBezTo>
                  <a:pt x="19532" y="6048"/>
                  <a:pt x="19836" y="6469"/>
                  <a:pt x="19960" y="6469"/>
                </a:cubicBezTo>
                <a:cubicBezTo>
                  <a:pt x="20212" y="6469"/>
                  <a:pt x="19956" y="6018"/>
                  <a:pt x="19950" y="5979"/>
                </a:cubicBezTo>
                <a:cubicBezTo>
                  <a:pt x="19977" y="5936"/>
                  <a:pt x="20168" y="5982"/>
                  <a:pt x="20211" y="5985"/>
                </a:cubicBezTo>
                <a:cubicBezTo>
                  <a:pt x="20174" y="5942"/>
                  <a:pt x="19926" y="5707"/>
                  <a:pt x="19968" y="5649"/>
                </a:cubicBezTo>
                <a:cubicBezTo>
                  <a:pt x="19982" y="5630"/>
                  <a:pt x="20101" y="5654"/>
                  <a:pt x="20126" y="5664"/>
                </a:cubicBezTo>
                <a:cubicBezTo>
                  <a:pt x="20192" y="5412"/>
                  <a:pt x="19863" y="5420"/>
                  <a:pt x="19903" y="5247"/>
                </a:cubicBezTo>
                <a:cubicBezTo>
                  <a:pt x="19934" y="5260"/>
                  <a:pt x="19968" y="5294"/>
                  <a:pt x="19997" y="5315"/>
                </a:cubicBezTo>
                <a:cubicBezTo>
                  <a:pt x="20147" y="5117"/>
                  <a:pt x="19645" y="4785"/>
                  <a:pt x="19523" y="4756"/>
                </a:cubicBezTo>
                <a:cubicBezTo>
                  <a:pt x="19467" y="4748"/>
                  <a:pt x="19432" y="4643"/>
                  <a:pt x="19443" y="4586"/>
                </a:cubicBezTo>
                <a:cubicBezTo>
                  <a:pt x="19470" y="4445"/>
                  <a:pt x="19324" y="4420"/>
                  <a:pt x="19334" y="4366"/>
                </a:cubicBezTo>
                <a:cubicBezTo>
                  <a:pt x="19351" y="4272"/>
                  <a:pt x="19470" y="4429"/>
                  <a:pt x="19504" y="4429"/>
                </a:cubicBezTo>
                <a:cubicBezTo>
                  <a:pt x="19583" y="4429"/>
                  <a:pt x="19522" y="4292"/>
                  <a:pt x="19560" y="4279"/>
                </a:cubicBezTo>
                <a:cubicBezTo>
                  <a:pt x="19779" y="4468"/>
                  <a:pt x="19644" y="4227"/>
                  <a:pt x="19830" y="4227"/>
                </a:cubicBezTo>
                <a:cubicBezTo>
                  <a:pt x="19974" y="4180"/>
                  <a:pt x="20153" y="4358"/>
                  <a:pt x="20275" y="4424"/>
                </a:cubicBezTo>
                <a:cubicBezTo>
                  <a:pt x="20286" y="4362"/>
                  <a:pt x="20280" y="4286"/>
                  <a:pt x="20244" y="4238"/>
                </a:cubicBezTo>
                <a:cubicBezTo>
                  <a:pt x="20487" y="4009"/>
                  <a:pt x="20524" y="3674"/>
                  <a:pt x="20914" y="3862"/>
                </a:cubicBezTo>
                <a:cubicBezTo>
                  <a:pt x="20928" y="3840"/>
                  <a:pt x="20946" y="3835"/>
                  <a:pt x="20968" y="3843"/>
                </a:cubicBezTo>
                <a:cubicBezTo>
                  <a:pt x="20980" y="3602"/>
                  <a:pt x="20494" y="3359"/>
                  <a:pt x="20326" y="3322"/>
                </a:cubicBezTo>
                <a:cubicBezTo>
                  <a:pt x="20400" y="3299"/>
                  <a:pt x="20509" y="3221"/>
                  <a:pt x="20442" y="3106"/>
                </a:cubicBezTo>
                <a:cubicBezTo>
                  <a:pt x="20615" y="3209"/>
                  <a:pt x="20796" y="3130"/>
                  <a:pt x="20975" y="3259"/>
                </a:cubicBezTo>
                <a:cubicBezTo>
                  <a:pt x="21042" y="3307"/>
                  <a:pt x="21600" y="3507"/>
                  <a:pt x="21591" y="3334"/>
                </a:cubicBezTo>
                <a:cubicBezTo>
                  <a:pt x="21518" y="3261"/>
                  <a:pt x="21537" y="3195"/>
                  <a:pt x="21483" y="3136"/>
                </a:cubicBezTo>
                <a:close/>
                <a:moveTo>
                  <a:pt x="16994" y="18909"/>
                </a:moveTo>
                <a:cubicBezTo>
                  <a:pt x="16992" y="18916"/>
                  <a:pt x="16986" y="18936"/>
                  <a:pt x="16994" y="18908"/>
                </a:cubicBezTo>
                <a:cubicBezTo>
                  <a:pt x="16995" y="18905"/>
                  <a:pt x="16995" y="18906"/>
                  <a:pt x="16994" y="18908"/>
                </a:cubicBezTo>
                <a:cubicBezTo>
                  <a:pt x="17025" y="18802"/>
                  <a:pt x="16849" y="18703"/>
                  <a:pt x="16797" y="18645"/>
                </a:cubicBezTo>
                <a:cubicBezTo>
                  <a:pt x="16910" y="18509"/>
                  <a:pt x="16724" y="18432"/>
                  <a:pt x="16738" y="18304"/>
                </a:cubicBezTo>
                <a:lnTo>
                  <a:pt x="16754" y="18340"/>
                </a:lnTo>
                <a:lnTo>
                  <a:pt x="16768" y="18257"/>
                </a:lnTo>
                <a:lnTo>
                  <a:pt x="16776" y="18259"/>
                </a:lnTo>
                <a:cubicBezTo>
                  <a:pt x="16763" y="18110"/>
                  <a:pt x="16888" y="18117"/>
                  <a:pt x="16947" y="18016"/>
                </a:cubicBezTo>
                <a:cubicBezTo>
                  <a:pt x="16932" y="18006"/>
                  <a:pt x="16894" y="17954"/>
                  <a:pt x="16878" y="17954"/>
                </a:cubicBezTo>
                <a:cubicBezTo>
                  <a:pt x="17187" y="17954"/>
                  <a:pt x="16910" y="17614"/>
                  <a:pt x="16748" y="17594"/>
                </a:cubicBezTo>
                <a:cubicBezTo>
                  <a:pt x="16760" y="17529"/>
                  <a:pt x="16681" y="17426"/>
                  <a:pt x="16659" y="17362"/>
                </a:cubicBezTo>
                <a:cubicBezTo>
                  <a:pt x="16473" y="17255"/>
                  <a:pt x="16458" y="17581"/>
                  <a:pt x="16391" y="17697"/>
                </a:cubicBezTo>
                <a:lnTo>
                  <a:pt x="16408" y="17712"/>
                </a:lnTo>
                <a:cubicBezTo>
                  <a:pt x="16350" y="17704"/>
                  <a:pt x="16222" y="17768"/>
                  <a:pt x="16295" y="17866"/>
                </a:cubicBezTo>
                <a:cubicBezTo>
                  <a:pt x="16216" y="17940"/>
                  <a:pt x="16061" y="17932"/>
                  <a:pt x="16023" y="18049"/>
                </a:cubicBezTo>
                <a:cubicBezTo>
                  <a:pt x="15957" y="18251"/>
                  <a:pt x="15876" y="18304"/>
                  <a:pt x="15732" y="18363"/>
                </a:cubicBezTo>
                <a:cubicBezTo>
                  <a:pt x="15609" y="18415"/>
                  <a:pt x="15571" y="18696"/>
                  <a:pt x="15535" y="18708"/>
                </a:cubicBezTo>
                <a:cubicBezTo>
                  <a:pt x="15508" y="18708"/>
                  <a:pt x="15366" y="18659"/>
                  <a:pt x="15367" y="18626"/>
                </a:cubicBezTo>
                <a:lnTo>
                  <a:pt x="15369" y="18534"/>
                </a:lnTo>
                <a:lnTo>
                  <a:pt x="15311" y="18575"/>
                </a:lnTo>
                <a:lnTo>
                  <a:pt x="15306" y="18562"/>
                </a:lnTo>
                <a:cubicBezTo>
                  <a:pt x="15117" y="18677"/>
                  <a:pt x="15108" y="18934"/>
                  <a:pt x="15200" y="19136"/>
                </a:cubicBezTo>
                <a:cubicBezTo>
                  <a:pt x="15161" y="19181"/>
                  <a:pt x="15164" y="19258"/>
                  <a:pt x="15203" y="19303"/>
                </a:cubicBezTo>
                <a:cubicBezTo>
                  <a:pt x="15195" y="19335"/>
                  <a:pt x="15210" y="19374"/>
                  <a:pt x="15235" y="19385"/>
                </a:cubicBezTo>
                <a:cubicBezTo>
                  <a:pt x="15225" y="19424"/>
                  <a:pt x="15232" y="19455"/>
                  <a:pt x="15254" y="19479"/>
                </a:cubicBezTo>
                <a:cubicBezTo>
                  <a:pt x="15285" y="19481"/>
                  <a:pt x="15311" y="19464"/>
                  <a:pt x="15340" y="19452"/>
                </a:cubicBezTo>
                <a:cubicBezTo>
                  <a:pt x="15350" y="19468"/>
                  <a:pt x="15353" y="19488"/>
                  <a:pt x="15347" y="19511"/>
                </a:cubicBezTo>
                <a:cubicBezTo>
                  <a:pt x="15325" y="19540"/>
                  <a:pt x="15350" y="19890"/>
                  <a:pt x="15399" y="19920"/>
                </a:cubicBezTo>
                <a:cubicBezTo>
                  <a:pt x="15473" y="19966"/>
                  <a:pt x="15568" y="19928"/>
                  <a:pt x="15643" y="19918"/>
                </a:cubicBezTo>
                <a:cubicBezTo>
                  <a:pt x="15630" y="20115"/>
                  <a:pt x="15842" y="20079"/>
                  <a:pt x="15913" y="19951"/>
                </a:cubicBezTo>
                <a:cubicBezTo>
                  <a:pt x="15943" y="20003"/>
                  <a:pt x="16038" y="20088"/>
                  <a:pt x="16085" y="20029"/>
                </a:cubicBezTo>
                <a:cubicBezTo>
                  <a:pt x="16181" y="20173"/>
                  <a:pt x="16201" y="20238"/>
                  <a:pt x="16389" y="20115"/>
                </a:cubicBezTo>
                <a:cubicBezTo>
                  <a:pt x="16410" y="20270"/>
                  <a:pt x="16541" y="20049"/>
                  <a:pt x="16499" y="19901"/>
                </a:cubicBezTo>
                <a:cubicBezTo>
                  <a:pt x="16526" y="19881"/>
                  <a:pt x="16539" y="19851"/>
                  <a:pt x="16538" y="19809"/>
                </a:cubicBezTo>
                <a:lnTo>
                  <a:pt x="16562" y="19798"/>
                </a:lnTo>
                <a:cubicBezTo>
                  <a:pt x="16568" y="19733"/>
                  <a:pt x="16573" y="19601"/>
                  <a:pt x="16539" y="19554"/>
                </a:cubicBezTo>
                <a:cubicBezTo>
                  <a:pt x="16562" y="19523"/>
                  <a:pt x="16573" y="19505"/>
                  <a:pt x="16597" y="19520"/>
                </a:cubicBezTo>
                <a:cubicBezTo>
                  <a:pt x="16644" y="19442"/>
                  <a:pt x="16806" y="19309"/>
                  <a:pt x="16741" y="19205"/>
                </a:cubicBezTo>
                <a:cubicBezTo>
                  <a:pt x="16704" y="19144"/>
                  <a:pt x="16767" y="18984"/>
                  <a:pt x="16806" y="18955"/>
                </a:cubicBezTo>
                <a:cubicBezTo>
                  <a:pt x="16858" y="18955"/>
                  <a:pt x="16966" y="19000"/>
                  <a:pt x="16994" y="18909"/>
                </a:cubicBezTo>
                <a:close/>
                <a:moveTo>
                  <a:pt x="17082" y="15769"/>
                </a:moveTo>
                <a:cubicBezTo>
                  <a:pt x="17065" y="15769"/>
                  <a:pt x="17051" y="15769"/>
                  <a:pt x="17082" y="15769"/>
                </a:cubicBezTo>
                <a:cubicBezTo>
                  <a:pt x="17137" y="15769"/>
                  <a:pt x="17106" y="15769"/>
                  <a:pt x="17083" y="15769"/>
                </a:cubicBezTo>
                <a:cubicBezTo>
                  <a:pt x="17275" y="15768"/>
                  <a:pt x="17243" y="16089"/>
                  <a:pt x="17193" y="16059"/>
                </a:cubicBezTo>
                <a:cubicBezTo>
                  <a:pt x="17151" y="16034"/>
                  <a:pt x="17029" y="15770"/>
                  <a:pt x="17082" y="15769"/>
                </a:cubicBezTo>
                <a:close/>
              </a:path>
            </a:pathLst>
          </a:custGeom>
          <a:solidFill>
            <a:srgbClr val="B7BECB"/>
          </a:solidFill>
          <a:ln w="12700">
            <a:miter lim="400000"/>
          </a:ln>
        </p:spPr>
        <p:txBody>
          <a:bodyPr lIns="53578" tIns="53578" rIns="53578" bIns="53578" anchor="ctr"/>
          <a:lstStyle/>
          <a:p>
            <a:pPr defTabSz="642937">
              <a:lnSpc>
                <a:spcPct val="80000"/>
              </a:lnSpc>
              <a:spcBef>
                <a:spcPts val="4900"/>
              </a:spcBef>
              <a:defRPr sz="4200">
                <a:solidFill>
                  <a:srgbClr val="FEFFFF"/>
                </a:solidFill>
                <a:effectLst>
                  <a:outerShdw sx="100000" sy="100000" kx="0" ky="0" algn="b" rotWithShape="0" blurRad="38100" dist="12700" dir="5400000">
                    <a:srgbClr val="000000">
                      <a:alpha val="50000"/>
                    </a:srgbClr>
                  </a:outerShdw>
                </a:effectLst>
                <a:latin typeface="Avenir Next Regular"/>
                <a:ea typeface="Avenir Next Regular"/>
                <a:cs typeface="Avenir Next Regular"/>
                <a:sym typeface="Avenir Next Regular"/>
              </a:defRPr>
            </a:pPr>
          </a:p>
        </p:txBody>
      </p:sp>
      <p:sp>
        <p:nvSpPr>
          <p:cNvPr id="561" name="88%"/>
          <p:cNvSpPr txBox="1"/>
          <p:nvPr>
            <p:ph type="body" sz="quarter" idx="21"/>
          </p:nvPr>
        </p:nvSpPr>
        <p:spPr>
          <a:xfrm>
            <a:off x="13177874" y="5298968"/>
            <a:ext cx="1866418" cy="1221252"/>
          </a:xfrm>
          <a:prstGeom prst="rect">
            <a:avLst/>
          </a:prstGeom>
        </p:spPr>
        <p:txBody>
          <a:bodyPr wrap="none">
            <a:spAutoFit/>
          </a:bodyPr>
          <a:lstStyle>
            <a:lvl1pPr marL="0" indent="0" algn="ctr">
              <a:spcBef>
                <a:spcPts val="0"/>
              </a:spcBef>
              <a:buSzTx/>
              <a:buNone/>
              <a:defRPr i="1" sz="7200">
                <a:solidFill>
                  <a:srgbClr val="FFFFFF"/>
                </a:solidFill>
                <a:latin typeface="Helvetica Neue Thin"/>
                <a:ea typeface="Helvetica Neue Thin"/>
                <a:cs typeface="Helvetica Neue Thin"/>
                <a:sym typeface="Helvetica Neue Thin"/>
              </a:defRPr>
            </a:lvl1pPr>
          </a:lstStyle>
          <a:p>
            <a:pPr/>
            <a:r>
              <a:t>88%</a:t>
            </a:r>
          </a:p>
        </p:txBody>
      </p:sp>
      <p:sp>
        <p:nvSpPr>
          <p:cNvPr id="562" name="Mirum est notare quam littera gothica, quam nunc"/>
          <p:cNvSpPr txBox="1"/>
          <p:nvPr>
            <p:ph type="body" sz="quarter" idx="22"/>
          </p:nvPr>
        </p:nvSpPr>
        <p:spPr>
          <a:xfrm>
            <a:off x="13158396" y="6465644"/>
            <a:ext cx="2399835" cy="974675"/>
          </a:xfrm>
          <a:prstGeom prst="rect">
            <a:avLst/>
          </a:prstGeom>
        </p:spPr>
        <p:txBody>
          <a:bodyPr>
            <a:spAutoFit/>
          </a:bodyPr>
          <a:lstStyle>
            <a:lvl1pPr marL="0" indent="0">
              <a:spcBef>
                <a:spcPts val="0"/>
              </a:spcBef>
              <a:buSzTx/>
              <a:buNone/>
              <a:defRPr i="1" sz="1800">
                <a:solidFill>
                  <a:srgbClr val="FFFFFF"/>
                </a:solidFill>
                <a:latin typeface="Helvetica Neue"/>
                <a:ea typeface="Helvetica Neue"/>
                <a:cs typeface="Helvetica Neue"/>
                <a:sym typeface="Helvetica Neue"/>
              </a:defRPr>
            </a:lvl1pPr>
          </a:lstStyle>
          <a:p>
            <a:pPr/>
            <a:r>
              <a:t>Mirum est notare quam littera gothica, quam nunc</a:t>
            </a:r>
          </a:p>
        </p:txBody>
      </p:sp>
      <p:sp>
        <p:nvSpPr>
          <p:cNvPr id="563" name="Lorem ipsum dolor"/>
          <p:cNvSpPr txBox="1"/>
          <p:nvPr>
            <p:ph type="body" sz="quarter" idx="23"/>
          </p:nvPr>
        </p:nvSpPr>
        <p:spPr>
          <a:xfrm>
            <a:off x="4914143" y="1308970"/>
            <a:ext cx="9055984" cy="1284537"/>
          </a:xfrm>
          <a:prstGeom prst="rect">
            <a:avLst/>
          </a:prstGeom>
        </p:spPr>
        <p:txBody>
          <a:bodyPr>
            <a:spAutoFit/>
          </a:bodyPr>
          <a:lstStyle>
            <a:lvl1pPr marL="0" indent="0">
              <a:spcBef>
                <a:spcPts val="0"/>
              </a:spcBef>
              <a:buSzTx/>
              <a:buNone/>
              <a:defRPr spc="0" sz="7800">
                <a:latin typeface="Helvetica Neue UltraLight"/>
                <a:ea typeface="Helvetica Neue UltraLight"/>
                <a:cs typeface="Helvetica Neue UltraLight"/>
                <a:sym typeface="Helvetica Neue UltraLight"/>
              </a:defRPr>
            </a:lvl1pPr>
          </a:lstStyle>
          <a:p>
            <a:pPr/>
            <a:r>
              <a:t>Lorem ipsum dolor</a:t>
            </a:r>
          </a:p>
        </p:txBody>
      </p:sp>
      <p:sp>
        <p:nvSpPr>
          <p:cNvPr id="564" name="Typi non habent claritatem insitam; est usus legentis in iis qui facit eorum claritatem."/>
          <p:cNvSpPr txBox="1"/>
          <p:nvPr>
            <p:ph type="body" sz="quarter" idx="24"/>
          </p:nvPr>
        </p:nvSpPr>
        <p:spPr>
          <a:xfrm>
            <a:off x="4918082" y="2705961"/>
            <a:ext cx="6536680" cy="1427961"/>
          </a:xfrm>
          <a:prstGeom prst="rect">
            <a:avLst/>
          </a:prstGeom>
        </p:spPr>
        <p:txBody>
          <a:bodyPr>
            <a:spAutoFit/>
          </a:bodyPr>
          <a:lstStyle>
            <a:lvl1pPr marL="0" indent="0">
              <a:spcBef>
                <a:spcPts val="0"/>
              </a:spcBef>
              <a:buSzTx/>
              <a:buNone/>
              <a:defRPr i="1" sz="2800">
                <a:latin typeface="Helvetica Neue Thin"/>
                <a:ea typeface="Helvetica Neue Thin"/>
                <a:cs typeface="Helvetica Neue Thin"/>
                <a:sym typeface="Helvetica Neue Thin"/>
              </a:defRPr>
            </a:lvl1pPr>
          </a:lstStyle>
          <a:p>
            <a:pPr/>
            <a:r>
              <a:t>Typi non habent claritatem insitam; est usus legentis in iis qui facit eorum claritatem.</a:t>
            </a:r>
          </a:p>
        </p:txBody>
      </p:sp>
      <p:sp>
        <p:nvSpPr>
          <p:cNvPr id="565" name="Typi non habent claritatem insitam; est usus legentis in iis qui facit eorum claritatem. Investigationes demonstraverunt lectores legere me lius quod ii legunt saepius. Claritas est etiam processus dynamicus, qui sequitur mutationem consuetudium lectorum"/>
          <p:cNvSpPr txBox="1"/>
          <p:nvPr>
            <p:ph type="body" sz="quarter" idx="25"/>
          </p:nvPr>
        </p:nvSpPr>
        <p:spPr>
          <a:xfrm>
            <a:off x="4941341" y="4500145"/>
            <a:ext cx="4082820" cy="4930956"/>
          </a:xfrm>
          <a:prstGeom prst="rect">
            <a:avLst/>
          </a:prstGeom>
        </p:spPr>
        <p:txBody>
          <a:bodyPr>
            <a:noAutofit/>
          </a:bodyPr>
          <a:lstStyle>
            <a:lvl1pPr marL="0" indent="0">
              <a:spcBef>
                <a:spcPts val="0"/>
              </a:spcBef>
              <a:buSzTx/>
              <a:buNone/>
              <a:defRPr sz="1800">
                <a:latin typeface="Helvetica Neue Light"/>
                <a:ea typeface="Helvetica Neue Light"/>
                <a:cs typeface="Helvetica Neue Light"/>
                <a:sym typeface="Helvetica Neue Light"/>
              </a:defRPr>
            </a:lvl1pPr>
          </a:lstStyle>
          <a:p>
            <a:pPr/>
            <a:r>
              <a:t>Typi non habent claritatem insitam; est usus legentis in iis qui facit eorum claritatem. Investigationes demonstraverunt lectores legere me lius quod ii legunt saepius. Claritas est etiam processus dynamicus, qui sequitur mutationem consuetudium lectorum. Mirum est notare quam littera gothica, quam nunc putamus parum claram, anteposuerit litterarum formas humanitatis per seacula quarta decima et quinta decima. Eodem modo typi, qui nunc nobis videntur parum clari, fiant sollemnes in</a:t>
            </a:r>
          </a:p>
        </p:txBody>
      </p:sp>
      <p:sp>
        <p:nvSpPr>
          <p:cNvPr id="566" name="854,000"/>
          <p:cNvSpPr txBox="1"/>
          <p:nvPr>
            <p:ph type="body" sz="quarter" idx="26"/>
          </p:nvPr>
        </p:nvSpPr>
        <p:spPr>
          <a:xfrm>
            <a:off x="4937897" y="11038528"/>
            <a:ext cx="2909444" cy="1024008"/>
          </a:xfrm>
          <a:prstGeom prst="rect">
            <a:avLst/>
          </a:prstGeom>
        </p:spPr>
        <p:txBody>
          <a:bodyPr wrap="none">
            <a:spAutoFit/>
          </a:bodyPr>
          <a:lstStyle>
            <a:lvl1pPr marL="0" indent="0">
              <a:spcBef>
                <a:spcPts val="0"/>
              </a:spcBef>
              <a:buSzTx/>
              <a:buNone/>
              <a:defRPr cap="all" sz="6000">
                <a:latin typeface="Helvetica Neue UltraLight"/>
                <a:ea typeface="Helvetica Neue UltraLight"/>
                <a:cs typeface="Helvetica Neue UltraLight"/>
                <a:sym typeface="Helvetica Neue UltraLight"/>
              </a:defRPr>
            </a:lvl1pPr>
          </a:lstStyle>
          <a:p>
            <a:pPr/>
            <a:r>
              <a:t>854,000</a:t>
            </a:r>
          </a:p>
        </p:txBody>
      </p:sp>
      <p:sp>
        <p:nvSpPr>
          <p:cNvPr id="567" name="Putamus parum clara"/>
          <p:cNvSpPr txBox="1"/>
          <p:nvPr>
            <p:ph type="body" sz="quarter" idx="27"/>
          </p:nvPr>
        </p:nvSpPr>
        <p:spPr>
          <a:xfrm>
            <a:off x="4933921" y="9778454"/>
            <a:ext cx="3748661" cy="415875"/>
          </a:xfrm>
          <a:prstGeom prst="rect">
            <a:avLst/>
          </a:prstGeom>
        </p:spPr>
        <p:txBody>
          <a:bodyPr>
            <a:spAutoFit/>
          </a:bodyPr>
          <a:lstStyle>
            <a:lvl1pPr marL="0" indent="0">
              <a:spcBef>
                <a:spcPts val="0"/>
              </a:spcBef>
              <a:buSzTx/>
              <a:buNone/>
              <a:defRPr cap="all" sz="1800">
                <a:solidFill>
                  <a:srgbClr val="7D81AF"/>
                </a:solidFill>
                <a:latin typeface="Helvetica Neue"/>
                <a:ea typeface="Helvetica Neue"/>
                <a:cs typeface="Helvetica Neue"/>
                <a:sym typeface="Helvetica Neue"/>
              </a:defRPr>
            </a:lvl1pPr>
          </a:lstStyle>
          <a:p>
            <a:pPr/>
            <a:r>
              <a:t>Putamus parum clara</a:t>
            </a:r>
          </a:p>
        </p:txBody>
      </p:sp>
      <p:sp>
        <p:nvSpPr>
          <p:cNvPr id="568" name="Mirum est notare quam littera gothica, quam nunc putamus parum claram,"/>
          <p:cNvSpPr txBox="1"/>
          <p:nvPr>
            <p:ph type="body" sz="quarter" idx="28"/>
          </p:nvPr>
        </p:nvSpPr>
        <p:spPr>
          <a:xfrm>
            <a:off x="4948762" y="10190325"/>
            <a:ext cx="4082820" cy="594182"/>
          </a:xfrm>
          <a:prstGeom prst="rect">
            <a:avLst/>
          </a:prstGeom>
        </p:spPr>
        <p:txBody>
          <a:bodyPr>
            <a:spAutoFit/>
          </a:bodyPr>
          <a:lstStyle>
            <a:lvl1pPr marL="0" indent="0">
              <a:spcBef>
                <a:spcPts val="0"/>
              </a:spcBef>
              <a:buSzTx/>
              <a:buNone/>
              <a:defRPr sz="1600">
                <a:solidFill>
                  <a:srgbClr val="716C66"/>
                </a:solidFill>
                <a:latin typeface="Helvetica Neue Light"/>
                <a:ea typeface="Helvetica Neue Light"/>
                <a:cs typeface="Helvetica Neue Light"/>
                <a:sym typeface="Helvetica Neue Light"/>
              </a:defRPr>
            </a:lvl1pPr>
          </a:lstStyle>
          <a:p>
            <a:pPr/>
            <a:r>
              <a:t>Mirum est notare quam littera gothica, quam nunc putamus parum claram,</a:t>
            </a:r>
          </a:p>
        </p:txBody>
      </p:sp>
      <p:sp>
        <p:nvSpPr>
          <p:cNvPr id="5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ny Team">
    <p:spTree>
      <p:nvGrpSpPr>
        <p:cNvPr id="1" name=""/>
        <p:cNvGrpSpPr/>
        <p:nvPr/>
      </p:nvGrpSpPr>
      <p:grpSpPr>
        <a:xfrm>
          <a:off x="0" y="0"/>
          <a:ext cx="0" cy="0"/>
          <a:chOff x="0" y="0"/>
          <a:chExt cx="0" cy="0"/>
        </a:xfrm>
      </p:grpSpPr>
      <p:sp>
        <p:nvSpPr>
          <p:cNvPr id="43" name="Rectangle"/>
          <p:cNvSpPr/>
          <p:nvPr/>
        </p:nvSpPr>
        <p:spPr>
          <a:xfrm>
            <a:off x="5951" y="-1"/>
            <a:ext cx="24360188" cy="13716001"/>
          </a:xfrm>
          <a:prstGeom prst="rect">
            <a:avLst/>
          </a:prstGeom>
          <a:gradFill>
            <a:gsLst>
              <a:gs pos="0">
                <a:srgbClr val="EE48AD"/>
              </a:gs>
              <a:gs pos="48919">
                <a:srgbClr val="FF6561"/>
              </a:gs>
              <a:gs pos="100000">
                <a:srgbClr val="60B7F0"/>
              </a:gs>
            </a:gsLst>
            <a:lin ang="20419"/>
          </a:gradFill>
          <a:ln w="12700">
            <a:miter lim="400000"/>
          </a:ln>
        </p:spPr>
        <p:txBody>
          <a:bodyPr lIns="71437" tIns="71437" rIns="71437" bIns="71437" anchor="ctr"/>
          <a:lstStyle/>
          <a:p>
            <a:pPr>
              <a:defRPr sz="3200">
                <a:solidFill>
                  <a:srgbClr val="FFFFFF"/>
                </a:solidFill>
              </a:defRPr>
            </a:pPr>
          </a:p>
        </p:txBody>
      </p:sp>
      <p:sp>
        <p:nvSpPr>
          <p:cNvPr id="44" name="yh5.jpg"/>
          <p:cNvSpPr/>
          <p:nvPr>
            <p:ph type="pic" idx="21"/>
          </p:nvPr>
        </p:nvSpPr>
        <p:spPr>
          <a:xfrm>
            <a:off x="-26195" y="-1660290"/>
            <a:ext cx="25542093" cy="17036578"/>
          </a:xfrm>
          <a:prstGeom prst="rect">
            <a:avLst/>
          </a:prstGeom>
        </p:spPr>
        <p:txBody>
          <a:bodyPr lIns="91439" tIns="45719" rIns="91439" bIns="45719" anchor="t">
            <a:noAutofit/>
          </a:bodyPr>
          <a:lstStyle/>
          <a:p>
            <a:pPr/>
          </a:p>
        </p:txBody>
      </p:sp>
      <p:sp>
        <p:nvSpPr>
          <p:cNvPr id="45" name="Rectangle"/>
          <p:cNvSpPr/>
          <p:nvPr>
            <p:ph type="body" sz="half" idx="22"/>
          </p:nvPr>
        </p:nvSpPr>
        <p:spPr>
          <a:xfrm>
            <a:off x="16937570" y="-23813"/>
            <a:ext cx="7450244" cy="13763626"/>
          </a:xfrm>
          <a:prstGeom prst="rect">
            <a:avLst/>
          </a:prstGeom>
          <a:solidFill>
            <a:srgbClr val="FFFFFF">
              <a:alpha val="76764"/>
            </a:srgbClr>
          </a:solidFill>
        </p:spPr>
        <p:txBody>
          <a:bodyPr>
            <a:noAutofit/>
          </a:bodyPr>
          <a:lstStyle/>
          <a:p>
            <a:pPr marL="0" indent="0" algn="ctr">
              <a:spcBef>
                <a:spcPts val="0"/>
              </a:spcBef>
              <a:buSzTx/>
              <a:buNone/>
              <a:defRPr sz="3200">
                <a:solidFill>
                  <a:srgbClr val="FFFFFF"/>
                </a:solidFill>
              </a:defRPr>
            </a:pPr>
          </a:p>
        </p:txBody>
      </p:sp>
      <p:sp>
        <p:nvSpPr>
          <p:cNvPr id="46" name="Image"/>
          <p:cNvSpPr/>
          <p:nvPr>
            <p:ph type="pic" sz="quarter" idx="23"/>
          </p:nvPr>
        </p:nvSpPr>
        <p:spPr>
          <a:xfrm>
            <a:off x="19242358" y="5029591"/>
            <a:ext cx="2840668" cy="2886118"/>
          </a:xfrm>
          <a:prstGeom prst="rect">
            <a:avLst/>
          </a:prstGeom>
          <a:ln w="63500">
            <a:solidFill>
              <a:srgbClr val="FFFFFF"/>
            </a:solidFill>
          </a:ln>
        </p:spPr>
        <p:txBody>
          <a:bodyPr lIns="91439" tIns="45719" rIns="91439" bIns="45719" anchor="t">
            <a:noAutofit/>
          </a:bodyPr>
          <a:lstStyle/>
          <a:p>
            <a:pPr/>
          </a:p>
        </p:txBody>
      </p:sp>
      <p:sp>
        <p:nvSpPr>
          <p:cNvPr id="47" name="Aliquam nonummy"/>
          <p:cNvSpPr txBox="1"/>
          <p:nvPr>
            <p:ph type="body" sz="quarter" idx="24"/>
          </p:nvPr>
        </p:nvSpPr>
        <p:spPr>
          <a:xfrm>
            <a:off x="4467431" y="8550355"/>
            <a:ext cx="8218641" cy="1024008"/>
          </a:xfrm>
          <a:prstGeom prst="rect">
            <a:avLst/>
          </a:prstGeom>
        </p:spPr>
        <p:txBody>
          <a:bodyPr>
            <a:spAutoFit/>
          </a:bodyPr>
          <a:lstStyle>
            <a:lvl1pPr marL="0" indent="0" algn="ctr">
              <a:spcBef>
                <a:spcPts val="0"/>
              </a:spcBef>
              <a:buSzTx/>
              <a:buNone/>
              <a:defRPr spc="0" sz="6000">
                <a:latin typeface="Helvetica Neue UltraLight"/>
                <a:ea typeface="Helvetica Neue UltraLight"/>
                <a:cs typeface="Helvetica Neue UltraLight"/>
                <a:sym typeface="Helvetica Neue UltraLight"/>
              </a:defRPr>
            </a:lvl1pPr>
          </a:lstStyle>
          <a:p>
            <a:pPr/>
            <a:r>
              <a:t>Aliquam nonummy</a:t>
            </a:r>
          </a:p>
        </p:txBody>
      </p:sp>
      <p:sp>
        <p:nvSpPr>
          <p:cNvPr id="48" name="Laura Sollemnes"/>
          <p:cNvSpPr txBox="1"/>
          <p:nvPr>
            <p:ph type="body" sz="quarter" idx="25"/>
          </p:nvPr>
        </p:nvSpPr>
        <p:spPr>
          <a:xfrm>
            <a:off x="19222829" y="7925475"/>
            <a:ext cx="2879726" cy="589025"/>
          </a:xfrm>
          <a:prstGeom prst="rect">
            <a:avLst/>
          </a:prstGeom>
        </p:spPr>
        <p:txBody>
          <a:bodyPr wrap="none">
            <a:spAutoFit/>
          </a:bodyPr>
          <a:lstStyle>
            <a:lvl1pPr marL="0" indent="0" algn="ctr">
              <a:spcBef>
                <a:spcPts val="0"/>
              </a:spcBef>
              <a:buSzTx/>
              <a:buNone/>
              <a:defRPr sz="3000">
                <a:latin typeface="Helvetica Neue Light"/>
                <a:ea typeface="Helvetica Neue Light"/>
                <a:cs typeface="Helvetica Neue Light"/>
                <a:sym typeface="Helvetica Neue Light"/>
              </a:defRPr>
            </a:lvl1pPr>
          </a:lstStyle>
          <a:p>
            <a:pPr/>
            <a:r>
              <a:t>Laura Sollemnes</a:t>
            </a:r>
          </a:p>
        </p:txBody>
      </p:sp>
      <p:sp>
        <p:nvSpPr>
          <p:cNvPr id="49" name="Image"/>
          <p:cNvSpPr/>
          <p:nvPr>
            <p:ph type="pic" sz="quarter" idx="26"/>
          </p:nvPr>
        </p:nvSpPr>
        <p:spPr>
          <a:xfrm>
            <a:off x="19355655" y="9205896"/>
            <a:ext cx="2614074" cy="2629758"/>
          </a:xfrm>
          <a:prstGeom prst="rect">
            <a:avLst/>
          </a:prstGeom>
          <a:ln w="63500">
            <a:solidFill>
              <a:srgbClr val="FFFFFF"/>
            </a:solidFill>
          </a:ln>
        </p:spPr>
        <p:txBody>
          <a:bodyPr lIns="91439" tIns="45719" rIns="91439" bIns="45719" anchor="t">
            <a:noAutofit/>
          </a:bodyPr>
          <a:lstStyle/>
          <a:p>
            <a:pPr/>
          </a:p>
        </p:txBody>
      </p:sp>
      <p:sp>
        <p:nvSpPr>
          <p:cNvPr id="50" name="Daniel Dolor"/>
          <p:cNvSpPr txBox="1"/>
          <p:nvPr>
            <p:ph type="body" sz="quarter" idx="27"/>
          </p:nvPr>
        </p:nvSpPr>
        <p:spPr>
          <a:xfrm>
            <a:off x="19593352" y="11973599"/>
            <a:ext cx="2138681" cy="589025"/>
          </a:xfrm>
          <a:prstGeom prst="rect">
            <a:avLst/>
          </a:prstGeom>
        </p:spPr>
        <p:txBody>
          <a:bodyPr wrap="none">
            <a:spAutoFit/>
          </a:bodyPr>
          <a:lstStyle>
            <a:lvl1pPr marL="0" indent="0" algn="ctr">
              <a:spcBef>
                <a:spcPts val="0"/>
              </a:spcBef>
              <a:buSzTx/>
              <a:buNone/>
              <a:defRPr sz="3000">
                <a:latin typeface="Helvetica Neue Light"/>
                <a:ea typeface="Helvetica Neue Light"/>
                <a:cs typeface="Helvetica Neue Light"/>
                <a:sym typeface="Helvetica Neue Light"/>
              </a:defRPr>
            </a:lvl1pPr>
          </a:lstStyle>
          <a:p>
            <a:pPr/>
            <a:r>
              <a:t>Daniel Dolor</a:t>
            </a:r>
          </a:p>
        </p:txBody>
      </p:sp>
      <p:sp>
        <p:nvSpPr>
          <p:cNvPr id="51" name="Typi non habent claritatem insitam; est usus legentis in iis qui facit eorum claritatem. Investigationes demonstraverunt lectores legere me lius quod ii legunt saepius. Claritas est etiam processus dynamicus, qui sequitur mutationem"/>
          <p:cNvSpPr txBox="1"/>
          <p:nvPr>
            <p:ph type="body" sz="quarter" idx="28"/>
          </p:nvPr>
        </p:nvSpPr>
        <p:spPr>
          <a:xfrm>
            <a:off x="4300868" y="10099513"/>
            <a:ext cx="8551765" cy="1607235"/>
          </a:xfrm>
          <a:prstGeom prst="rect">
            <a:avLst/>
          </a:prstGeom>
        </p:spPr>
        <p:txBody>
          <a:bodyPr>
            <a:spAutoFit/>
          </a:bodyPr>
          <a:lstStyle>
            <a:lvl1pPr marL="0" indent="0" algn="ctr">
              <a:spcBef>
                <a:spcPts val="0"/>
              </a:spcBef>
              <a:buSzTx/>
              <a:buNone/>
              <a:defRPr sz="2400">
                <a:latin typeface="Helvetica Neue Light"/>
                <a:ea typeface="Helvetica Neue Light"/>
                <a:cs typeface="Helvetica Neue Light"/>
                <a:sym typeface="Helvetica Neue Light"/>
              </a:defRPr>
            </a:lvl1pPr>
          </a:lstStyle>
          <a:p>
            <a:pPr/>
            <a:r>
              <a:t>Typi non habent claritatem insitam; est usus legentis in iis qui facit eorum claritatem. Investigationes demonstraverunt lectores legere me lius quod ii legunt saepius. Claritas est etiam processus dynamicus, qui sequitur mutationem</a:t>
            </a:r>
          </a:p>
        </p:txBody>
      </p:sp>
      <p:sp>
        <p:nvSpPr>
          <p:cNvPr id="52" name="Image"/>
          <p:cNvSpPr/>
          <p:nvPr>
            <p:ph type="pic" sz="quarter" idx="29"/>
          </p:nvPr>
        </p:nvSpPr>
        <p:spPr>
          <a:xfrm>
            <a:off x="19355655" y="1091348"/>
            <a:ext cx="2614074" cy="2666355"/>
          </a:xfrm>
          <a:prstGeom prst="rect">
            <a:avLst/>
          </a:prstGeom>
          <a:ln w="63500">
            <a:solidFill>
              <a:srgbClr val="FFFFFF"/>
            </a:solidFill>
          </a:ln>
        </p:spPr>
        <p:txBody>
          <a:bodyPr lIns="91439" tIns="45719" rIns="91439" bIns="45719" anchor="t">
            <a:noAutofit/>
          </a:bodyPr>
          <a:lstStyle/>
          <a:p>
            <a:pPr/>
          </a:p>
        </p:txBody>
      </p:sp>
      <p:sp>
        <p:nvSpPr>
          <p:cNvPr id="53" name="Amanda Dolor"/>
          <p:cNvSpPr txBox="1"/>
          <p:nvPr>
            <p:ph type="body" sz="quarter" idx="30"/>
          </p:nvPr>
        </p:nvSpPr>
        <p:spPr>
          <a:xfrm>
            <a:off x="19406281" y="3877350"/>
            <a:ext cx="2512823" cy="589025"/>
          </a:xfrm>
          <a:prstGeom prst="rect">
            <a:avLst/>
          </a:prstGeom>
        </p:spPr>
        <p:txBody>
          <a:bodyPr wrap="none">
            <a:spAutoFit/>
          </a:bodyPr>
          <a:lstStyle>
            <a:lvl1pPr marL="0" indent="0" algn="ctr">
              <a:spcBef>
                <a:spcPts val="0"/>
              </a:spcBef>
              <a:buSzTx/>
              <a:buNone/>
              <a:defRPr sz="3000">
                <a:latin typeface="Helvetica Neue Light"/>
                <a:ea typeface="Helvetica Neue Light"/>
                <a:cs typeface="Helvetica Neue Light"/>
                <a:sym typeface="Helvetica Neue Light"/>
              </a:defRPr>
            </a:lvl1pPr>
          </a:lstStyle>
          <a:p>
            <a:pPr/>
            <a:r>
              <a:t>Amanda Dolor</a:t>
            </a:r>
          </a:p>
        </p:txBody>
      </p:sp>
      <p:sp>
        <p:nvSpPr>
          <p:cNvPr id="54" name="quam nunc putamus parum claram, anteposuerit litterarum"/>
          <p:cNvSpPr txBox="1"/>
          <p:nvPr>
            <p:ph type="body" sz="quarter" idx="31"/>
          </p:nvPr>
        </p:nvSpPr>
        <p:spPr>
          <a:xfrm>
            <a:off x="4887718" y="7157394"/>
            <a:ext cx="7378066" cy="904876"/>
          </a:xfrm>
          <a:prstGeom prst="rect">
            <a:avLst/>
          </a:prstGeom>
        </p:spPr>
        <p:txBody>
          <a:bodyPr>
            <a:spAutoFit/>
          </a:bodyPr>
          <a:lstStyle>
            <a:lvl1pPr marL="0" indent="0" algn="ctr">
              <a:spcBef>
                <a:spcPts val="0"/>
              </a:spcBef>
              <a:buSzTx/>
              <a:buNone/>
              <a:defRPr cap="all" spc="286" sz="2200">
                <a:solidFill>
                  <a:srgbClr val="FFFFFF"/>
                </a:solidFill>
                <a:latin typeface="Avenir Next Regular"/>
                <a:ea typeface="Avenir Next Regular"/>
                <a:cs typeface="Avenir Next Regular"/>
                <a:sym typeface="Avenir Next Regular"/>
              </a:defRPr>
            </a:lvl1pPr>
          </a:lstStyle>
          <a:p>
            <a:pPr/>
            <a:r>
              <a:t>quam nunc putamus parum claram, anteposuerit litterarum </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inental Statistics 3">
    <p:spTree>
      <p:nvGrpSpPr>
        <p:cNvPr id="1" name=""/>
        <p:cNvGrpSpPr/>
        <p:nvPr/>
      </p:nvGrpSpPr>
      <p:grpSpPr>
        <a:xfrm>
          <a:off x="0" y="0"/>
          <a:ext cx="0" cy="0"/>
          <a:chOff x="0" y="0"/>
          <a:chExt cx="0" cy="0"/>
        </a:xfrm>
      </p:grpSpPr>
      <p:sp>
        <p:nvSpPr>
          <p:cNvPr id="576" name="Rectangle"/>
          <p:cNvSpPr/>
          <p:nvPr/>
        </p:nvSpPr>
        <p:spPr>
          <a:xfrm>
            <a:off x="-20278" y="-26324"/>
            <a:ext cx="24424556" cy="13768648"/>
          </a:xfrm>
          <a:prstGeom prst="rect">
            <a:avLst/>
          </a:prstGeom>
          <a:solidFill>
            <a:srgbClr val="FFF3E8"/>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FFFFFF"/>
                </a:solidFill>
              </a:defRPr>
            </a:lvl1pPr>
          </a:lstStyle>
          <a:p>
            <a:pPr/>
            <a:r>
              <a:t> </a:t>
            </a:r>
          </a:p>
        </p:txBody>
      </p:sp>
      <p:sp>
        <p:nvSpPr>
          <p:cNvPr id="577" name="Eorum claritatem usus"/>
          <p:cNvSpPr txBox="1"/>
          <p:nvPr>
            <p:ph type="body" sz="quarter" idx="21"/>
          </p:nvPr>
        </p:nvSpPr>
        <p:spPr>
          <a:xfrm>
            <a:off x="6794293" y="1283588"/>
            <a:ext cx="10795414" cy="1284537"/>
          </a:xfrm>
          <a:prstGeom prst="rect">
            <a:avLst/>
          </a:prstGeom>
        </p:spPr>
        <p:txBody>
          <a:bodyPr>
            <a:spAutoFit/>
          </a:bodyPr>
          <a:lstStyle>
            <a:lvl1pPr marL="0" indent="0" algn="ctr">
              <a:spcBef>
                <a:spcPts val="0"/>
              </a:spcBef>
              <a:buSzTx/>
              <a:buNone/>
              <a:defRPr spc="0" sz="7800">
                <a:latin typeface="Helvetica Neue UltraLight"/>
                <a:ea typeface="Helvetica Neue UltraLight"/>
                <a:cs typeface="Helvetica Neue UltraLight"/>
                <a:sym typeface="Helvetica Neue UltraLight"/>
              </a:defRPr>
            </a:lvl1pPr>
          </a:lstStyle>
          <a:p>
            <a:pPr/>
            <a:r>
              <a:t>Eorum claritatem usus</a:t>
            </a:r>
          </a:p>
        </p:txBody>
      </p:sp>
      <p:sp>
        <p:nvSpPr>
          <p:cNvPr id="578" name="Typi non habent claritatem insitam; est usus legentis in iis qui facit eorum claritatem."/>
          <p:cNvSpPr txBox="1"/>
          <p:nvPr>
            <p:ph type="body" sz="quarter" idx="22"/>
          </p:nvPr>
        </p:nvSpPr>
        <p:spPr>
          <a:xfrm>
            <a:off x="7964042" y="2717884"/>
            <a:ext cx="8455917" cy="996161"/>
          </a:xfrm>
          <a:prstGeom prst="rect">
            <a:avLst/>
          </a:prstGeom>
        </p:spPr>
        <p:txBody>
          <a:bodyPr>
            <a:spAutoFit/>
          </a:bodyPr>
          <a:lstStyle>
            <a:lvl1pPr marL="0" indent="0" algn="ctr">
              <a:spcBef>
                <a:spcPts val="0"/>
              </a:spcBef>
              <a:buSzTx/>
              <a:buNone/>
              <a:defRPr i="1" sz="2800">
                <a:latin typeface="Helvetica Neue Thin"/>
                <a:ea typeface="Helvetica Neue Thin"/>
                <a:cs typeface="Helvetica Neue Thin"/>
                <a:sym typeface="Helvetica Neue Thin"/>
              </a:defRPr>
            </a:lvl1pPr>
          </a:lstStyle>
          <a:p>
            <a:pPr/>
            <a:r>
              <a:t>Typi non habent claritatem insitam; est usus legentis in iis qui facit eorum claritatem.</a:t>
            </a:r>
          </a:p>
        </p:txBody>
      </p:sp>
      <p:sp>
        <p:nvSpPr>
          <p:cNvPr id="579" name="Circle"/>
          <p:cNvSpPr/>
          <p:nvPr/>
        </p:nvSpPr>
        <p:spPr>
          <a:xfrm>
            <a:off x="11944482" y="4670711"/>
            <a:ext cx="7194353" cy="7194352"/>
          </a:xfrm>
          <a:prstGeom prst="ellipse">
            <a:avLst/>
          </a:prstGeom>
          <a:ln w="12700">
            <a:solidFill>
              <a:srgbClr val="7D81AF"/>
            </a:solidFill>
            <a:miter lim="400000"/>
          </a:ln>
        </p:spPr>
        <p:txBody>
          <a:bodyPr lIns="71437" tIns="71437" rIns="71437" bIns="71437" anchor="ctr"/>
          <a:lstStyle/>
          <a:p>
            <a:pPr>
              <a:defRPr sz="3200">
                <a:solidFill>
                  <a:srgbClr val="FFFFFF"/>
                </a:solidFill>
              </a:defRPr>
            </a:pPr>
          </a:p>
        </p:txBody>
      </p:sp>
      <p:sp>
        <p:nvSpPr>
          <p:cNvPr id="580" name="Shape"/>
          <p:cNvSpPr/>
          <p:nvPr/>
        </p:nvSpPr>
        <p:spPr>
          <a:xfrm>
            <a:off x="13685505" y="5241545"/>
            <a:ext cx="3712306" cy="6052686"/>
          </a:xfrm>
          <a:custGeom>
            <a:avLst/>
            <a:gdLst/>
            <a:ahLst/>
            <a:cxnLst>
              <a:cxn ang="0">
                <a:pos x="wd2" y="hd2"/>
              </a:cxn>
              <a:cxn ang="5400000">
                <a:pos x="wd2" y="hd2"/>
              </a:cxn>
              <a:cxn ang="10800000">
                <a:pos x="wd2" y="hd2"/>
              </a:cxn>
              <a:cxn ang="16200000">
                <a:pos x="wd2" y="hd2"/>
              </a:cxn>
            </a:cxnLst>
            <a:rect l="0" t="0" r="r" b="b"/>
            <a:pathLst>
              <a:path w="21156" h="21346" fill="norm" stroke="1" extrusionOk="0">
                <a:moveTo>
                  <a:pt x="14907" y="13611"/>
                </a:moveTo>
                <a:cubicBezTo>
                  <a:pt x="14908" y="13576"/>
                  <a:pt x="14915" y="13542"/>
                  <a:pt x="14927" y="13508"/>
                </a:cubicBezTo>
                <a:cubicBezTo>
                  <a:pt x="14945" y="13527"/>
                  <a:pt x="14935" y="13561"/>
                  <a:pt x="14907" y="13611"/>
                </a:cubicBezTo>
                <a:cubicBezTo>
                  <a:pt x="14911" y="13596"/>
                  <a:pt x="14935" y="13561"/>
                  <a:pt x="14907" y="13611"/>
                </a:cubicBezTo>
                <a:close/>
                <a:moveTo>
                  <a:pt x="13846" y="3906"/>
                </a:moveTo>
                <a:cubicBezTo>
                  <a:pt x="13745" y="4068"/>
                  <a:pt x="13727" y="4129"/>
                  <a:pt x="13495" y="4231"/>
                </a:cubicBezTo>
                <a:cubicBezTo>
                  <a:pt x="13568" y="4090"/>
                  <a:pt x="13714" y="3995"/>
                  <a:pt x="13864" y="3877"/>
                </a:cubicBezTo>
                <a:lnTo>
                  <a:pt x="13846" y="3906"/>
                </a:lnTo>
                <a:cubicBezTo>
                  <a:pt x="13827" y="3937"/>
                  <a:pt x="13846" y="3906"/>
                  <a:pt x="13846" y="3906"/>
                </a:cubicBezTo>
                <a:close/>
                <a:moveTo>
                  <a:pt x="12475" y="14778"/>
                </a:moveTo>
                <a:cubicBezTo>
                  <a:pt x="12516" y="14778"/>
                  <a:pt x="12564" y="14776"/>
                  <a:pt x="12595" y="14795"/>
                </a:cubicBezTo>
                <a:cubicBezTo>
                  <a:pt x="12555" y="14785"/>
                  <a:pt x="12514" y="14778"/>
                  <a:pt x="12475" y="14778"/>
                </a:cubicBezTo>
                <a:cubicBezTo>
                  <a:pt x="12476" y="14778"/>
                  <a:pt x="12514" y="14778"/>
                  <a:pt x="12475" y="14778"/>
                </a:cubicBezTo>
                <a:close/>
                <a:moveTo>
                  <a:pt x="7113" y="17141"/>
                </a:moveTo>
                <a:cubicBezTo>
                  <a:pt x="7109" y="17139"/>
                  <a:pt x="7101" y="17127"/>
                  <a:pt x="7096" y="17118"/>
                </a:cubicBezTo>
                <a:cubicBezTo>
                  <a:pt x="7113" y="17112"/>
                  <a:pt x="7129" y="17104"/>
                  <a:pt x="7143" y="17096"/>
                </a:cubicBezTo>
                <a:cubicBezTo>
                  <a:pt x="7135" y="17114"/>
                  <a:pt x="7137" y="17132"/>
                  <a:pt x="7149" y="17150"/>
                </a:cubicBezTo>
                <a:lnTo>
                  <a:pt x="7113" y="17141"/>
                </a:lnTo>
                <a:cubicBezTo>
                  <a:pt x="7109" y="17139"/>
                  <a:pt x="7113" y="17141"/>
                  <a:pt x="7113" y="17141"/>
                </a:cubicBezTo>
                <a:close/>
                <a:moveTo>
                  <a:pt x="4271" y="153"/>
                </a:moveTo>
                <a:cubicBezTo>
                  <a:pt x="4271" y="153"/>
                  <a:pt x="4274" y="153"/>
                  <a:pt x="4271" y="153"/>
                </a:cubicBezTo>
                <a:cubicBezTo>
                  <a:pt x="4271" y="153"/>
                  <a:pt x="4271" y="153"/>
                  <a:pt x="4271" y="153"/>
                </a:cubicBezTo>
                <a:close/>
                <a:moveTo>
                  <a:pt x="21083" y="5876"/>
                </a:moveTo>
                <a:cubicBezTo>
                  <a:pt x="20878" y="5351"/>
                  <a:pt x="20177" y="5444"/>
                  <a:pt x="19555" y="5083"/>
                </a:cubicBezTo>
                <a:cubicBezTo>
                  <a:pt x="19066" y="4799"/>
                  <a:pt x="18685" y="4740"/>
                  <a:pt x="18023" y="4717"/>
                </a:cubicBezTo>
                <a:cubicBezTo>
                  <a:pt x="17537" y="4700"/>
                  <a:pt x="17283" y="4482"/>
                  <a:pt x="16812" y="4685"/>
                </a:cubicBezTo>
                <a:cubicBezTo>
                  <a:pt x="16950" y="4215"/>
                  <a:pt x="15462" y="3995"/>
                  <a:pt x="14945" y="4103"/>
                </a:cubicBezTo>
                <a:cubicBezTo>
                  <a:pt x="14955" y="4083"/>
                  <a:pt x="15053" y="3900"/>
                  <a:pt x="15053" y="3900"/>
                </a:cubicBezTo>
                <a:cubicBezTo>
                  <a:pt x="14663" y="3887"/>
                  <a:pt x="14273" y="3873"/>
                  <a:pt x="13883" y="3862"/>
                </a:cubicBezTo>
                <a:cubicBezTo>
                  <a:pt x="14117" y="3655"/>
                  <a:pt x="14501" y="3533"/>
                  <a:pt x="14274" y="3246"/>
                </a:cubicBezTo>
                <a:cubicBezTo>
                  <a:pt x="13791" y="3298"/>
                  <a:pt x="13738" y="2329"/>
                  <a:pt x="13421" y="2513"/>
                </a:cubicBezTo>
                <a:cubicBezTo>
                  <a:pt x="13222" y="2341"/>
                  <a:pt x="12877" y="2206"/>
                  <a:pt x="12575" y="2135"/>
                </a:cubicBezTo>
                <a:cubicBezTo>
                  <a:pt x="12586" y="2119"/>
                  <a:pt x="12595" y="2102"/>
                  <a:pt x="12600" y="2085"/>
                </a:cubicBezTo>
                <a:cubicBezTo>
                  <a:pt x="12472" y="2018"/>
                  <a:pt x="11718" y="1855"/>
                  <a:pt x="11552" y="2009"/>
                </a:cubicBezTo>
                <a:cubicBezTo>
                  <a:pt x="11407" y="1950"/>
                  <a:pt x="11152" y="1951"/>
                  <a:pt x="10982" y="1957"/>
                </a:cubicBezTo>
                <a:lnTo>
                  <a:pt x="10971" y="1915"/>
                </a:lnTo>
                <a:lnTo>
                  <a:pt x="10942" y="1935"/>
                </a:lnTo>
                <a:cubicBezTo>
                  <a:pt x="10847" y="1887"/>
                  <a:pt x="10590" y="1730"/>
                  <a:pt x="10461" y="1730"/>
                </a:cubicBezTo>
                <a:cubicBezTo>
                  <a:pt x="10603" y="1730"/>
                  <a:pt x="10202" y="1408"/>
                  <a:pt x="10132" y="1370"/>
                </a:cubicBezTo>
                <a:cubicBezTo>
                  <a:pt x="10175" y="1376"/>
                  <a:pt x="10205" y="1380"/>
                  <a:pt x="10205" y="1380"/>
                </a:cubicBezTo>
                <a:cubicBezTo>
                  <a:pt x="9946" y="1224"/>
                  <a:pt x="9692" y="1045"/>
                  <a:pt x="9292" y="1115"/>
                </a:cubicBezTo>
                <a:cubicBezTo>
                  <a:pt x="9308" y="1100"/>
                  <a:pt x="9312" y="1069"/>
                  <a:pt x="9318" y="1047"/>
                </a:cubicBezTo>
                <a:cubicBezTo>
                  <a:pt x="9756" y="901"/>
                  <a:pt x="8958" y="655"/>
                  <a:pt x="8719" y="691"/>
                </a:cubicBezTo>
                <a:cubicBezTo>
                  <a:pt x="8697" y="649"/>
                  <a:pt x="8672" y="637"/>
                  <a:pt x="8622" y="605"/>
                </a:cubicBezTo>
                <a:cubicBezTo>
                  <a:pt x="8595" y="615"/>
                  <a:pt x="8857" y="603"/>
                  <a:pt x="8946" y="583"/>
                </a:cubicBezTo>
                <a:lnTo>
                  <a:pt x="8946" y="424"/>
                </a:lnTo>
                <a:cubicBezTo>
                  <a:pt x="8584" y="419"/>
                  <a:pt x="8041" y="370"/>
                  <a:pt x="7753" y="527"/>
                </a:cubicBezTo>
                <a:cubicBezTo>
                  <a:pt x="7325" y="761"/>
                  <a:pt x="7238" y="462"/>
                  <a:pt x="6865" y="462"/>
                </a:cubicBezTo>
                <a:cubicBezTo>
                  <a:pt x="6651" y="462"/>
                  <a:pt x="6162" y="582"/>
                  <a:pt x="6100" y="423"/>
                </a:cubicBezTo>
                <a:cubicBezTo>
                  <a:pt x="6035" y="257"/>
                  <a:pt x="5794" y="173"/>
                  <a:pt x="5530" y="201"/>
                </a:cubicBezTo>
                <a:cubicBezTo>
                  <a:pt x="5798" y="201"/>
                  <a:pt x="4516" y="-254"/>
                  <a:pt x="5126" y="246"/>
                </a:cubicBezTo>
                <a:cubicBezTo>
                  <a:pt x="4964" y="310"/>
                  <a:pt x="4729" y="281"/>
                  <a:pt x="4573" y="365"/>
                </a:cubicBezTo>
                <a:cubicBezTo>
                  <a:pt x="4569" y="357"/>
                  <a:pt x="4565" y="351"/>
                  <a:pt x="4561" y="344"/>
                </a:cubicBezTo>
                <a:cubicBezTo>
                  <a:pt x="4686" y="310"/>
                  <a:pt x="4802" y="265"/>
                  <a:pt x="4906" y="212"/>
                </a:cubicBezTo>
                <a:cubicBezTo>
                  <a:pt x="4915" y="-229"/>
                  <a:pt x="4397" y="153"/>
                  <a:pt x="4270" y="153"/>
                </a:cubicBezTo>
                <a:cubicBezTo>
                  <a:pt x="4167" y="164"/>
                  <a:pt x="3359" y="353"/>
                  <a:pt x="3319" y="417"/>
                </a:cubicBezTo>
                <a:lnTo>
                  <a:pt x="3145" y="383"/>
                </a:lnTo>
                <a:cubicBezTo>
                  <a:pt x="2836" y="502"/>
                  <a:pt x="2710" y="657"/>
                  <a:pt x="2597" y="861"/>
                </a:cubicBezTo>
                <a:lnTo>
                  <a:pt x="2632" y="881"/>
                </a:lnTo>
                <a:lnTo>
                  <a:pt x="2609" y="891"/>
                </a:lnTo>
                <a:cubicBezTo>
                  <a:pt x="2609" y="891"/>
                  <a:pt x="2630" y="919"/>
                  <a:pt x="2631" y="920"/>
                </a:cubicBezTo>
                <a:cubicBezTo>
                  <a:pt x="2441" y="925"/>
                  <a:pt x="2439" y="994"/>
                  <a:pt x="2367" y="1082"/>
                </a:cubicBezTo>
                <a:cubicBezTo>
                  <a:pt x="2327" y="1132"/>
                  <a:pt x="2134" y="1188"/>
                  <a:pt x="2046" y="1216"/>
                </a:cubicBezTo>
                <a:cubicBezTo>
                  <a:pt x="2006" y="1191"/>
                  <a:pt x="1971" y="1160"/>
                  <a:pt x="1938" y="1132"/>
                </a:cubicBezTo>
                <a:lnTo>
                  <a:pt x="1757" y="1278"/>
                </a:lnTo>
                <a:lnTo>
                  <a:pt x="1868" y="1415"/>
                </a:lnTo>
                <a:lnTo>
                  <a:pt x="1840" y="1419"/>
                </a:lnTo>
                <a:lnTo>
                  <a:pt x="1824" y="1473"/>
                </a:lnTo>
                <a:lnTo>
                  <a:pt x="1805" y="1460"/>
                </a:lnTo>
                <a:cubicBezTo>
                  <a:pt x="1758" y="1481"/>
                  <a:pt x="1709" y="1500"/>
                  <a:pt x="1658" y="1517"/>
                </a:cubicBezTo>
                <a:cubicBezTo>
                  <a:pt x="1549" y="1674"/>
                  <a:pt x="1707" y="1979"/>
                  <a:pt x="1798" y="2121"/>
                </a:cubicBezTo>
                <a:lnTo>
                  <a:pt x="1623" y="2198"/>
                </a:lnTo>
                <a:cubicBezTo>
                  <a:pt x="1623" y="2198"/>
                  <a:pt x="1757" y="2274"/>
                  <a:pt x="1768" y="2279"/>
                </a:cubicBezTo>
                <a:cubicBezTo>
                  <a:pt x="1773" y="2424"/>
                  <a:pt x="1650" y="2661"/>
                  <a:pt x="1803" y="2773"/>
                </a:cubicBezTo>
                <a:cubicBezTo>
                  <a:pt x="1723" y="2851"/>
                  <a:pt x="1540" y="2983"/>
                  <a:pt x="1532" y="3078"/>
                </a:cubicBezTo>
                <a:cubicBezTo>
                  <a:pt x="1139" y="3076"/>
                  <a:pt x="1182" y="3360"/>
                  <a:pt x="947" y="3451"/>
                </a:cubicBezTo>
                <a:cubicBezTo>
                  <a:pt x="945" y="3436"/>
                  <a:pt x="951" y="3434"/>
                  <a:pt x="966" y="3447"/>
                </a:cubicBezTo>
                <a:cubicBezTo>
                  <a:pt x="608" y="3513"/>
                  <a:pt x="413" y="3554"/>
                  <a:pt x="434" y="3830"/>
                </a:cubicBezTo>
                <a:cubicBezTo>
                  <a:pt x="410" y="3843"/>
                  <a:pt x="192" y="4024"/>
                  <a:pt x="245" y="4024"/>
                </a:cubicBezTo>
                <a:lnTo>
                  <a:pt x="236" y="4024"/>
                </a:lnTo>
                <a:cubicBezTo>
                  <a:pt x="54" y="4141"/>
                  <a:pt x="48" y="4311"/>
                  <a:pt x="120" y="4482"/>
                </a:cubicBezTo>
                <a:cubicBezTo>
                  <a:pt x="-250" y="4580"/>
                  <a:pt x="355" y="4716"/>
                  <a:pt x="355" y="4730"/>
                </a:cubicBezTo>
                <a:cubicBezTo>
                  <a:pt x="361" y="4790"/>
                  <a:pt x="347" y="4826"/>
                  <a:pt x="446" y="4867"/>
                </a:cubicBezTo>
                <a:cubicBezTo>
                  <a:pt x="418" y="4880"/>
                  <a:pt x="385" y="4889"/>
                  <a:pt x="354" y="4898"/>
                </a:cubicBezTo>
                <a:lnTo>
                  <a:pt x="401" y="5044"/>
                </a:lnTo>
                <a:cubicBezTo>
                  <a:pt x="360" y="5065"/>
                  <a:pt x="295" y="5073"/>
                  <a:pt x="243" y="5074"/>
                </a:cubicBezTo>
                <a:cubicBezTo>
                  <a:pt x="-96" y="5327"/>
                  <a:pt x="100" y="5478"/>
                  <a:pt x="253" y="5724"/>
                </a:cubicBezTo>
                <a:cubicBezTo>
                  <a:pt x="-131" y="5758"/>
                  <a:pt x="906" y="6336"/>
                  <a:pt x="977" y="6405"/>
                </a:cubicBezTo>
                <a:cubicBezTo>
                  <a:pt x="1473" y="6884"/>
                  <a:pt x="1943" y="7410"/>
                  <a:pt x="2366" y="7917"/>
                </a:cubicBezTo>
                <a:cubicBezTo>
                  <a:pt x="2792" y="8429"/>
                  <a:pt x="2834" y="8747"/>
                  <a:pt x="3754" y="9047"/>
                </a:cubicBezTo>
                <a:cubicBezTo>
                  <a:pt x="4138" y="9172"/>
                  <a:pt x="4518" y="9326"/>
                  <a:pt x="4908" y="9441"/>
                </a:cubicBezTo>
                <a:cubicBezTo>
                  <a:pt x="5168" y="9517"/>
                  <a:pt x="5201" y="9759"/>
                  <a:pt x="5520" y="9800"/>
                </a:cubicBezTo>
                <a:cubicBezTo>
                  <a:pt x="5673" y="10251"/>
                  <a:pt x="5783" y="10655"/>
                  <a:pt x="5791" y="11117"/>
                </a:cubicBezTo>
                <a:cubicBezTo>
                  <a:pt x="5711" y="11122"/>
                  <a:pt x="5913" y="12338"/>
                  <a:pt x="5907" y="12464"/>
                </a:cubicBezTo>
                <a:cubicBezTo>
                  <a:pt x="5882" y="13059"/>
                  <a:pt x="5883" y="13548"/>
                  <a:pt x="6193" y="14121"/>
                </a:cubicBezTo>
                <a:lnTo>
                  <a:pt x="6225" y="14132"/>
                </a:lnTo>
                <a:cubicBezTo>
                  <a:pt x="6430" y="14543"/>
                  <a:pt x="6291" y="15161"/>
                  <a:pt x="6165" y="15567"/>
                </a:cubicBezTo>
                <a:lnTo>
                  <a:pt x="5959" y="15469"/>
                </a:lnTo>
                <a:cubicBezTo>
                  <a:pt x="6052" y="15704"/>
                  <a:pt x="6153" y="16040"/>
                  <a:pt x="6421" y="16224"/>
                </a:cubicBezTo>
                <a:cubicBezTo>
                  <a:pt x="6507" y="16420"/>
                  <a:pt x="6366" y="16837"/>
                  <a:pt x="6657" y="17019"/>
                </a:cubicBezTo>
                <a:lnTo>
                  <a:pt x="6608" y="17029"/>
                </a:lnTo>
                <a:cubicBezTo>
                  <a:pt x="6637" y="17135"/>
                  <a:pt x="6673" y="17242"/>
                  <a:pt x="6698" y="17348"/>
                </a:cubicBezTo>
                <a:cubicBezTo>
                  <a:pt x="6724" y="17460"/>
                  <a:pt x="6961" y="17753"/>
                  <a:pt x="7204" y="17552"/>
                </a:cubicBezTo>
                <a:cubicBezTo>
                  <a:pt x="7368" y="17415"/>
                  <a:pt x="7130" y="17379"/>
                  <a:pt x="7104" y="17271"/>
                </a:cubicBezTo>
                <a:cubicBezTo>
                  <a:pt x="7153" y="17247"/>
                  <a:pt x="7205" y="17224"/>
                  <a:pt x="7258" y="17204"/>
                </a:cubicBezTo>
                <a:cubicBezTo>
                  <a:pt x="7266" y="17207"/>
                  <a:pt x="7274" y="17209"/>
                  <a:pt x="7283" y="17212"/>
                </a:cubicBezTo>
                <a:cubicBezTo>
                  <a:pt x="7428" y="17330"/>
                  <a:pt x="7359" y="17669"/>
                  <a:pt x="7457" y="17825"/>
                </a:cubicBezTo>
                <a:cubicBezTo>
                  <a:pt x="7064" y="17733"/>
                  <a:pt x="6781" y="17992"/>
                  <a:pt x="7244" y="18037"/>
                </a:cubicBezTo>
                <a:cubicBezTo>
                  <a:pt x="7249" y="18089"/>
                  <a:pt x="7372" y="18164"/>
                  <a:pt x="7414" y="18219"/>
                </a:cubicBezTo>
                <a:cubicBezTo>
                  <a:pt x="7100" y="18171"/>
                  <a:pt x="6990" y="18391"/>
                  <a:pt x="6948" y="18541"/>
                </a:cubicBezTo>
                <a:cubicBezTo>
                  <a:pt x="6858" y="18867"/>
                  <a:pt x="7590" y="18545"/>
                  <a:pt x="7695" y="18694"/>
                </a:cubicBezTo>
                <a:cubicBezTo>
                  <a:pt x="7722" y="18862"/>
                  <a:pt x="7638" y="18904"/>
                  <a:pt x="7476" y="18960"/>
                </a:cubicBezTo>
                <a:cubicBezTo>
                  <a:pt x="7193" y="19058"/>
                  <a:pt x="7547" y="19380"/>
                  <a:pt x="7676" y="19483"/>
                </a:cubicBezTo>
                <a:cubicBezTo>
                  <a:pt x="7806" y="19585"/>
                  <a:pt x="8719" y="19925"/>
                  <a:pt x="8709" y="20034"/>
                </a:cubicBezTo>
                <a:cubicBezTo>
                  <a:pt x="8675" y="20055"/>
                  <a:pt x="8539" y="20057"/>
                  <a:pt x="8495" y="20060"/>
                </a:cubicBezTo>
                <a:cubicBezTo>
                  <a:pt x="8668" y="20215"/>
                  <a:pt x="8970" y="20245"/>
                  <a:pt x="9155" y="20402"/>
                </a:cubicBezTo>
                <a:cubicBezTo>
                  <a:pt x="9472" y="20673"/>
                  <a:pt x="9686" y="20866"/>
                  <a:pt x="10256" y="20922"/>
                </a:cubicBezTo>
                <a:cubicBezTo>
                  <a:pt x="10224" y="21093"/>
                  <a:pt x="10989" y="21099"/>
                  <a:pt x="11173" y="21106"/>
                </a:cubicBezTo>
                <a:cubicBezTo>
                  <a:pt x="11320" y="21272"/>
                  <a:pt x="11860" y="21266"/>
                  <a:pt x="12121" y="21346"/>
                </a:cubicBezTo>
                <a:cubicBezTo>
                  <a:pt x="12171" y="21325"/>
                  <a:pt x="12226" y="21311"/>
                  <a:pt x="12286" y="21303"/>
                </a:cubicBezTo>
                <a:cubicBezTo>
                  <a:pt x="12279" y="21275"/>
                  <a:pt x="12265" y="21249"/>
                  <a:pt x="12243" y="21224"/>
                </a:cubicBezTo>
                <a:cubicBezTo>
                  <a:pt x="12367" y="21226"/>
                  <a:pt x="12609" y="21245"/>
                  <a:pt x="12688" y="21175"/>
                </a:cubicBezTo>
                <a:cubicBezTo>
                  <a:pt x="13408" y="21075"/>
                  <a:pt x="12856" y="20944"/>
                  <a:pt x="12432" y="20879"/>
                </a:cubicBezTo>
                <a:cubicBezTo>
                  <a:pt x="12038" y="20821"/>
                  <a:pt x="11669" y="20556"/>
                  <a:pt x="11367" y="20396"/>
                </a:cubicBezTo>
                <a:lnTo>
                  <a:pt x="11371" y="20394"/>
                </a:lnTo>
                <a:cubicBezTo>
                  <a:pt x="11287" y="20307"/>
                  <a:pt x="11160" y="20275"/>
                  <a:pt x="11013" y="20336"/>
                </a:cubicBezTo>
                <a:cubicBezTo>
                  <a:pt x="10986" y="20329"/>
                  <a:pt x="10938" y="20310"/>
                  <a:pt x="10929" y="20303"/>
                </a:cubicBezTo>
                <a:cubicBezTo>
                  <a:pt x="10926" y="20288"/>
                  <a:pt x="10923" y="20273"/>
                  <a:pt x="10922" y="20258"/>
                </a:cubicBezTo>
                <a:lnTo>
                  <a:pt x="11154" y="20296"/>
                </a:lnTo>
                <a:lnTo>
                  <a:pt x="11240" y="20191"/>
                </a:lnTo>
                <a:cubicBezTo>
                  <a:pt x="10960" y="20056"/>
                  <a:pt x="10729" y="19885"/>
                  <a:pt x="10600" y="19679"/>
                </a:cubicBezTo>
                <a:cubicBezTo>
                  <a:pt x="11043" y="19491"/>
                  <a:pt x="10850" y="19267"/>
                  <a:pt x="11190" y="19008"/>
                </a:cubicBezTo>
                <a:cubicBezTo>
                  <a:pt x="11610" y="18689"/>
                  <a:pt x="10881" y="18589"/>
                  <a:pt x="10564" y="18488"/>
                </a:cubicBezTo>
                <a:cubicBezTo>
                  <a:pt x="9933" y="18287"/>
                  <a:pt x="10482" y="18110"/>
                  <a:pt x="10762" y="17956"/>
                </a:cubicBezTo>
                <a:cubicBezTo>
                  <a:pt x="11082" y="17780"/>
                  <a:pt x="10532" y="17572"/>
                  <a:pt x="10925" y="17461"/>
                </a:cubicBezTo>
                <a:cubicBezTo>
                  <a:pt x="11053" y="17363"/>
                  <a:pt x="11542" y="17241"/>
                  <a:pt x="11132" y="17081"/>
                </a:cubicBezTo>
                <a:cubicBezTo>
                  <a:pt x="10719" y="16920"/>
                  <a:pt x="10542" y="17195"/>
                  <a:pt x="10370" y="16756"/>
                </a:cubicBezTo>
                <a:cubicBezTo>
                  <a:pt x="10280" y="16736"/>
                  <a:pt x="10698" y="16839"/>
                  <a:pt x="10701" y="16840"/>
                </a:cubicBezTo>
                <a:cubicBezTo>
                  <a:pt x="10852" y="16881"/>
                  <a:pt x="11044" y="16917"/>
                  <a:pt x="11208" y="16880"/>
                </a:cubicBezTo>
                <a:cubicBezTo>
                  <a:pt x="11677" y="16774"/>
                  <a:pt x="11296" y="16620"/>
                  <a:pt x="11327" y="16476"/>
                </a:cubicBezTo>
                <a:lnTo>
                  <a:pt x="11391" y="16465"/>
                </a:lnTo>
                <a:cubicBezTo>
                  <a:pt x="11399" y="16341"/>
                  <a:pt x="11312" y="16265"/>
                  <a:pt x="11208" y="16169"/>
                </a:cubicBezTo>
                <a:cubicBezTo>
                  <a:pt x="11664" y="16259"/>
                  <a:pt x="12455" y="16159"/>
                  <a:pt x="12835" y="15994"/>
                </a:cubicBezTo>
                <a:cubicBezTo>
                  <a:pt x="13028" y="15910"/>
                  <a:pt x="13154" y="15698"/>
                  <a:pt x="13228" y="15565"/>
                </a:cubicBezTo>
                <a:cubicBezTo>
                  <a:pt x="13402" y="15253"/>
                  <a:pt x="12911" y="15333"/>
                  <a:pt x="12834" y="15144"/>
                </a:cubicBezTo>
                <a:cubicBezTo>
                  <a:pt x="12802" y="15022"/>
                  <a:pt x="12963" y="14987"/>
                  <a:pt x="12778" y="14873"/>
                </a:cubicBezTo>
                <a:cubicBezTo>
                  <a:pt x="13254" y="14989"/>
                  <a:pt x="14069" y="14954"/>
                  <a:pt x="14075" y="14543"/>
                </a:cubicBezTo>
                <a:cubicBezTo>
                  <a:pt x="14715" y="14565"/>
                  <a:pt x="14622" y="13934"/>
                  <a:pt x="14861" y="13689"/>
                </a:cubicBezTo>
                <a:cubicBezTo>
                  <a:pt x="14826" y="13753"/>
                  <a:pt x="14779" y="13815"/>
                  <a:pt x="14699" y="13862"/>
                </a:cubicBezTo>
                <a:lnTo>
                  <a:pt x="14810" y="13932"/>
                </a:lnTo>
                <a:lnTo>
                  <a:pt x="14823" y="13925"/>
                </a:lnTo>
                <a:lnTo>
                  <a:pt x="14866" y="13945"/>
                </a:lnTo>
                <a:cubicBezTo>
                  <a:pt x="15391" y="13663"/>
                  <a:pt x="15253" y="13268"/>
                  <a:pt x="15713" y="12979"/>
                </a:cubicBezTo>
                <a:cubicBezTo>
                  <a:pt x="16218" y="12660"/>
                  <a:pt x="15525" y="12151"/>
                  <a:pt x="15954" y="11777"/>
                </a:cubicBezTo>
                <a:cubicBezTo>
                  <a:pt x="16313" y="11463"/>
                  <a:pt x="17360" y="11121"/>
                  <a:pt x="17972" y="11165"/>
                </a:cubicBezTo>
                <a:cubicBezTo>
                  <a:pt x="18474" y="11201"/>
                  <a:pt x="18489" y="10927"/>
                  <a:pt x="18940" y="10851"/>
                </a:cubicBezTo>
                <a:cubicBezTo>
                  <a:pt x="18679" y="10613"/>
                  <a:pt x="19041" y="10505"/>
                  <a:pt x="19136" y="10300"/>
                </a:cubicBezTo>
                <a:cubicBezTo>
                  <a:pt x="19263" y="10026"/>
                  <a:pt x="19440" y="9737"/>
                  <a:pt x="19532" y="9473"/>
                </a:cubicBezTo>
                <a:cubicBezTo>
                  <a:pt x="19677" y="9053"/>
                  <a:pt x="19187" y="8394"/>
                  <a:pt x="19505" y="8013"/>
                </a:cubicBezTo>
                <a:cubicBezTo>
                  <a:pt x="20005" y="8053"/>
                  <a:pt x="20030" y="7526"/>
                  <a:pt x="20245" y="7340"/>
                </a:cubicBezTo>
                <a:cubicBezTo>
                  <a:pt x="20849" y="6817"/>
                  <a:pt x="21350" y="6573"/>
                  <a:pt x="21083" y="5876"/>
                </a:cubicBezTo>
                <a:cubicBezTo>
                  <a:pt x="21071" y="5847"/>
                  <a:pt x="21253" y="6319"/>
                  <a:pt x="21083" y="5876"/>
                </a:cubicBezTo>
                <a:close/>
              </a:path>
            </a:pathLst>
          </a:custGeom>
          <a:solidFill>
            <a:srgbClr val="AC98B2"/>
          </a:solidFill>
          <a:ln w="12700">
            <a:miter lim="400000"/>
          </a:ln>
        </p:spPr>
        <p:txBody>
          <a:bodyPr lIns="53578" tIns="53578" rIns="53578" bIns="53578" anchor="ctr"/>
          <a:lstStyle/>
          <a:p>
            <a:pPr defTabSz="642937">
              <a:lnSpc>
                <a:spcPct val="80000"/>
              </a:lnSpc>
              <a:spcBef>
                <a:spcPts val="4900"/>
              </a:spcBef>
              <a:defRPr sz="4200">
                <a:solidFill>
                  <a:srgbClr val="FEFFFF"/>
                </a:solidFill>
                <a:effectLst>
                  <a:outerShdw sx="100000" sy="100000" kx="0" ky="0" algn="b" rotWithShape="0" blurRad="38100" dist="12700" dir="5400000">
                    <a:srgbClr val="000000">
                      <a:alpha val="50000"/>
                    </a:srgbClr>
                  </a:outerShdw>
                </a:effectLst>
                <a:latin typeface="Avenir Next Regular"/>
                <a:ea typeface="Avenir Next Regular"/>
                <a:cs typeface="Avenir Next Regular"/>
                <a:sym typeface="Avenir Next Regular"/>
              </a:defRPr>
            </a:pPr>
          </a:p>
        </p:txBody>
      </p:sp>
      <p:sp>
        <p:nvSpPr>
          <p:cNvPr id="581" name="Circle"/>
          <p:cNvSpPr/>
          <p:nvPr/>
        </p:nvSpPr>
        <p:spPr>
          <a:xfrm>
            <a:off x="11620667" y="9184478"/>
            <a:ext cx="1550807" cy="1550807"/>
          </a:xfrm>
          <a:prstGeom prst="ellipse">
            <a:avLst/>
          </a:prstGeom>
          <a:solidFill>
            <a:srgbClr val="AC98B2"/>
          </a:solidFill>
          <a:ln w="12700">
            <a:miter lim="400000"/>
          </a:ln>
        </p:spPr>
        <p:txBody>
          <a:bodyPr lIns="71437" tIns="71437" rIns="71437" bIns="71437" anchor="ctr"/>
          <a:lstStyle/>
          <a:p>
            <a:pPr>
              <a:defRPr sz="3200">
                <a:solidFill>
                  <a:srgbClr val="FFFFFF"/>
                </a:solidFill>
              </a:defRPr>
            </a:pPr>
          </a:p>
        </p:txBody>
      </p:sp>
      <p:sp>
        <p:nvSpPr>
          <p:cNvPr id="582" name="Image"/>
          <p:cNvSpPr/>
          <p:nvPr>
            <p:ph type="pic" sz="quarter" idx="23"/>
          </p:nvPr>
        </p:nvSpPr>
        <p:spPr>
          <a:xfrm>
            <a:off x="11707651" y="9271461"/>
            <a:ext cx="1376678" cy="1376678"/>
          </a:xfrm>
          <a:prstGeom prst="rect">
            <a:avLst/>
          </a:prstGeom>
        </p:spPr>
        <p:txBody>
          <a:bodyPr lIns="91439" tIns="45719" rIns="91439" bIns="45719" anchor="t">
            <a:noAutofit/>
          </a:bodyPr>
          <a:lstStyle/>
          <a:p>
            <a:pPr/>
          </a:p>
        </p:txBody>
      </p:sp>
      <p:sp>
        <p:nvSpPr>
          <p:cNvPr id="583" name="54%"/>
          <p:cNvSpPr txBox="1"/>
          <p:nvPr>
            <p:ph type="body" sz="quarter" idx="24"/>
          </p:nvPr>
        </p:nvSpPr>
        <p:spPr>
          <a:xfrm>
            <a:off x="15005869" y="6583484"/>
            <a:ext cx="1486231" cy="985846"/>
          </a:xfrm>
          <a:prstGeom prst="rect">
            <a:avLst/>
          </a:prstGeom>
        </p:spPr>
        <p:txBody>
          <a:bodyPr wrap="none">
            <a:spAutoFit/>
          </a:bodyPr>
          <a:lstStyle>
            <a:lvl1pPr marL="0" indent="0" algn="ctr">
              <a:spcBef>
                <a:spcPts val="0"/>
              </a:spcBef>
              <a:buSzTx/>
              <a:buNone/>
              <a:defRPr i="1" sz="5600">
                <a:solidFill>
                  <a:srgbClr val="FFFFFF"/>
                </a:solidFill>
                <a:latin typeface="Helvetica Neue Thin"/>
                <a:ea typeface="Helvetica Neue Thin"/>
                <a:cs typeface="Helvetica Neue Thin"/>
                <a:sym typeface="Helvetica Neue Thin"/>
              </a:defRPr>
            </a:lvl1pPr>
          </a:lstStyle>
          <a:p>
            <a:pPr/>
            <a:r>
              <a:t>54%</a:t>
            </a:r>
          </a:p>
        </p:txBody>
      </p:sp>
      <p:sp>
        <p:nvSpPr>
          <p:cNvPr id="584" name="Notare quam littera gothica, quam nunc"/>
          <p:cNvSpPr txBox="1"/>
          <p:nvPr>
            <p:ph type="body" sz="quarter" idx="25"/>
          </p:nvPr>
        </p:nvSpPr>
        <p:spPr>
          <a:xfrm>
            <a:off x="14907136" y="7499942"/>
            <a:ext cx="1550808" cy="822986"/>
          </a:xfrm>
          <a:prstGeom prst="rect">
            <a:avLst/>
          </a:prstGeom>
        </p:spPr>
        <p:txBody>
          <a:bodyPr>
            <a:spAutoFit/>
          </a:bodyPr>
          <a:lstStyle>
            <a:lvl1pPr marL="0" indent="0" algn="r">
              <a:spcBef>
                <a:spcPts val="0"/>
              </a:spcBef>
              <a:buSzTx/>
              <a:buNone/>
              <a:defRPr i="1" sz="1600">
                <a:solidFill>
                  <a:srgbClr val="FFFFFF"/>
                </a:solidFill>
                <a:latin typeface="Helvetica Neue"/>
                <a:ea typeface="Helvetica Neue"/>
                <a:cs typeface="Helvetica Neue"/>
                <a:sym typeface="Helvetica Neue"/>
              </a:defRPr>
            </a:lvl1pPr>
          </a:lstStyle>
          <a:p>
            <a:pPr/>
            <a:r>
              <a:t>Notare quam littera gothica, quam nunc</a:t>
            </a:r>
          </a:p>
        </p:txBody>
      </p:sp>
      <p:sp>
        <p:nvSpPr>
          <p:cNvPr id="585" name="Typi non habent claritatem insitam; est usus legentis in iis qui facit eorum claritatem."/>
          <p:cNvSpPr txBox="1"/>
          <p:nvPr>
            <p:ph type="body" sz="quarter" idx="26"/>
          </p:nvPr>
        </p:nvSpPr>
        <p:spPr>
          <a:xfrm>
            <a:off x="5289814" y="6259379"/>
            <a:ext cx="5417451" cy="1428319"/>
          </a:xfrm>
          <a:prstGeom prst="rect">
            <a:avLst/>
          </a:prstGeom>
        </p:spPr>
        <p:txBody>
          <a:bodyPr>
            <a:spAutoFit/>
          </a:bodyPr>
          <a:lstStyle>
            <a:lvl1pPr marL="0" indent="0">
              <a:spcBef>
                <a:spcPts val="0"/>
              </a:spcBef>
              <a:buSzTx/>
              <a:buNone/>
              <a:defRPr sz="2800">
                <a:latin typeface="Helvetica Neue"/>
                <a:ea typeface="Helvetica Neue"/>
                <a:cs typeface="Helvetica Neue"/>
                <a:sym typeface="Helvetica Neue"/>
              </a:defRPr>
            </a:lvl1pPr>
          </a:lstStyle>
          <a:p>
            <a:pPr/>
            <a:r>
              <a:t>Typi non habent claritatem insitam; est usus legentis in iis qui facit eorum claritatem.</a:t>
            </a:r>
          </a:p>
        </p:txBody>
      </p:sp>
      <p:sp>
        <p:nvSpPr>
          <p:cNvPr id="586" name="Typi non habent claritatem insitam; est usus legentis in iis qui facit eorum claritatem. Investigationes demonstraverunt lectores legere me lius quod ii legunt saepius. Claritas est etiam processus dynamicus, qui sequitur mutationem consuetudium lectorum"/>
          <p:cNvSpPr txBox="1"/>
          <p:nvPr>
            <p:ph type="body" sz="quarter" idx="27"/>
          </p:nvPr>
        </p:nvSpPr>
        <p:spPr>
          <a:xfrm>
            <a:off x="5236236" y="7624522"/>
            <a:ext cx="5417451" cy="3227618"/>
          </a:xfrm>
          <a:prstGeom prst="rect">
            <a:avLst/>
          </a:prstGeom>
        </p:spPr>
        <p:txBody>
          <a:bodyPr>
            <a:noAutofit/>
          </a:bodyPr>
          <a:lstStyle>
            <a:lvl1pPr marL="0" indent="0">
              <a:spcBef>
                <a:spcPts val="0"/>
              </a:spcBef>
              <a:buSzTx/>
              <a:buNone/>
              <a:defRPr sz="1800">
                <a:latin typeface="Helvetica Neue Light"/>
                <a:ea typeface="Helvetica Neue Light"/>
                <a:cs typeface="Helvetica Neue Light"/>
                <a:sym typeface="Helvetica Neue Light"/>
              </a:defRPr>
            </a:lvl1pPr>
          </a:lstStyle>
          <a:p>
            <a:pPr/>
            <a:r>
              <a:t>Typi non habent claritatem insitam; est usus legentis in iis qui facit eorum claritatem. Investigationes demonstraverunt lectores legere me lius quod ii legunt saepius. Claritas est etiam processus dynamicus, qui sequitur mutationem consuetudium lectorum. Mirum est notare quam littera gothica, quam nunc putamus parum claram, anteposuerit</a:t>
            </a:r>
          </a:p>
        </p:txBody>
      </p:sp>
      <p:sp>
        <p:nvSpPr>
          <p:cNvPr id="587" name="854,000"/>
          <p:cNvSpPr txBox="1"/>
          <p:nvPr>
            <p:ph type="body" sz="quarter" idx="28"/>
          </p:nvPr>
        </p:nvSpPr>
        <p:spPr>
          <a:xfrm>
            <a:off x="5401163" y="4974974"/>
            <a:ext cx="2909444" cy="1024007"/>
          </a:xfrm>
          <a:prstGeom prst="rect">
            <a:avLst/>
          </a:prstGeom>
        </p:spPr>
        <p:txBody>
          <a:bodyPr wrap="none">
            <a:spAutoFit/>
          </a:bodyPr>
          <a:lstStyle>
            <a:lvl1pPr marL="0" indent="0" algn="r">
              <a:spcBef>
                <a:spcPts val="0"/>
              </a:spcBef>
              <a:buSzTx/>
              <a:buNone/>
              <a:defRPr cap="all" sz="6000">
                <a:latin typeface="Helvetica Neue UltraLight"/>
                <a:ea typeface="Helvetica Neue UltraLight"/>
                <a:cs typeface="Helvetica Neue UltraLight"/>
                <a:sym typeface="Helvetica Neue UltraLight"/>
              </a:defRPr>
            </a:lvl1pPr>
          </a:lstStyle>
          <a:p>
            <a:pPr/>
            <a:r>
              <a:t>854,000</a:t>
            </a:r>
          </a:p>
        </p:txBody>
      </p:sp>
      <p:sp>
        <p:nvSpPr>
          <p:cNvPr id="5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inental Statistics 4">
    <p:spTree>
      <p:nvGrpSpPr>
        <p:cNvPr id="1" name=""/>
        <p:cNvGrpSpPr/>
        <p:nvPr/>
      </p:nvGrpSpPr>
      <p:grpSpPr>
        <a:xfrm>
          <a:off x="0" y="0"/>
          <a:ext cx="0" cy="0"/>
          <a:chOff x="0" y="0"/>
          <a:chExt cx="0" cy="0"/>
        </a:xfrm>
      </p:grpSpPr>
      <p:sp>
        <p:nvSpPr>
          <p:cNvPr id="595" name="Rectangle"/>
          <p:cNvSpPr/>
          <p:nvPr/>
        </p:nvSpPr>
        <p:spPr>
          <a:xfrm>
            <a:off x="-8000" y="-26324"/>
            <a:ext cx="24399998" cy="13768648"/>
          </a:xfrm>
          <a:prstGeom prst="rect">
            <a:avLst/>
          </a:prstGeom>
          <a:solidFill>
            <a:srgbClr val="FFF3E8"/>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FFFFFF"/>
                </a:solidFill>
              </a:defRPr>
            </a:lvl1pPr>
          </a:lstStyle>
          <a:p>
            <a:pPr/>
            <a:r>
              <a:t> </a:t>
            </a:r>
          </a:p>
        </p:txBody>
      </p:sp>
      <p:sp>
        <p:nvSpPr>
          <p:cNvPr id="596" name="Shape"/>
          <p:cNvSpPr/>
          <p:nvPr/>
        </p:nvSpPr>
        <p:spPr>
          <a:xfrm>
            <a:off x="12185161" y="4741407"/>
            <a:ext cx="5678170" cy="6702652"/>
          </a:xfrm>
          <a:custGeom>
            <a:avLst/>
            <a:gdLst/>
            <a:ahLst/>
            <a:cxnLst>
              <a:cxn ang="0">
                <a:pos x="wd2" y="hd2"/>
              </a:cxn>
              <a:cxn ang="5400000">
                <a:pos x="wd2" y="hd2"/>
              </a:cxn>
              <a:cxn ang="10800000">
                <a:pos x="wd2" y="hd2"/>
              </a:cxn>
              <a:cxn ang="16200000">
                <a:pos x="wd2" y="hd2"/>
              </a:cxn>
            </a:cxnLst>
            <a:rect l="0" t="0" r="r" b="b"/>
            <a:pathLst>
              <a:path w="21494" h="21436" fill="norm" stroke="1" extrusionOk="0">
                <a:moveTo>
                  <a:pt x="21150" y="15574"/>
                </a:moveTo>
                <a:cubicBezTo>
                  <a:pt x="21261" y="15717"/>
                  <a:pt x="21093" y="15952"/>
                  <a:pt x="20924" y="15784"/>
                </a:cubicBezTo>
                <a:cubicBezTo>
                  <a:pt x="20982" y="16021"/>
                  <a:pt x="20891" y="16384"/>
                  <a:pt x="20777" y="16596"/>
                </a:cubicBezTo>
                <a:cubicBezTo>
                  <a:pt x="20505" y="17107"/>
                  <a:pt x="20399" y="17680"/>
                  <a:pt x="20142" y="18190"/>
                </a:cubicBezTo>
                <a:cubicBezTo>
                  <a:pt x="20021" y="18451"/>
                  <a:pt x="19581" y="18883"/>
                  <a:pt x="19210" y="18697"/>
                </a:cubicBezTo>
                <a:cubicBezTo>
                  <a:pt x="19055" y="18620"/>
                  <a:pt x="18983" y="18564"/>
                  <a:pt x="18916" y="18429"/>
                </a:cubicBezTo>
                <a:cubicBezTo>
                  <a:pt x="18874" y="18346"/>
                  <a:pt x="18895" y="18082"/>
                  <a:pt x="18885" y="18073"/>
                </a:cubicBezTo>
                <a:cubicBezTo>
                  <a:pt x="18630" y="17743"/>
                  <a:pt x="18882" y="17612"/>
                  <a:pt x="18985" y="17344"/>
                </a:cubicBezTo>
                <a:cubicBezTo>
                  <a:pt x="19114" y="17002"/>
                  <a:pt x="19115" y="16913"/>
                  <a:pt x="19087" y="16545"/>
                </a:cubicBezTo>
                <a:cubicBezTo>
                  <a:pt x="19035" y="16414"/>
                  <a:pt x="19148" y="15981"/>
                  <a:pt x="19273" y="15913"/>
                </a:cubicBezTo>
                <a:cubicBezTo>
                  <a:pt x="19479" y="15800"/>
                  <a:pt x="19740" y="15772"/>
                  <a:pt x="19957" y="15653"/>
                </a:cubicBezTo>
                <a:cubicBezTo>
                  <a:pt x="20082" y="15574"/>
                  <a:pt x="20117" y="15501"/>
                  <a:pt x="20239" y="15478"/>
                </a:cubicBezTo>
                <a:cubicBezTo>
                  <a:pt x="20387" y="15448"/>
                  <a:pt x="20295" y="14983"/>
                  <a:pt x="20473" y="15143"/>
                </a:cubicBezTo>
                <a:cubicBezTo>
                  <a:pt x="20533" y="15027"/>
                  <a:pt x="20661" y="14865"/>
                  <a:pt x="20739" y="14731"/>
                </a:cubicBezTo>
                <a:cubicBezTo>
                  <a:pt x="20722" y="14552"/>
                  <a:pt x="20909" y="14739"/>
                  <a:pt x="20929" y="14819"/>
                </a:cubicBezTo>
                <a:cubicBezTo>
                  <a:pt x="20973" y="14985"/>
                  <a:pt x="21061" y="15461"/>
                  <a:pt x="21150" y="15574"/>
                </a:cubicBezTo>
                <a:cubicBezTo>
                  <a:pt x="21173" y="15603"/>
                  <a:pt x="21138" y="15559"/>
                  <a:pt x="21150" y="15574"/>
                </a:cubicBezTo>
                <a:close/>
                <a:moveTo>
                  <a:pt x="21449" y="7942"/>
                </a:moveTo>
                <a:cubicBezTo>
                  <a:pt x="21344" y="7731"/>
                  <a:pt x="21600" y="7533"/>
                  <a:pt x="21152" y="7539"/>
                </a:cubicBezTo>
                <a:cubicBezTo>
                  <a:pt x="21008" y="7541"/>
                  <a:pt x="20754" y="7739"/>
                  <a:pt x="20526" y="7739"/>
                </a:cubicBezTo>
                <a:cubicBezTo>
                  <a:pt x="20244" y="7739"/>
                  <a:pt x="20016" y="7865"/>
                  <a:pt x="19729" y="7865"/>
                </a:cubicBezTo>
                <a:cubicBezTo>
                  <a:pt x="19565" y="7865"/>
                  <a:pt x="19469" y="8014"/>
                  <a:pt x="19302" y="7993"/>
                </a:cubicBezTo>
                <a:cubicBezTo>
                  <a:pt x="19093" y="7930"/>
                  <a:pt x="19070" y="7669"/>
                  <a:pt x="18908" y="7605"/>
                </a:cubicBezTo>
                <a:cubicBezTo>
                  <a:pt x="19001" y="7551"/>
                  <a:pt x="19025" y="7458"/>
                  <a:pt x="18981" y="7374"/>
                </a:cubicBezTo>
                <a:cubicBezTo>
                  <a:pt x="19062" y="7284"/>
                  <a:pt x="18938" y="7312"/>
                  <a:pt x="18896" y="7232"/>
                </a:cubicBezTo>
                <a:cubicBezTo>
                  <a:pt x="18780" y="7074"/>
                  <a:pt x="18298" y="6560"/>
                  <a:pt x="18034" y="6598"/>
                </a:cubicBezTo>
                <a:cubicBezTo>
                  <a:pt x="17984" y="6467"/>
                  <a:pt x="17855" y="6463"/>
                  <a:pt x="17803" y="6343"/>
                </a:cubicBezTo>
                <a:cubicBezTo>
                  <a:pt x="17753" y="6232"/>
                  <a:pt x="17703" y="5708"/>
                  <a:pt x="17456" y="5708"/>
                </a:cubicBezTo>
                <a:lnTo>
                  <a:pt x="17455" y="5708"/>
                </a:lnTo>
                <a:cubicBezTo>
                  <a:pt x="17148" y="5708"/>
                  <a:pt x="17061" y="5095"/>
                  <a:pt x="17028" y="4927"/>
                </a:cubicBezTo>
                <a:lnTo>
                  <a:pt x="17085" y="4930"/>
                </a:lnTo>
                <a:cubicBezTo>
                  <a:pt x="16985" y="4575"/>
                  <a:pt x="16629" y="4445"/>
                  <a:pt x="16480" y="4141"/>
                </a:cubicBezTo>
                <a:lnTo>
                  <a:pt x="16435" y="4152"/>
                </a:lnTo>
                <a:cubicBezTo>
                  <a:pt x="16428" y="4118"/>
                  <a:pt x="16411" y="4085"/>
                  <a:pt x="16410" y="4050"/>
                </a:cubicBezTo>
                <a:cubicBezTo>
                  <a:pt x="16418" y="4049"/>
                  <a:pt x="16577" y="4040"/>
                  <a:pt x="16577" y="4040"/>
                </a:cubicBezTo>
                <a:cubicBezTo>
                  <a:pt x="16561" y="4019"/>
                  <a:pt x="16373" y="3888"/>
                  <a:pt x="16373" y="3877"/>
                </a:cubicBezTo>
                <a:cubicBezTo>
                  <a:pt x="16140" y="3556"/>
                  <a:pt x="15927" y="3229"/>
                  <a:pt x="15764" y="2884"/>
                </a:cubicBezTo>
                <a:cubicBezTo>
                  <a:pt x="15810" y="2908"/>
                  <a:pt x="15860" y="2921"/>
                  <a:pt x="15913" y="2924"/>
                </a:cubicBezTo>
                <a:cubicBezTo>
                  <a:pt x="16212" y="2508"/>
                  <a:pt x="16034" y="2139"/>
                  <a:pt x="15828" y="1728"/>
                </a:cubicBezTo>
                <a:cubicBezTo>
                  <a:pt x="15663" y="1776"/>
                  <a:pt x="15487" y="1765"/>
                  <a:pt x="15320" y="1792"/>
                </a:cubicBezTo>
                <a:cubicBezTo>
                  <a:pt x="15262" y="1792"/>
                  <a:pt x="15004" y="1673"/>
                  <a:pt x="14939" y="1652"/>
                </a:cubicBezTo>
                <a:cubicBezTo>
                  <a:pt x="14877" y="1646"/>
                  <a:pt x="14703" y="1675"/>
                  <a:pt x="14673" y="1666"/>
                </a:cubicBezTo>
                <a:cubicBezTo>
                  <a:pt x="14649" y="1666"/>
                  <a:pt x="14604" y="1640"/>
                  <a:pt x="14583" y="1631"/>
                </a:cubicBezTo>
                <a:cubicBezTo>
                  <a:pt x="14579" y="1638"/>
                  <a:pt x="14541" y="1746"/>
                  <a:pt x="14548" y="1746"/>
                </a:cubicBezTo>
                <a:cubicBezTo>
                  <a:pt x="14314" y="1775"/>
                  <a:pt x="14213" y="1915"/>
                  <a:pt x="13949" y="1776"/>
                </a:cubicBezTo>
                <a:cubicBezTo>
                  <a:pt x="13737" y="1662"/>
                  <a:pt x="13370" y="1599"/>
                  <a:pt x="13126" y="1666"/>
                </a:cubicBezTo>
                <a:cubicBezTo>
                  <a:pt x="13114" y="1631"/>
                  <a:pt x="12362" y="1325"/>
                  <a:pt x="12311" y="1315"/>
                </a:cubicBezTo>
                <a:cubicBezTo>
                  <a:pt x="12058" y="1263"/>
                  <a:pt x="11585" y="1295"/>
                  <a:pt x="11468" y="1561"/>
                </a:cubicBezTo>
                <a:cubicBezTo>
                  <a:pt x="11405" y="1704"/>
                  <a:pt x="11546" y="1817"/>
                  <a:pt x="11493" y="1940"/>
                </a:cubicBezTo>
                <a:cubicBezTo>
                  <a:pt x="11411" y="2129"/>
                  <a:pt x="10260" y="1753"/>
                  <a:pt x="10229" y="1583"/>
                </a:cubicBezTo>
                <a:cubicBezTo>
                  <a:pt x="10181" y="1321"/>
                  <a:pt x="9285" y="1213"/>
                  <a:pt x="9029" y="1193"/>
                </a:cubicBezTo>
                <a:cubicBezTo>
                  <a:pt x="9018" y="1125"/>
                  <a:pt x="8978" y="1083"/>
                  <a:pt x="8892" y="1075"/>
                </a:cubicBezTo>
                <a:lnTo>
                  <a:pt x="8892" y="1071"/>
                </a:lnTo>
                <a:cubicBezTo>
                  <a:pt x="8848" y="1075"/>
                  <a:pt x="8690" y="1054"/>
                  <a:pt x="8710" y="986"/>
                </a:cubicBezTo>
                <a:cubicBezTo>
                  <a:pt x="8710" y="964"/>
                  <a:pt x="8994" y="767"/>
                  <a:pt x="9016" y="679"/>
                </a:cubicBezTo>
                <a:cubicBezTo>
                  <a:pt x="9056" y="517"/>
                  <a:pt x="8891" y="519"/>
                  <a:pt x="8901" y="450"/>
                </a:cubicBezTo>
                <a:cubicBezTo>
                  <a:pt x="8820" y="389"/>
                  <a:pt x="9205" y="-90"/>
                  <a:pt x="8780" y="124"/>
                </a:cubicBezTo>
                <a:cubicBezTo>
                  <a:pt x="8738" y="-14"/>
                  <a:pt x="7966" y="-25"/>
                  <a:pt x="7786" y="33"/>
                </a:cubicBezTo>
                <a:cubicBezTo>
                  <a:pt x="7755" y="33"/>
                  <a:pt x="7236" y="45"/>
                  <a:pt x="7284" y="112"/>
                </a:cubicBezTo>
                <a:cubicBezTo>
                  <a:pt x="6980" y="-39"/>
                  <a:pt x="6476" y="127"/>
                  <a:pt x="6182" y="191"/>
                </a:cubicBezTo>
                <a:cubicBezTo>
                  <a:pt x="5782" y="191"/>
                  <a:pt x="5357" y="466"/>
                  <a:pt x="4985" y="577"/>
                </a:cubicBezTo>
                <a:cubicBezTo>
                  <a:pt x="4968" y="561"/>
                  <a:pt x="4957" y="544"/>
                  <a:pt x="4950" y="523"/>
                </a:cubicBezTo>
                <a:lnTo>
                  <a:pt x="4918" y="529"/>
                </a:lnTo>
                <a:lnTo>
                  <a:pt x="4905" y="496"/>
                </a:lnTo>
                <a:cubicBezTo>
                  <a:pt x="4737" y="581"/>
                  <a:pt x="4445" y="574"/>
                  <a:pt x="4277" y="480"/>
                </a:cubicBezTo>
                <a:cubicBezTo>
                  <a:pt x="4282" y="423"/>
                  <a:pt x="4286" y="367"/>
                  <a:pt x="4279" y="311"/>
                </a:cubicBezTo>
                <a:cubicBezTo>
                  <a:pt x="3839" y="327"/>
                  <a:pt x="3931" y="706"/>
                  <a:pt x="3692" y="913"/>
                </a:cubicBezTo>
                <a:cubicBezTo>
                  <a:pt x="3463" y="1112"/>
                  <a:pt x="3139" y="1114"/>
                  <a:pt x="2935" y="1363"/>
                </a:cubicBezTo>
                <a:cubicBezTo>
                  <a:pt x="2899" y="1537"/>
                  <a:pt x="2704" y="1647"/>
                  <a:pt x="2717" y="1829"/>
                </a:cubicBezTo>
                <a:cubicBezTo>
                  <a:pt x="2734" y="2071"/>
                  <a:pt x="2718" y="2224"/>
                  <a:pt x="2488" y="2389"/>
                </a:cubicBezTo>
                <a:cubicBezTo>
                  <a:pt x="2217" y="2584"/>
                  <a:pt x="1913" y="2731"/>
                  <a:pt x="1546" y="2719"/>
                </a:cubicBezTo>
                <a:cubicBezTo>
                  <a:pt x="1507" y="2976"/>
                  <a:pt x="1199" y="3017"/>
                  <a:pt x="1132" y="3212"/>
                </a:cubicBezTo>
                <a:cubicBezTo>
                  <a:pt x="1025" y="3521"/>
                  <a:pt x="918" y="3677"/>
                  <a:pt x="641" y="3906"/>
                </a:cubicBezTo>
                <a:lnTo>
                  <a:pt x="670" y="3942"/>
                </a:lnTo>
                <a:cubicBezTo>
                  <a:pt x="508" y="4166"/>
                  <a:pt x="173" y="4557"/>
                  <a:pt x="339" y="4803"/>
                </a:cubicBezTo>
                <a:lnTo>
                  <a:pt x="391" y="4803"/>
                </a:lnTo>
                <a:cubicBezTo>
                  <a:pt x="467" y="4803"/>
                  <a:pt x="416" y="5040"/>
                  <a:pt x="558" y="5026"/>
                </a:cubicBezTo>
                <a:cubicBezTo>
                  <a:pt x="575" y="5060"/>
                  <a:pt x="612" y="5269"/>
                  <a:pt x="543" y="5269"/>
                </a:cubicBezTo>
                <a:lnTo>
                  <a:pt x="456" y="5299"/>
                </a:lnTo>
                <a:cubicBezTo>
                  <a:pt x="764" y="5604"/>
                  <a:pt x="582" y="5896"/>
                  <a:pt x="452" y="6228"/>
                </a:cubicBezTo>
                <a:cubicBezTo>
                  <a:pt x="401" y="6220"/>
                  <a:pt x="345" y="6229"/>
                  <a:pt x="297" y="6251"/>
                </a:cubicBezTo>
                <a:cubicBezTo>
                  <a:pt x="430" y="6424"/>
                  <a:pt x="154" y="6618"/>
                  <a:pt x="0" y="6730"/>
                </a:cubicBezTo>
                <a:cubicBezTo>
                  <a:pt x="249" y="6752"/>
                  <a:pt x="299" y="6978"/>
                  <a:pt x="276" y="7155"/>
                </a:cubicBezTo>
                <a:lnTo>
                  <a:pt x="307" y="7155"/>
                </a:lnTo>
                <a:cubicBezTo>
                  <a:pt x="294" y="7155"/>
                  <a:pt x="281" y="7155"/>
                  <a:pt x="268" y="7155"/>
                </a:cubicBezTo>
                <a:cubicBezTo>
                  <a:pt x="265" y="7167"/>
                  <a:pt x="258" y="7174"/>
                  <a:pt x="247" y="7177"/>
                </a:cubicBezTo>
                <a:cubicBezTo>
                  <a:pt x="206" y="7341"/>
                  <a:pt x="390" y="7647"/>
                  <a:pt x="654" y="7597"/>
                </a:cubicBezTo>
                <a:cubicBezTo>
                  <a:pt x="662" y="7714"/>
                  <a:pt x="780" y="7762"/>
                  <a:pt x="802" y="7878"/>
                </a:cubicBezTo>
                <a:cubicBezTo>
                  <a:pt x="873" y="7889"/>
                  <a:pt x="913" y="7864"/>
                  <a:pt x="946" y="7814"/>
                </a:cubicBezTo>
                <a:cubicBezTo>
                  <a:pt x="1016" y="8004"/>
                  <a:pt x="1264" y="8051"/>
                  <a:pt x="1309" y="8201"/>
                </a:cubicBezTo>
                <a:cubicBezTo>
                  <a:pt x="1426" y="8354"/>
                  <a:pt x="1416" y="8441"/>
                  <a:pt x="1473" y="8622"/>
                </a:cubicBezTo>
                <a:lnTo>
                  <a:pt x="1520" y="8622"/>
                </a:lnTo>
                <a:cubicBezTo>
                  <a:pt x="1569" y="8710"/>
                  <a:pt x="1975" y="9160"/>
                  <a:pt x="2133" y="9105"/>
                </a:cubicBezTo>
                <a:cubicBezTo>
                  <a:pt x="2414" y="9356"/>
                  <a:pt x="2674" y="9574"/>
                  <a:pt x="3086" y="9750"/>
                </a:cubicBezTo>
                <a:cubicBezTo>
                  <a:pt x="3082" y="9812"/>
                  <a:pt x="3079" y="9875"/>
                  <a:pt x="3077" y="9937"/>
                </a:cubicBezTo>
                <a:cubicBezTo>
                  <a:pt x="3152" y="9898"/>
                  <a:pt x="3229" y="9859"/>
                  <a:pt x="3307" y="9824"/>
                </a:cubicBezTo>
                <a:lnTo>
                  <a:pt x="3321" y="9829"/>
                </a:lnTo>
                <a:lnTo>
                  <a:pt x="3322" y="9817"/>
                </a:lnTo>
                <a:cubicBezTo>
                  <a:pt x="3580" y="9701"/>
                  <a:pt x="3830" y="9612"/>
                  <a:pt x="4125" y="9621"/>
                </a:cubicBezTo>
                <a:cubicBezTo>
                  <a:pt x="4261" y="9626"/>
                  <a:pt x="4581" y="9721"/>
                  <a:pt x="4686" y="9617"/>
                </a:cubicBezTo>
                <a:cubicBezTo>
                  <a:pt x="4748" y="9641"/>
                  <a:pt x="4808" y="9667"/>
                  <a:pt x="4866" y="9695"/>
                </a:cubicBezTo>
                <a:cubicBezTo>
                  <a:pt x="5080" y="9574"/>
                  <a:pt x="5871" y="9431"/>
                  <a:pt x="5918" y="9296"/>
                </a:cubicBezTo>
                <a:cubicBezTo>
                  <a:pt x="5972" y="9317"/>
                  <a:pt x="5995" y="9339"/>
                  <a:pt x="6016" y="9264"/>
                </a:cubicBezTo>
                <a:cubicBezTo>
                  <a:pt x="6022" y="9261"/>
                  <a:pt x="6045" y="9250"/>
                  <a:pt x="6080" y="9241"/>
                </a:cubicBezTo>
                <a:cubicBezTo>
                  <a:pt x="6162" y="9312"/>
                  <a:pt x="6375" y="9249"/>
                  <a:pt x="6476" y="9223"/>
                </a:cubicBezTo>
                <a:lnTo>
                  <a:pt x="6476" y="9214"/>
                </a:lnTo>
                <a:cubicBezTo>
                  <a:pt x="7144" y="9195"/>
                  <a:pt x="6984" y="9378"/>
                  <a:pt x="7304" y="9739"/>
                </a:cubicBezTo>
                <a:cubicBezTo>
                  <a:pt x="7475" y="9932"/>
                  <a:pt x="7980" y="9814"/>
                  <a:pt x="8200" y="9773"/>
                </a:cubicBezTo>
                <a:cubicBezTo>
                  <a:pt x="8223" y="9858"/>
                  <a:pt x="8314" y="9945"/>
                  <a:pt x="8426" y="9941"/>
                </a:cubicBezTo>
                <a:cubicBezTo>
                  <a:pt x="8418" y="9986"/>
                  <a:pt x="8482" y="10342"/>
                  <a:pt x="8493" y="10381"/>
                </a:cubicBezTo>
                <a:lnTo>
                  <a:pt x="8473" y="10381"/>
                </a:lnTo>
                <a:cubicBezTo>
                  <a:pt x="8451" y="10590"/>
                  <a:pt x="8231" y="10752"/>
                  <a:pt x="8455" y="10846"/>
                </a:cubicBezTo>
                <a:cubicBezTo>
                  <a:pt x="8424" y="11002"/>
                  <a:pt x="8415" y="11164"/>
                  <a:pt x="8205" y="11187"/>
                </a:cubicBezTo>
                <a:cubicBezTo>
                  <a:pt x="8322" y="11607"/>
                  <a:pt x="8608" y="11836"/>
                  <a:pt x="8916" y="12161"/>
                </a:cubicBezTo>
                <a:cubicBezTo>
                  <a:pt x="8896" y="12195"/>
                  <a:pt x="8883" y="12228"/>
                  <a:pt x="8856" y="12259"/>
                </a:cubicBezTo>
                <a:cubicBezTo>
                  <a:pt x="9007" y="12382"/>
                  <a:pt x="9103" y="12537"/>
                  <a:pt x="9233" y="12666"/>
                </a:cubicBezTo>
                <a:lnTo>
                  <a:pt x="9303" y="12614"/>
                </a:lnTo>
                <a:cubicBezTo>
                  <a:pt x="9334" y="12654"/>
                  <a:pt x="9303" y="12657"/>
                  <a:pt x="9301" y="12701"/>
                </a:cubicBezTo>
                <a:lnTo>
                  <a:pt x="9265" y="12704"/>
                </a:lnTo>
                <a:cubicBezTo>
                  <a:pt x="9269" y="12865"/>
                  <a:pt x="9736" y="13608"/>
                  <a:pt x="9628" y="13713"/>
                </a:cubicBezTo>
                <a:cubicBezTo>
                  <a:pt x="9399" y="13830"/>
                  <a:pt x="9559" y="14066"/>
                  <a:pt x="9672" y="14224"/>
                </a:cubicBezTo>
                <a:cubicBezTo>
                  <a:pt x="9958" y="14623"/>
                  <a:pt x="9535" y="14683"/>
                  <a:pt x="9477" y="14929"/>
                </a:cubicBezTo>
                <a:cubicBezTo>
                  <a:pt x="9422" y="15139"/>
                  <a:pt x="9270" y="15661"/>
                  <a:pt x="9117" y="15801"/>
                </a:cubicBezTo>
                <a:cubicBezTo>
                  <a:pt x="9132" y="15821"/>
                  <a:pt x="9142" y="15843"/>
                  <a:pt x="9148" y="15865"/>
                </a:cubicBezTo>
                <a:lnTo>
                  <a:pt x="9127" y="15871"/>
                </a:lnTo>
                <a:cubicBezTo>
                  <a:pt x="9147" y="15972"/>
                  <a:pt x="9127" y="16088"/>
                  <a:pt x="9127" y="16190"/>
                </a:cubicBezTo>
                <a:lnTo>
                  <a:pt x="9117" y="16197"/>
                </a:lnTo>
                <a:cubicBezTo>
                  <a:pt x="9045" y="16880"/>
                  <a:pt x="10051" y="17437"/>
                  <a:pt x="9956" y="18137"/>
                </a:cubicBezTo>
                <a:cubicBezTo>
                  <a:pt x="9907" y="18501"/>
                  <a:pt x="10103" y="19517"/>
                  <a:pt x="10608" y="19648"/>
                </a:cubicBezTo>
                <a:cubicBezTo>
                  <a:pt x="10711" y="19738"/>
                  <a:pt x="11215" y="20660"/>
                  <a:pt x="11120" y="20764"/>
                </a:cubicBezTo>
                <a:cubicBezTo>
                  <a:pt x="10785" y="20848"/>
                  <a:pt x="11116" y="20987"/>
                  <a:pt x="11144" y="21115"/>
                </a:cubicBezTo>
                <a:cubicBezTo>
                  <a:pt x="10968" y="21510"/>
                  <a:pt x="11967" y="21476"/>
                  <a:pt x="12221" y="21354"/>
                </a:cubicBezTo>
                <a:cubicBezTo>
                  <a:pt x="12519" y="21209"/>
                  <a:pt x="12813" y="21294"/>
                  <a:pt x="13150" y="21319"/>
                </a:cubicBezTo>
                <a:cubicBezTo>
                  <a:pt x="13150" y="21319"/>
                  <a:pt x="13164" y="21264"/>
                  <a:pt x="13165" y="21262"/>
                </a:cubicBezTo>
                <a:cubicBezTo>
                  <a:pt x="13768" y="21285"/>
                  <a:pt x="14233" y="20805"/>
                  <a:pt x="14641" y="20497"/>
                </a:cubicBezTo>
                <a:cubicBezTo>
                  <a:pt x="14854" y="20335"/>
                  <a:pt x="14941" y="20135"/>
                  <a:pt x="15093" y="19938"/>
                </a:cubicBezTo>
                <a:cubicBezTo>
                  <a:pt x="15177" y="19827"/>
                  <a:pt x="15387" y="19750"/>
                  <a:pt x="15454" y="19635"/>
                </a:cubicBezTo>
                <a:cubicBezTo>
                  <a:pt x="15552" y="19463"/>
                  <a:pt x="15640" y="19307"/>
                  <a:pt x="15688" y="19094"/>
                </a:cubicBezTo>
                <a:lnTo>
                  <a:pt x="15697" y="19094"/>
                </a:lnTo>
                <a:cubicBezTo>
                  <a:pt x="15716" y="18996"/>
                  <a:pt x="15724" y="18898"/>
                  <a:pt x="15722" y="18799"/>
                </a:cubicBezTo>
                <a:lnTo>
                  <a:pt x="15659" y="18795"/>
                </a:lnTo>
                <a:cubicBezTo>
                  <a:pt x="15712" y="18611"/>
                  <a:pt x="15867" y="18624"/>
                  <a:pt x="16053" y="18537"/>
                </a:cubicBezTo>
                <a:cubicBezTo>
                  <a:pt x="16371" y="18385"/>
                  <a:pt x="16454" y="18365"/>
                  <a:pt x="16521" y="18076"/>
                </a:cubicBezTo>
                <a:cubicBezTo>
                  <a:pt x="16544" y="17824"/>
                  <a:pt x="16568" y="17645"/>
                  <a:pt x="16480" y="17400"/>
                </a:cubicBezTo>
                <a:cubicBezTo>
                  <a:pt x="16325" y="16977"/>
                  <a:pt x="16456" y="16954"/>
                  <a:pt x="16829" y="16691"/>
                </a:cubicBezTo>
                <a:cubicBezTo>
                  <a:pt x="17122" y="16484"/>
                  <a:pt x="17222" y="16348"/>
                  <a:pt x="17594" y="16182"/>
                </a:cubicBezTo>
                <a:cubicBezTo>
                  <a:pt x="17872" y="16057"/>
                  <a:pt x="18450" y="15634"/>
                  <a:pt x="18274" y="15310"/>
                </a:cubicBezTo>
                <a:cubicBezTo>
                  <a:pt x="18221" y="15211"/>
                  <a:pt x="18282" y="14088"/>
                  <a:pt x="18165" y="14103"/>
                </a:cubicBezTo>
                <a:cubicBezTo>
                  <a:pt x="18141" y="14052"/>
                  <a:pt x="18023" y="13987"/>
                  <a:pt x="17958" y="13987"/>
                </a:cubicBezTo>
                <a:cubicBezTo>
                  <a:pt x="17817" y="13835"/>
                  <a:pt x="17931" y="13505"/>
                  <a:pt x="17832" y="13353"/>
                </a:cubicBezTo>
                <a:cubicBezTo>
                  <a:pt x="17796" y="13301"/>
                  <a:pt x="17878" y="13216"/>
                  <a:pt x="17887" y="13166"/>
                </a:cubicBezTo>
                <a:cubicBezTo>
                  <a:pt x="17915" y="13016"/>
                  <a:pt x="17749" y="13031"/>
                  <a:pt x="17690" y="12936"/>
                </a:cubicBezTo>
                <a:cubicBezTo>
                  <a:pt x="17639" y="12798"/>
                  <a:pt x="17991" y="12016"/>
                  <a:pt x="18132" y="11894"/>
                </a:cubicBezTo>
                <a:cubicBezTo>
                  <a:pt x="18255" y="11861"/>
                  <a:pt x="18334" y="11800"/>
                  <a:pt x="18421" y="11719"/>
                </a:cubicBezTo>
                <a:lnTo>
                  <a:pt x="18439" y="11747"/>
                </a:lnTo>
                <a:cubicBezTo>
                  <a:pt x="18933" y="11102"/>
                  <a:pt x="19669" y="10727"/>
                  <a:pt x="20222" y="10146"/>
                </a:cubicBezTo>
                <a:cubicBezTo>
                  <a:pt x="20487" y="9868"/>
                  <a:pt x="20746" y="9587"/>
                  <a:pt x="20861" y="9234"/>
                </a:cubicBezTo>
                <a:cubicBezTo>
                  <a:pt x="20916" y="9067"/>
                  <a:pt x="21026" y="8908"/>
                  <a:pt x="21115" y="8753"/>
                </a:cubicBezTo>
                <a:cubicBezTo>
                  <a:pt x="21241" y="8534"/>
                  <a:pt x="21257" y="8322"/>
                  <a:pt x="21357" y="8120"/>
                </a:cubicBezTo>
                <a:cubicBezTo>
                  <a:pt x="21369" y="8126"/>
                  <a:pt x="21377" y="8136"/>
                  <a:pt x="21381" y="8150"/>
                </a:cubicBezTo>
                <a:cubicBezTo>
                  <a:pt x="21416" y="8150"/>
                  <a:pt x="21450" y="8149"/>
                  <a:pt x="21485" y="8146"/>
                </a:cubicBezTo>
                <a:cubicBezTo>
                  <a:pt x="21506" y="8073"/>
                  <a:pt x="21488" y="8022"/>
                  <a:pt x="21449" y="7942"/>
                </a:cubicBezTo>
                <a:cubicBezTo>
                  <a:pt x="21441" y="7926"/>
                  <a:pt x="21477" y="7998"/>
                  <a:pt x="21449" y="7942"/>
                </a:cubicBezTo>
                <a:close/>
              </a:path>
            </a:pathLst>
          </a:custGeom>
          <a:solidFill>
            <a:srgbClr val="DFB3B5"/>
          </a:solidFill>
          <a:ln w="12700">
            <a:miter lim="400000"/>
          </a:ln>
        </p:spPr>
        <p:txBody>
          <a:bodyPr lIns="53578" tIns="53578" rIns="53578" bIns="53578" anchor="ctr"/>
          <a:lstStyle/>
          <a:p>
            <a:pPr defTabSz="642937">
              <a:lnSpc>
                <a:spcPct val="80000"/>
              </a:lnSpc>
              <a:spcBef>
                <a:spcPts val="4900"/>
              </a:spcBef>
              <a:defRPr sz="4200">
                <a:solidFill>
                  <a:srgbClr val="FDCDBE"/>
                </a:solidFill>
                <a:effectLst>
                  <a:outerShdw sx="100000" sy="100000" kx="0" ky="0" algn="b" rotWithShape="0" blurRad="38100" dist="12700" dir="5400000">
                    <a:srgbClr val="000000">
                      <a:alpha val="50000"/>
                    </a:srgbClr>
                  </a:outerShdw>
                </a:effectLst>
                <a:latin typeface="Avenir Next Regular"/>
                <a:ea typeface="Avenir Next Regular"/>
                <a:cs typeface="Avenir Next Regular"/>
                <a:sym typeface="Avenir Next Regular"/>
              </a:defRPr>
            </a:pPr>
          </a:p>
        </p:txBody>
      </p:sp>
      <p:sp>
        <p:nvSpPr>
          <p:cNvPr id="597" name="Lorem ipsum dolor"/>
          <p:cNvSpPr txBox="1"/>
          <p:nvPr>
            <p:ph type="body" sz="quarter" idx="21"/>
          </p:nvPr>
        </p:nvSpPr>
        <p:spPr>
          <a:xfrm>
            <a:off x="7664008" y="1451845"/>
            <a:ext cx="9055984" cy="1284537"/>
          </a:xfrm>
          <a:prstGeom prst="rect">
            <a:avLst/>
          </a:prstGeom>
        </p:spPr>
        <p:txBody>
          <a:bodyPr>
            <a:spAutoFit/>
          </a:bodyPr>
          <a:lstStyle>
            <a:lvl1pPr marL="0" indent="0" algn="ctr">
              <a:spcBef>
                <a:spcPts val="0"/>
              </a:spcBef>
              <a:buSzTx/>
              <a:buNone/>
              <a:defRPr spc="0" sz="7800">
                <a:latin typeface="Helvetica Neue UltraLight"/>
                <a:ea typeface="Helvetica Neue UltraLight"/>
                <a:cs typeface="Helvetica Neue UltraLight"/>
                <a:sym typeface="Helvetica Neue UltraLight"/>
              </a:defRPr>
            </a:lvl1pPr>
          </a:lstStyle>
          <a:p>
            <a:pPr/>
            <a:r>
              <a:t>Lorem ipsum dolor</a:t>
            </a:r>
          </a:p>
        </p:txBody>
      </p:sp>
      <p:sp>
        <p:nvSpPr>
          <p:cNvPr id="598" name="Typi non habent claritatem insitam; est usus legentis in iis qui facit eorum claritatem."/>
          <p:cNvSpPr txBox="1"/>
          <p:nvPr>
            <p:ph type="body" sz="quarter" idx="22"/>
          </p:nvPr>
        </p:nvSpPr>
        <p:spPr>
          <a:xfrm>
            <a:off x="8095106" y="2874235"/>
            <a:ext cx="8193788" cy="996161"/>
          </a:xfrm>
          <a:prstGeom prst="rect">
            <a:avLst/>
          </a:prstGeom>
        </p:spPr>
        <p:txBody>
          <a:bodyPr>
            <a:spAutoFit/>
          </a:bodyPr>
          <a:lstStyle>
            <a:lvl1pPr marL="0" indent="0" algn="ctr">
              <a:spcBef>
                <a:spcPts val="0"/>
              </a:spcBef>
              <a:buSzTx/>
              <a:buNone/>
              <a:defRPr i="1" sz="2800">
                <a:latin typeface="Helvetica Neue Thin"/>
                <a:ea typeface="Helvetica Neue Thin"/>
                <a:cs typeface="Helvetica Neue Thin"/>
                <a:sym typeface="Helvetica Neue Thin"/>
              </a:defRPr>
            </a:lvl1pPr>
          </a:lstStyle>
          <a:p>
            <a:pPr/>
            <a:r>
              <a:t>Typi non habent claritatem insitam; est usus legentis in iis qui facit eorum claritatem.</a:t>
            </a:r>
          </a:p>
        </p:txBody>
      </p:sp>
      <p:sp>
        <p:nvSpPr>
          <p:cNvPr id="599" name="88%"/>
          <p:cNvSpPr txBox="1"/>
          <p:nvPr>
            <p:ph type="body" sz="quarter" idx="23"/>
          </p:nvPr>
        </p:nvSpPr>
        <p:spPr>
          <a:xfrm>
            <a:off x="14601336" y="6171656"/>
            <a:ext cx="1723848" cy="1134563"/>
          </a:xfrm>
          <a:prstGeom prst="rect">
            <a:avLst/>
          </a:prstGeom>
        </p:spPr>
        <p:txBody>
          <a:bodyPr wrap="none">
            <a:spAutoFit/>
          </a:bodyPr>
          <a:lstStyle>
            <a:lvl1pPr marL="0" indent="0">
              <a:spcBef>
                <a:spcPts val="0"/>
              </a:spcBef>
              <a:buSzTx/>
              <a:buNone/>
              <a:defRPr i="1" sz="6600">
                <a:solidFill>
                  <a:srgbClr val="FFFFFF"/>
                </a:solidFill>
                <a:latin typeface="Helvetica Neue Thin"/>
                <a:ea typeface="Helvetica Neue Thin"/>
                <a:cs typeface="Helvetica Neue Thin"/>
                <a:sym typeface="Helvetica Neue Thin"/>
              </a:defRPr>
            </a:lvl1pPr>
          </a:lstStyle>
          <a:p>
            <a:pPr/>
            <a:r>
              <a:t>88%</a:t>
            </a:r>
          </a:p>
        </p:txBody>
      </p:sp>
      <p:sp>
        <p:nvSpPr>
          <p:cNvPr id="600" name="Mirum est notare quam littera gothica, quam nunc"/>
          <p:cNvSpPr txBox="1"/>
          <p:nvPr>
            <p:ph type="body" sz="quarter" idx="24"/>
          </p:nvPr>
        </p:nvSpPr>
        <p:spPr>
          <a:xfrm>
            <a:off x="14561892" y="7275270"/>
            <a:ext cx="2399834" cy="974675"/>
          </a:xfrm>
          <a:prstGeom prst="rect">
            <a:avLst/>
          </a:prstGeom>
        </p:spPr>
        <p:txBody>
          <a:bodyPr>
            <a:spAutoFit/>
          </a:bodyPr>
          <a:lstStyle>
            <a:lvl1pPr marL="0" indent="0">
              <a:spcBef>
                <a:spcPts val="0"/>
              </a:spcBef>
              <a:buSzTx/>
              <a:buNone/>
              <a:defRPr i="1" sz="1800">
                <a:solidFill>
                  <a:srgbClr val="FFFFFF"/>
                </a:solidFill>
                <a:latin typeface="Helvetica Neue"/>
                <a:ea typeface="Helvetica Neue"/>
                <a:cs typeface="Helvetica Neue"/>
                <a:sym typeface="Helvetica Neue"/>
              </a:defRPr>
            </a:lvl1pPr>
          </a:lstStyle>
          <a:p>
            <a:pPr/>
            <a:r>
              <a:t>Mirum est notare quam littera gothica, quam nunc</a:t>
            </a:r>
          </a:p>
        </p:txBody>
      </p:sp>
      <p:sp>
        <p:nvSpPr>
          <p:cNvPr id="601" name="Typi non habent claritatem insitam; est usus legentis in iis qui facit eorum claritatem."/>
          <p:cNvSpPr txBox="1"/>
          <p:nvPr>
            <p:ph type="body" sz="quarter" idx="25"/>
          </p:nvPr>
        </p:nvSpPr>
        <p:spPr>
          <a:xfrm>
            <a:off x="6574247" y="7893193"/>
            <a:ext cx="5417451" cy="1428319"/>
          </a:xfrm>
          <a:prstGeom prst="rect">
            <a:avLst/>
          </a:prstGeom>
        </p:spPr>
        <p:txBody>
          <a:bodyPr>
            <a:spAutoFit/>
          </a:bodyPr>
          <a:lstStyle>
            <a:lvl1pPr marL="0" indent="0">
              <a:spcBef>
                <a:spcPts val="0"/>
              </a:spcBef>
              <a:buSzTx/>
              <a:buNone/>
              <a:defRPr sz="2800">
                <a:latin typeface="Helvetica Neue"/>
                <a:ea typeface="Helvetica Neue"/>
                <a:cs typeface="Helvetica Neue"/>
                <a:sym typeface="Helvetica Neue"/>
              </a:defRPr>
            </a:lvl1pPr>
          </a:lstStyle>
          <a:p>
            <a:pPr/>
            <a:r>
              <a:t>Typi non habent claritatem insitam; est usus legentis in iis qui facit eorum claritatem.</a:t>
            </a:r>
          </a:p>
        </p:txBody>
      </p:sp>
      <p:sp>
        <p:nvSpPr>
          <p:cNvPr id="602" name="Typi non habent claritatem insitam; est usus legentis in iis qui facit eorum claritatem. Investigationes demonstraverunt lectores legere me lius quod ii legunt saepius. Claritas est etiam processus dynamicus, qui sequitur mutationem consuetudium lectorum"/>
          <p:cNvSpPr txBox="1"/>
          <p:nvPr>
            <p:ph type="body" sz="quarter" idx="26"/>
          </p:nvPr>
        </p:nvSpPr>
        <p:spPr>
          <a:xfrm>
            <a:off x="6520669" y="9258335"/>
            <a:ext cx="6632446" cy="2560961"/>
          </a:xfrm>
          <a:prstGeom prst="rect">
            <a:avLst/>
          </a:prstGeom>
        </p:spPr>
        <p:txBody>
          <a:bodyPr>
            <a:noAutofit/>
          </a:bodyPr>
          <a:lstStyle>
            <a:lvl1pPr marL="0" indent="0">
              <a:spcBef>
                <a:spcPts val="0"/>
              </a:spcBef>
              <a:buSzTx/>
              <a:buNone/>
              <a:defRPr sz="1800">
                <a:latin typeface="Helvetica Neue Light"/>
                <a:ea typeface="Helvetica Neue Light"/>
                <a:cs typeface="Helvetica Neue Light"/>
                <a:sym typeface="Helvetica Neue Light"/>
              </a:defRPr>
            </a:lvl1pPr>
          </a:lstStyle>
          <a:p>
            <a:pPr/>
            <a:r>
              <a:t>Typi non habent claritatem insitam; est usus legentis in iis qui facit eorum claritatem. Investigationes demonstraverunt lectores legere me lius quod ii legunt saepius. Claritas est etiam processus dynamicus, qui sequitur mutationem consuetudium lectorum. Mirum est notare quam littera gothica, quam nunc putamus parum claram, anteposuerit</a:t>
            </a:r>
          </a:p>
        </p:txBody>
      </p:sp>
      <p:sp>
        <p:nvSpPr>
          <p:cNvPr id="603" name="854,000"/>
          <p:cNvSpPr txBox="1"/>
          <p:nvPr>
            <p:ph type="body" sz="quarter" idx="27"/>
          </p:nvPr>
        </p:nvSpPr>
        <p:spPr>
          <a:xfrm>
            <a:off x="6745128" y="6656412"/>
            <a:ext cx="2909444" cy="1024008"/>
          </a:xfrm>
          <a:prstGeom prst="rect">
            <a:avLst/>
          </a:prstGeom>
        </p:spPr>
        <p:txBody>
          <a:bodyPr wrap="none">
            <a:spAutoFit/>
          </a:bodyPr>
          <a:lstStyle>
            <a:lvl1pPr marL="0" indent="0" algn="r">
              <a:spcBef>
                <a:spcPts val="0"/>
              </a:spcBef>
              <a:buSzTx/>
              <a:buNone/>
              <a:defRPr cap="all" sz="6000">
                <a:latin typeface="Helvetica Neue UltraLight"/>
                <a:ea typeface="Helvetica Neue UltraLight"/>
                <a:cs typeface="Helvetica Neue UltraLight"/>
                <a:sym typeface="Helvetica Neue UltraLight"/>
              </a:defRPr>
            </a:lvl1pPr>
          </a:lstStyle>
          <a:p>
            <a:pPr/>
            <a:r>
              <a:t>854,000</a:t>
            </a:r>
          </a:p>
        </p:txBody>
      </p:sp>
      <p:sp>
        <p:nvSpPr>
          <p:cNvPr id="604" name="Circle"/>
          <p:cNvSpPr/>
          <p:nvPr/>
        </p:nvSpPr>
        <p:spPr>
          <a:xfrm>
            <a:off x="11817407" y="5102715"/>
            <a:ext cx="1550807" cy="1550807"/>
          </a:xfrm>
          <a:prstGeom prst="ellipse">
            <a:avLst/>
          </a:prstGeom>
          <a:solidFill>
            <a:srgbClr val="7D81AF"/>
          </a:solidFill>
          <a:ln w="12700">
            <a:miter lim="400000"/>
          </a:ln>
        </p:spPr>
        <p:txBody>
          <a:bodyPr lIns="71437" tIns="71437" rIns="71437" bIns="71437" anchor="ctr"/>
          <a:lstStyle/>
          <a:p>
            <a:pPr>
              <a:defRPr sz="3200">
                <a:solidFill>
                  <a:srgbClr val="FFFFFF"/>
                </a:solidFill>
              </a:defRPr>
            </a:pPr>
          </a:p>
        </p:txBody>
      </p:sp>
      <p:sp>
        <p:nvSpPr>
          <p:cNvPr id="605" name="Image"/>
          <p:cNvSpPr/>
          <p:nvPr>
            <p:ph type="pic" sz="quarter" idx="28"/>
          </p:nvPr>
        </p:nvSpPr>
        <p:spPr>
          <a:xfrm>
            <a:off x="11903143" y="5188450"/>
            <a:ext cx="1379539" cy="1379538"/>
          </a:xfrm>
          <a:prstGeom prst="rect">
            <a:avLst/>
          </a:prstGeom>
        </p:spPr>
        <p:txBody>
          <a:bodyPr lIns="91439" tIns="45719" rIns="91439" bIns="45719" anchor="t">
            <a:noAutofit/>
          </a:bodyPr>
          <a:lstStyle/>
          <a:p>
            <a:pPr/>
          </a:p>
        </p:txBody>
      </p:sp>
      <p:sp>
        <p:nvSpPr>
          <p:cNvPr id="6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act">
    <p:spTree>
      <p:nvGrpSpPr>
        <p:cNvPr id="1" name=""/>
        <p:cNvGrpSpPr/>
        <p:nvPr/>
      </p:nvGrpSpPr>
      <p:grpSpPr>
        <a:xfrm>
          <a:off x="0" y="0"/>
          <a:ext cx="0" cy="0"/>
          <a:chOff x="0" y="0"/>
          <a:chExt cx="0" cy="0"/>
        </a:xfrm>
      </p:grpSpPr>
      <p:sp>
        <p:nvSpPr>
          <p:cNvPr id="613" name="Rectangle"/>
          <p:cNvSpPr/>
          <p:nvPr/>
        </p:nvSpPr>
        <p:spPr>
          <a:xfrm>
            <a:off x="-9396" y="0"/>
            <a:ext cx="24402792" cy="13716001"/>
          </a:xfrm>
          <a:prstGeom prst="rect">
            <a:avLst/>
          </a:prstGeom>
          <a:gradFill>
            <a:gsLst>
              <a:gs pos="0">
                <a:srgbClr val="EE48AD"/>
              </a:gs>
              <a:gs pos="48919">
                <a:srgbClr val="FF6561"/>
              </a:gs>
              <a:gs pos="100000">
                <a:srgbClr val="60B7F0"/>
              </a:gs>
            </a:gsLst>
            <a:lin ang="20419"/>
          </a:gradFill>
          <a:ln w="12700">
            <a:miter lim="400000"/>
          </a:ln>
        </p:spPr>
        <p:txBody>
          <a:bodyPr lIns="71437" tIns="71437" rIns="71437" bIns="71437" anchor="ctr"/>
          <a:lstStyle/>
          <a:p>
            <a:pPr>
              <a:defRPr sz="3200">
                <a:solidFill>
                  <a:srgbClr val="FFFFFF"/>
                </a:solidFill>
              </a:defRPr>
            </a:pPr>
          </a:p>
        </p:txBody>
      </p:sp>
      <p:sp>
        <p:nvSpPr>
          <p:cNvPr id="614" name="tryh.jpg"/>
          <p:cNvSpPr/>
          <p:nvPr>
            <p:ph type="pic" idx="21"/>
          </p:nvPr>
        </p:nvSpPr>
        <p:spPr>
          <a:xfrm>
            <a:off x="-6969" y="-1252585"/>
            <a:ext cx="24429471" cy="16221169"/>
          </a:xfrm>
          <a:prstGeom prst="rect">
            <a:avLst/>
          </a:prstGeom>
        </p:spPr>
        <p:txBody>
          <a:bodyPr lIns="91439" tIns="45719" rIns="91439" bIns="45719" anchor="t">
            <a:noAutofit/>
          </a:bodyPr>
          <a:lstStyle/>
          <a:p>
            <a:pPr/>
          </a:p>
        </p:txBody>
      </p:sp>
      <p:sp>
        <p:nvSpPr>
          <p:cNvPr id="615" name="Company name,  5647 Street Address, Country"/>
          <p:cNvSpPr txBox="1"/>
          <p:nvPr>
            <p:ph type="body" sz="quarter" idx="22"/>
          </p:nvPr>
        </p:nvSpPr>
        <p:spPr>
          <a:xfrm>
            <a:off x="9018841" y="9033866"/>
            <a:ext cx="6369942" cy="904876"/>
          </a:xfrm>
          <a:prstGeom prst="rect">
            <a:avLst/>
          </a:prstGeom>
        </p:spPr>
        <p:txBody>
          <a:bodyPr>
            <a:spAutoFit/>
          </a:bodyPr>
          <a:lstStyle>
            <a:lvl1pPr marL="0" indent="0" algn="ctr">
              <a:spcBef>
                <a:spcPts val="0"/>
              </a:spcBef>
              <a:buSzTx/>
              <a:buNone/>
              <a:defRPr cap="all" spc="286" sz="2200">
                <a:solidFill>
                  <a:srgbClr val="FFFFFF"/>
                </a:solidFill>
                <a:latin typeface="Avenir Next Regular"/>
                <a:ea typeface="Avenir Next Regular"/>
                <a:cs typeface="Avenir Next Regular"/>
                <a:sym typeface="Avenir Next Regular"/>
              </a:defRPr>
            </a:lvl1pPr>
          </a:lstStyle>
          <a:p>
            <a:pPr/>
            <a:r>
              <a:t>Company name,  5647 Street Address, Country</a:t>
            </a:r>
          </a:p>
        </p:txBody>
      </p:sp>
      <p:sp>
        <p:nvSpPr>
          <p:cNvPr id="616" name="Q"/>
          <p:cNvSpPr txBox="1"/>
          <p:nvPr>
            <p:ph type="body" sz="quarter" idx="23"/>
          </p:nvPr>
        </p:nvSpPr>
        <p:spPr>
          <a:xfrm>
            <a:off x="10731227" y="1783556"/>
            <a:ext cx="2921546" cy="4410076"/>
          </a:xfrm>
          <a:prstGeom prst="rect">
            <a:avLst/>
          </a:prstGeom>
        </p:spPr>
        <p:txBody>
          <a:bodyPr wrap="none">
            <a:spAutoFit/>
          </a:bodyPr>
          <a:lstStyle>
            <a:lvl1pPr marL="0" indent="0" algn="ctr">
              <a:spcBef>
                <a:spcPts val="0"/>
              </a:spcBef>
              <a:buSzTx/>
              <a:buNone/>
              <a:defRPr sz="28000">
                <a:solidFill>
                  <a:srgbClr val="FFFFFF"/>
                </a:solidFill>
                <a:latin typeface="Goudy Old Style"/>
                <a:ea typeface="Goudy Old Style"/>
                <a:cs typeface="Goudy Old Style"/>
                <a:sym typeface="Goudy Old Style"/>
              </a:defRPr>
            </a:lvl1pPr>
          </a:lstStyle>
          <a:p>
            <a:pPr/>
            <a:r>
              <a:t>Q</a:t>
            </a:r>
          </a:p>
        </p:txBody>
      </p:sp>
      <p:sp>
        <p:nvSpPr>
          <p:cNvPr id="617" name="sollemnes in 2020"/>
          <p:cNvSpPr txBox="1"/>
          <p:nvPr>
            <p:ph type="body" sz="quarter" idx="24"/>
          </p:nvPr>
        </p:nvSpPr>
        <p:spPr>
          <a:xfrm>
            <a:off x="4943437" y="6676283"/>
            <a:ext cx="14497127" cy="1917153"/>
          </a:xfrm>
          <a:prstGeom prst="rect">
            <a:avLst/>
          </a:prstGeom>
        </p:spPr>
        <p:txBody>
          <a:bodyPr>
            <a:spAutoFit/>
          </a:bodyPr>
          <a:lstStyle>
            <a:lvl1pPr marL="0" indent="0" algn="ctr">
              <a:spcBef>
                <a:spcPts val="0"/>
              </a:spcBef>
              <a:buSzTx/>
              <a:buNone/>
              <a:defRPr cap="all" sz="12200">
                <a:solidFill>
                  <a:srgbClr val="FFFFFF"/>
                </a:solidFill>
                <a:latin typeface="Helvetica Neue UltraLight"/>
                <a:ea typeface="Helvetica Neue UltraLight"/>
                <a:cs typeface="Helvetica Neue UltraLight"/>
                <a:sym typeface="Helvetica Neue UltraLight"/>
              </a:defRPr>
            </a:lvl1pPr>
          </a:lstStyle>
          <a:p>
            <a:pPr/>
            <a:r>
              <a:t>sollemnes in 2020</a:t>
            </a:r>
          </a:p>
        </p:txBody>
      </p:sp>
      <p:sp>
        <p:nvSpPr>
          <p:cNvPr id="618" name="Line"/>
          <p:cNvSpPr/>
          <p:nvPr/>
        </p:nvSpPr>
        <p:spPr>
          <a:xfrm flipH="1" flipV="1">
            <a:off x="7073150" y="1603693"/>
            <a:ext cx="10618702" cy="7746364"/>
          </a:xfrm>
          <a:prstGeom prst="line">
            <a:avLst/>
          </a:prstGeom>
          <a:ln w="12700">
            <a:solidFill>
              <a:srgbClr val="FFFFFF"/>
            </a:solidFill>
            <a:miter lim="400000"/>
          </a:ln>
        </p:spPr>
        <p:txBody>
          <a:bodyPr lIns="71437" tIns="71437" rIns="71437" bIns="71437" anchor="ctr"/>
          <a:lstStyle/>
          <a:p>
            <a:pPr>
              <a:defRPr sz="3200"/>
            </a:pPr>
          </a:p>
        </p:txBody>
      </p:sp>
      <p:sp>
        <p:nvSpPr>
          <p:cNvPr id="619" name="youremail@myemail.com"/>
          <p:cNvSpPr txBox="1"/>
          <p:nvPr>
            <p:ph type="body" sz="quarter" idx="25"/>
          </p:nvPr>
        </p:nvSpPr>
        <p:spPr>
          <a:xfrm>
            <a:off x="8514779" y="10365649"/>
            <a:ext cx="7378066" cy="477953"/>
          </a:xfrm>
          <a:prstGeom prst="rect">
            <a:avLst/>
          </a:prstGeom>
        </p:spPr>
        <p:txBody>
          <a:bodyPr>
            <a:spAutoFit/>
          </a:bodyPr>
          <a:lstStyle>
            <a:lvl1pPr marL="0" indent="0" algn="ctr">
              <a:spcBef>
                <a:spcPts val="0"/>
              </a:spcBef>
              <a:buSzTx/>
              <a:buNone/>
              <a:defRPr cap="all" spc="286" sz="2200" u="sng">
                <a:solidFill>
                  <a:srgbClr val="FFFFFF"/>
                </a:solidFill>
                <a:latin typeface="Helvetica Neue"/>
                <a:ea typeface="Helvetica Neue"/>
                <a:cs typeface="Helvetica Neue"/>
                <a:sym typeface="Helvetica Neue"/>
                <a:hlinkClick r:id="rId2" invalidUrl="" action="" tgtFrame="" tooltip="" history="1" highlightClick="0" endSnd="0"/>
              </a:defRPr>
            </a:lvl1pPr>
          </a:lstStyle>
          <a:p>
            <a:pPr>
              <a:defRPr u="none">
                <a:latin typeface="Avenir Next Regular"/>
                <a:ea typeface="Avenir Next Regular"/>
                <a:cs typeface="Avenir Next Regular"/>
                <a:sym typeface="Avenir Next Regular"/>
              </a:defRPr>
            </a:pPr>
            <a:r>
              <a:rPr u="sng">
                <a:latin typeface="Helvetica Neue"/>
                <a:ea typeface="Helvetica Neue"/>
                <a:cs typeface="Helvetica Neue"/>
                <a:sym typeface="Helvetica Neue"/>
                <a:hlinkClick r:id="rId2" invalidUrl="" action="" tgtFrame="" tooltip="" history="1" highlightClick="0" endSnd="0"/>
              </a:rPr>
              <a:t>youremail@myemail.com</a:t>
            </a:r>
          </a:p>
        </p:txBody>
      </p:sp>
      <p:sp>
        <p:nvSpPr>
          <p:cNvPr id="620" name="Phone:  1(355)979 68 76"/>
          <p:cNvSpPr txBox="1"/>
          <p:nvPr>
            <p:ph type="body" sz="quarter" idx="26"/>
          </p:nvPr>
        </p:nvSpPr>
        <p:spPr>
          <a:xfrm>
            <a:off x="8514779" y="10778352"/>
            <a:ext cx="7378066" cy="523876"/>
          </a:xfrm>
          <a:prstGeom prst="rect">
            <a:avLst/>
          </a:prstGeom>
        </p:spPr>
        <p:txBody>
          <a:bodyPr>
            <a:spAutoFit/>
          </a:bodyPr>
          <a:lstStyle>
            <a:lvl1pPr marL="0" indent="0" algn="ctr">
              <a:spcBef>
                <a:spcPts val="0"/>
              </a:spcBef>
              <a:buSzTx/>
              <a:buNone/>
              <a:defRPr cap="all" spc="286" sz="2200">
                <a:solidFill>
                  <a:srgbClr val="FFFFFF"/>
                </a:solidFill>
                <a:latin typeface="Avenir Next Regular"/>
                <a:ea typeface="Avenir Next Regular"/>
                <a:cs typeface="Avenir Next Regular"/>
                <a:sym typeface="Avenir Next Regular"/>
              </a:defRPr>
            </a:lvl1pPr>
          </a:lstStyle>
          <a:p>
            <a:pPr/>
            <a:r>
              <a:t>Phone:  1(355)979 68 76</a:t>
            </a:r>
          </a:p>
        </p:txBody>
      </p:sp>
      <p:sp>
        <p:nvSpPr>
          <p:cNvPr id="6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amp; Text">
    <p:spTree>
      <p:nvGrpSpPr>
        <p:cNvPr id="1" name=""/>
        <p:cNvGrpSpPr/>
        <p:nvPr/>
      </p:nvGrpSpPr>
      <p:grpSpPr>
        <a:xfrm>
          <a:off x="0" y="0"/>
          <a:ext cx="0" cy="0"/>
          <a:chOff x="0" y="0"/>
          <a:chExt cx="0" cy="0"/>
        </a:xfrm>
      </p:grpSpPr>
      <p:sp>
        <p:nvSpPr>
          <p:cNvPr id="62" name="Rectangle"/>
          <p:cNvSpPr/>
          <p:nvPr/>
        </p:nvSpPr>
        <p:spPr>
          <a:xfrm>
            <a:off x="-8000" y="-26324"/>
            <a:ext cx="24361861" cy="13768648"/>
          </a:xfrm>
          <a:prstGeom prst="rect">
            <a:avLst/>
          </a:prstGeom>
          <a:solidFill>
            <a:srgbClr val="FFF3E8"/>
          </a:solidFill>
          <a:ln w="12700">
            <a:miter lim="400000"/>
          </a:ln>
        </p:spPr>
        <p:txBody>
          <a:bodyPr lIns="71437" tIns="71437" rIns="71437" bIns="71437" anchor="ctr"/>
          <a:lstStyle/>
          <a:p>
            <a:pPr>
              <a:defRPr sz="3200">
                <a:solidFill>
                  <a:srgbClr val="FFFFFF"/>
                </a:solidFill>
              </a:defRPr>
            </a:pPr>
          </a:p>
        </p:txBody>
      </p:sp>
      <p:sp>
        <p:nvSpPr>
          <p:cNvPr id="63" name="Rectangle"/>
          <p:cNvSpPr/>
          <p:nvPr/>
        </p:nvSpPr>
        <p:spPr>
          <a:xfrm>
            <a:off x="26137" y="10245"/>
            <a:ext cx="24361862" cy="6882123"/>
          </a:xfrm>
          <a:prstGeom prst="rect">
            <a:avLst/>
          </a:prstGeom>
          <a:gradFill>
            <a:gsLst>
              <a:gs pos="0">
                <a:srgbClr val="EE48AD"/>
              </a:gs>
              <a:gs pos="48919">
                <a:srgbClr val="FF6561"/>
              </a:gs>
              <a:gs pos="100000">
                <a:srgbClr val="60B7F0"/>
              </a:gs>
            </a:gsLst>
            <a:lin ang="20419"/>
          </a:gradFill>
          <a:ln w="12700">
            <a:miter lim="400000"/>
          </a:ln>
        </p:spPr>
        <p:txBody>
          <a:bodyPr lIns="71437" tIns="71437" rIns="71437" bIns="71437" anchor="ctr"/>
          <a:lstStyle/>
          <a:p>
            <a:pPr>
              <a:defRPr sz="3200">
                <a:solidFill>
                  <a:srgbClr val="FFFFFF"/>
                </a:solidFill>
              </a:defRPr>
            </a:pPr>
          </a:p>
        </p:txBody>
      </p:sp>
      <p:sp>
        <p:nvSpPr>
          <p:cNvPr id="64" name="qwd.jpg"/>
          <p:cNvSpPr/>
          <p:nvPr>
            <p:ph type="pic" idx="21"/>
          </p:nvPr>
        </p:nvSpPr>
        <p:spPr>
          <a:xfrm>
            <a:off x="-10418" y="-4675914"/>
            <a:ext cx="24387162" cy="16241852"/>
          </a:xfrm>
          <a:prstGeom prst="rect">
            <a:avLst/>
          </a:prstGeom>
        </p:spPr>
        <p:txBody>
          <a:bodyPr lIns="91439" tIns="45719" rIns="91439" bIns="45719" anchor="t">
            <a:noAutofit/>
          </a:bodyPr>
          <a:lstStyle/>
          <a:p>
            <a:pPr/>
          </a:p>
        </p:txBody>
      </p:sp>
      <p:sp>
        <p:nvSpPr>
          <p:cNvPr id="65" name="quam nunc putamus parum claram, anteposuerit litterarum"/>
          <p:cNvSpPr txBox="1"/>
          <p:nvPr>
            <p:ph type="body" sz="quarter" idx="22"/>
          </p:nvPr>
        </p:nvSpPr>
        <p:spPr>
          <a:xfrm>
            <a:off x="7173048" y="11901927"/>
            <a:ext cx="10037904" cy="460376"/>
          </a:xfrm>
          <a:prstGeom prst="rect">
            <a:avLst/>
          </a:prstGeom>
        </p:spPr>
        <p:txBody>
          <a:bodyPr>
            <a:spAutoFit/>
          </a:bodyPr>
          <a:lstStyle>
            <a:lvl1pPr marL="0" indent="0" algn="ctr">
              <a:spcBef>
                <a:spcPts val="0"/>
              </a:spcBef>
              <a:buSzTx/>
              <a:buNone/>
              <a:defRPr cap="all" spc="233" sz="1800">
                <a:solidFill>
                  <a:srgbClr val="FFFFFF"/>
                </a:solidFill>
                <a:latin typeface="Avenir Next Regular"/>
                <a:ea typeface="Avenir Next Regular"/>
                <a:cs typeface="Avenir Next Regular"/>
                <a:sym typeface="Avenir Next Regular"/>
              </a:defRPr>
            </a:lvl1pPr>
          </a:lstStyle>
          <a:p>
            <a:pPr/>
            <a:r>
              <a:t>quam nunc putamus parum claram, anteposuerit litterarum </a:t>
            </a:r>
          </a:p>
        </p:txBody>
      </p:sp>
      <p:sp>
        <p:nvSpPr>
          <p:cNvPr id="66" name="Lorem ipsum dolor"/>
          <p:cNvSpPr txBox="1"/>
          <p:nvPr>
            <p:ph type="body" sz="quarter" idx="23"/>
          </p:nvPr>
        </p:nvSpPr>
        <p:spPr>
          <a:xfrm>
            <a:off x="8082680" y="7846467"/>
            <a:ext cx="8218641" cy="1024008"/>
          </a:xfrm>
          <a:prstGeom prst="rect">
            <a:avLst/>
          </a:prstGeom>
        </p:spPr>
        <p:txBody>
          <a:bodyPr>
            <a:spAutoFit/>
          </a:bodyPr>
          <a:lstStyle>
            <a:lvl1pPr marL="0" indent="0" algn="ctr">
              <a:spcBef>
                <a:spcPts val="0"/>
              </a:spcBef>
              <a:buSzTx/>
              <a:buNone/>
              <a:defRPr spc="0" sz="6000">
                <a:latin typeface="Helvetica Neue UltraLight"/>
                <a:ea typeface="Helvetica Neue UltraLight"/>
                <a:cs typeface="Helvetica Neue UltraLight"/>
                <a:sym typeface="Helvetica Neue UltraLight"/>
              </a:defRPr>
            </a:lvl1pPr>
          </a:lstStyle>
          <a:p>
            <a:pPr/>
            <a:r>
              <a:t>Lorem ipsum dolor</a:t>
            </a:r>
          </a:p>
        </p:txBody>
      </p:sp>
      <p:sp>
        <p:nvSpPr>
          <p:cNvPr id="67" name="Typi non habent claritatem insitam; est usus legentis in iis qui facit eorum claritatem. Investigationes demonstraverunt lectores legere me lius quod ii legunt saepius. Claritas est etiam processus dynamicus, qui sequitur mutationem consuetudium lectorum"/>
          <p:cNvSpPr txBox="1"/>
          <p:nvPr>
            <p:ph type="body" sz="quarter" idx="24"/>
          </p:nvPr>
        </p:nvSpPr>
        <p:spPr>
          <a:xfrm>
            <a:off x="5215403" y="9252517"/>
            <a:ext cx="13953194" cy="1994288"/>
          </a:xfrm>
          <a:prstGeom prst="rect">
            <a:avLst/>
          </a:prstGeom>
        </p:spPr>
        <p:txBody>
          <a:bodyPr numCol="2" spcCol="697659">
            <a:noAutofit/>
          </a:bodyPr>
          <a:lstStyle>
            <a:lvl1pPr marL="0" indent="0" algn="just">
              <a:spcBef>
                <a:spcPts val="0"/>
              </a:spcBef>
              <a:buSzTx/>
              <a:buNone/>
              <a:defRPr sz="2200">
                <a:latin typeface="Helvetica Neue Light"/>
                <a:ea typeface="Helvetica Neue Light"/>
                <a:cs typeface="Helvetica Neue Light"/>
                <a:sym typeface="Helvetica Neue Light"/>
              </a:defRPr>
            </a:lvl1pPr>
          </a:lstStyle>
          <a:p>
            <a:pPr/>
            <a:r>
              <a:t>Typi non habent claritatem insitam; est usus legentis in iis qui facit eorum claritatem. Investigationes demonstraverunt lectores legere me lius quod ii legunt saepius. Claritas est etiam processus dynamicus, qui sequitur mutationem consuetudium lectorum. Mirum est notare quam littera gothica, quam nunc putamus parum claram, anteposuerit litterarum formas humanitatis per seacula quarta decima et quinta decima. Eodem modo typi, qui nunc nobis videntur parum clari, fiant sollemnes in</a:t>
            </a:r>
          </a:p>
        </p:txBody>
      </p:sp>
      <p:sp>
        <p:nvSpPr>
          <p:cNvPr id="68" name="Q"/>
          <p:cNvSpPr txBox="1"/>
          <p:nvPr>
            <p:ph type="body" sz="quarter" idx="25"/>
          </p:nvPr>
        </p:nvSpPr>
        <p:spPr>
          <a:xfrm>
            <a:off x="10712158" y="753081"/>
            <a:ext cx="2921547" cy="4410076"/>
          </a:xfrm>
          <a:prstGeom prst="rect">
            <a:avLst/>
          </a:prstGeom>
        </p:spPr>
        <p:txBody>
          <a:bodyPr wrap="none">
            <a:spAutoFit/>
          </a:bodyPr>
          <a:lstStyle>
            <a:lvl1pPr marL="0" indent="0" algn="ctr">
              <a:spcBef>
                <a:spcPts val="0"/>
              </a:spcBef>
              <a:buSzTx/>
              <a:buNone/>
              <a:defRPr sz="28000">
                <a:solidFill>
                  <a:srgbClr val="FFFFFF"/>
                </a:solidFill>
                <a:latin typeface="Goudy Old Style"/>
                <a:ea typeface="Goudy Old Style"/>
                <a:cs typeface="Goudy Old Style"/>
                <a:sym typeface="Goudy Old Style"/>
              </a:defRPr>
            </a:lvl1pPr>
          </a:lstStyle>
          <a:p>
            <a:pPr/>
            <a:r>
              <a:t>Q</a:t>
            </a:r>
          </a:p>
        </p:txBody>
      </p:sp>
      <p:sp>
        <p:nvSpPr>
          <p:cNvPr id="69" name="Line"/>
          <p:cNvSpPr/>
          <p:nvPr/>
        </p:nvSpPr>
        <p:spPr>
          <a:xfrm flipH="1" flipV="1">
            <a:off x="9329151" y="2192468"/>
            <a:ext cx="5687561" cy="4170677"/>
          </a:xfrm>
          <a:prstGeom prst="line">
            <a:avLst/>
          </a:prstGeom>
          <a:ln w="12700">
            <a:solidFill>
              <a:srgbClr val="FFFFFF"/>
            </a:solidFill>
            <a:miter lim="400000"/>
          </a:ln>
        </p:spPr>
        <p:txBody>
          <a:bodyPr lIns="71437" tIns="71437" rIns="71437" bIns="71437" anchor="ctr"/>
          <a:lstStyle/>
          <a:p>
            <a:pPr>
              <a:defRPr sz="3200"/>
            </a:pP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ocial Icons">
    <p:spTree>
      <p:nvGrpSpPr>
        <p:cNvPr id="1" name=""/>
        <p:cNvGrpSpPr/>
        <p:nvPr/>
      </p:nvGrpSpPr>
      <p:grpSpPr>
        <a:xfrm>
          <a:off x="0" y="0"/>
          <a:ext cx="0" cy="0"/>
          <a:chOff x="0" y="0"/>
          <a:chExt cx="0" cy="0"/>
        </a:xfrm>
      </p:grpSpPr>
      <p:sp>
        <p:nvSpPr>
          <p:cNvPr id="77" name="Image"/>
          <p:cNvSpPr/>
          <p:nvPr>
            <p:ph type="pic" sz="quarter" idx="21"/>
          </p:nvPr>
        </p:nvSpPr>
        <p:spPr>
          <a:xfrm>
            <a:off x="7346644" y="4385870"/>
            <a:ext cx="1002637" cy="998658"/>
          </a:xfrm>
          <a:prstGeom prst="rect">
            <a:avLst/>
          </a:prstGeom>
        </p:spPr>
        <p:txBody>
          <a:bodyPr lIns="91439" tIns="45719" rIns="91439" bIns="45719" anchor="t">
            <a:noAutofit/>
          </a:bodyPr>
          <a:lstStyle/>
          <a:p>
            <a:pPr/>
          </a:p>
        </p:txBody>
      </p:sp>
      <p:sp>
        <p:nvSpPr>
          <p:cNvPr id="78" name="Image"/>
          <p:cNvSpPr/>
          <p:nvPr>
            <p:ph type="pic" sz="quarter" idx="22"/>
          </p:nvPr>
        </p:nvSpPr>
        <p:spPr>
          <a:xfrm>
            <a:off x="11635922" y="8703644"/>
            <a:ext cx="1008850" cy="788738"/>
          </a:xfrm>
          <a:prstGeom prst="rect">
            <a:avLst/>
          </a:prstGeom>
        </p:spPr>
        <p:txBody>
          <a:bodyPr lIns="91439" tIns="45719" rIns="91439" bIns="45719" anchor="t">
            <a:noAutofit/>
          </a:bodyPr>
          <a:lstStyle/>
          <a:p>
            <a:pPr/>
          </a:p>
        </p:txBody>
      </p:sp>
      <p:sp>
        <p:nvSpPr>
          <p:cNvPr id="79" name="Image"/>
          <p:cNvSpPr/>
          <p:nvPr>
            <p:ph type="pic" sz="quarter" idx="23"/>
          </p:nvPr>
        </p:nvSpPr>
        <p:spPr>
          <a:xfrm>
            <a:off x="7458716" y="8562892"/>
            <a:ext cx="778169" cy="998405"/>
          </a:xfrm>
          <a:prstGeom prst="rect">
            <a:avLst/>
          </a:prstGeom>
        </p:spPr>
        <p:txBody>
          <a:bodyPr lIns="91439" tIns="45719" rIns="91439" bIns="45719" anchor="t">
            <a:noAutofit/>
          </a:bodyPr>
          <a:lstStyle/>
          <a:p>
            <a:pPr/>
          </a:p>
        </p:txBody>
      </p:sp>
      <p:sp>
        <p:nvSpPr>
          <p:cNvPr id="80" name="Lectorum decima"/>
          <p:cNvSpPr txBox="1"/>
          <p:nvPr>
            <p:ph type="body" sz="quarter" idx="24"/>
          </p:nvPr>
        </p:nvSpPr>
        <p:spPr>
          <a:xfrm>
            <a:off x="6439155" y="6382683"/>
            <a:ext cx="2853056" cy="502334"/>
          </a:xfrm>
          <a:prstGeom prst="rect">
            <a:avLst/>
          </a:prstGeom>
        </p:spPr>
        <p:txBody>
          <a:bodyPr wrap="none">
            <a:spAutoFit/>
          </a:bodyPr>
          <a:lstStyle>
            <a:lvl1pPr marL="0" indent="0" algn="ctr">
              <a:spcBef>
                <a:spcPts val="0"/>
              </a:spcBef>
              <a:buSzTx/>
              <a:buNone/>
              <a:defRPr cap="all" sz="2400">
                <a:latin typeface="Helvetica Neue Thin"/>
                <a:ea typeface="Helvetica Neue Thin"/>
                <a:cs typeface="Helvetica Neue Thin"/>
                <a:sym typeface="Helvetica Neue Thin"/>
              </a:defRPr>
            </a:lvl1pPr>
          </a:lstStyle>
          <a:p>
            <a:pPr/>
            <a:r>
              <a:t>Lectorum decima</a:t>
            </a:r>
          </a:p>
        </p:txBody>
      </p:sp>
      <p:sp>
        <p:nvSpPr>
          <p:cNvPr id="81" name="Quam littera"/>
          <p:cNvSpPr txBox="1"/>
          <p:nvPr>
            <p:ph type="body" sz="quarter" idx="25"/>
          </p:nvPr>
        </p:nvSpPr>
        <p:spPr>
          <a:xfrm>
            <a:off x="11043229" y="6382683"/>
            <a:ext cx="2158722" cy="502334"/>
          </a:xfrm>
          <a:prstGeom prst="rect">
            <a:avLst/>
          </a:prstGeom>
        </p:spPr>
        <p:txBody>
          <a:bodyPr wrap="none">
            <a:spAutoFit/>
          </a:bodyPr>
          <a:lstStyle>
            <a:lvl1pPr marL="0" indent="0" algn="ctr">
              <a:spcBef>
                <a:spcPts val="0"/>
              </a:spcBef>
              <a:buSzTx/>
              <a:buNone/>
              <a:defRPr cap="all" sz="2400">
                <a:latin typeface="Helvetica Neue Thin"/>
                <a:ea typeface="Helvetica Neue Thin"/>
                <a:cs typeface="Helvetica Neue Thin"/>
                <a:sym typeface="Helvetica Neue Thin"/>
              </a:defRPr>
            </a:lvl1pPr>
          </a:lstStyle>
          <a:p>
            <a:pPr/>
            <a:r>
              <a:t>Quam littera</a:t>
            </a:r>
          </a:p>
        </p:txBody>
      </p:sp>
      <p:sp>
        <p:nvSpPr>
          <p:cNvPr id="82" name="Lorem dolor ut"/>
          <p:cNvSpPr txBox="1"/>
          <p:nvPr>
            <p:ph type="body" sz="quarter" idx="26"/>
          </p:nvPr>
        </p:nvSpPr>
        <p:spPr>
          <a:xfrm>
            <a:off x="15191764" y="6382683"/>
            <a:ext cx="2653107" cy="502334"/>
          </a:xfrm>
          <a:prstGeom prst="rect">
            <a:avLst/>
          </a:prstGeom>
        </p:spPr>
        <p:txBody>
          <a:bodyPr wrap="none">
            <a:spAutoFit/>
          </a:bodyPr>
          <a:lstStyle>
            <a:lvl1pPr marL="0" indent="0" algn="ctr">
              <a:spcBef>
                <a:spcPts val="0"/>
              </a:spcBef>
              <a:buSzTx/>
              <a:buNone/>
              <a:defRPr cap="all" sz="2400">
                <a:latin typeface="Helvetica Neue Thin"/>
                <a:ea typeface="Helvetica Neue Thin"/>
                <a:cs typeface="Helvetica Neue Thin"/>
                <a:sym typeface="Helvetica Neue Thin"/>
              </a:defRPr>
            </a:lvl1pPr>
          </a:lstStyle>
          <a:p>
            <a:pPr/>
            <a:r>
              <a:t>Lorem dolor ut</a:t>
            </a:r>
          </a:p>
        </p:txBody>
      </p:sp>
      <p:sp>
        <p:nvSpPr>
          <p:cNvPr id="83" name="Lorem dolor ut"/>
          <p:cNvSpPr txBox="1"/>
          <p:nvPr>
            <p:ph type="body" sz="quarter" idx="27"/>
          </p:nvPr>
        </p:nvSpPr>
        <p:spPr>
          <a:xfrm>
            <a:off x="6539129" y="10524564"/>
            <a:ext cx="2653107" cy="502335"/>
          </a:xfrm>
          <a:prstGeom prst="rect">
            <a:avLst/>
          </a:prstGeom>
        </p:spPr>
        <p:txBody>
          <a:bodyPr wrap="none">
            <a:spAutoFit/>
          </a:bodyPr>
          <a:lstStyle>
            <a:lvl1pPr marL="0" indent="0" algn="ctr">
              <a:spcBef>
                <a:spcPts val="0"/>
              </a:spcBef>
              <a:buSzTx/>
              <a:buNone/>
              <a:defRPr cap="all" sz="2400">
                <a:latin typeface="Helvetica Neue Thin"/>
                <a:ea typeface="Helvetica Neue Thin"/>
                <a:cs typeface="Helvetica Neue Thin"/>
                <a:sym typeface="Helvetica Neue Thin"/>
              </a:defRPr>
            </a:lvl1pPr>
          </a:lstStyle>
          <a:p>
            <a:pPr/>
            <a:r>
              <a:t>Lorem dolor ut</a:t>
            </a:r>
          </a:p>
        </p:txBody>
      </p:sp>
      <p:sp>
        <p:nvSpPr>
          <p:cNvPr id="84" name="Lectorum decima"/>
          <p:cNvSpPr txBox="1"/>
          <p:nvPr>
            <p:ph type="body" sz="quarter" idx="28"/>
          </p:nvPr>
        </p:nvSpPr>
        <p:spPr>
          <a:xfrm>
            <a:off x="10696062" y="10524564"/>
            <a:ext cx="2853056" cy="502335"/>
          </a:xfrm>
          <a:prstGeom prst="rect">
            <a:avLst/>
          </a:prstGeom>
        </p:spPr>
        <p:txBody>
          <a:bodyPr wrap="none">
            <a:spAutoFit/>
          </a:bodyPr>
          <a:lstStyle>
            <a:lvl1pPr marL="0" indent="0" algn="ctr">
              <a:spcBef>
                <a:spcPts val="0"/>
              </a:spcBef>
              <a:buSzTx/>
              <a:buNone/>
              <a:defRPr cap="all" sz="2400">
                <a:latin typeface="Helvetica Neue Thin"/>
                <a:ea typeface="Helvetica Neue Thin"/>
                <a:cs typeface="Helvetica Neue Thin"/>
                <a:sym typeface="Helvetica Neue Thin"/>
              </a:defRPr>
            </a:lvl1pPr>
          </a:lstStyle>
          <a:p>
            <a:pPr/>
            <a:r>
              <a:t>Lectorum decima</a:t>
            </a:r>
          </a:p>
        </p:txBody>
      </p:sp>
      <p:sp>
        <p:nvSpPr>
          <p:cNvPr id="85" name="Quam littera"/>
          <p:cNvSpPr txBox="1"/>
          <p:nvPr>
            <p:ph type="body" sz="quarter" idx="29"/>
          </p:nvPr>
        </p:nvSpPr>
        <p:spPr>
          <a:xfrm>
            <a:off x="15438957" y="10524564"/>
            <a:ext cx="2158721" cy="502335"/>
          </a:xfrm>
          <a:prstGeom prst="rect">
            <a:avLst/>
          </a:prstGeom>
        </p:spPr>
        <p:txBody>
          <a:bodyPr wrap="none">
            <a:spAutoFit/>
          </a:bodyPr>
          <a:lstStyle>
            <a:lvl1pPr marL="0" indent="0" algn="ctr">
              <a:spcBef>
                <a:spcPts val="0"/>
              </a:spcBef>
              <a:buSzTx/>
              <a:buNone/>
              <a:defRPr cap="all" sz="2400">
                <a:latin typeface="Helvetica Neue Thin"/>
                <a:ea typeface="Helvetica Neue Thin"/>
                <a:cs typeface="Helvetica Neue Thin"/>
                <a:sym typeface="Helvetica Neue Thin"/>
              </a:defRPr>
            </a:lvl1pPr>
          </a:lstStyle>
          <a:p>
            <a:pPr/>
            <a:r>
              <a:t>Quam littera</a:t>
            </a:r>
          </a:p>
        </p:txBody>
      </p:sp>
      <p:sp>
        <p:nvSpPr>
          <p:cNvPr id="86" name="Delenit augue duis dolore te feugait nulla facilisi."/>
          <p:cNvSpPr txBox="1"/>
          <p:nvPr>
            <p:ph type="body" sz="quarter" idx="30"/>
          </p:nvPr>
        </p:nvSpPr>
        <p:spPr>
          <a:xfrm>
            <a:off x="6206688" y="6928507"/>
            <a:ext cx="3317990" cy="695045"/>
          </a:xfrm>
          <a:prstGeom prst="rect">
            <a:avLst/>
          </a:prstGeom>
        </p:spPr>
        <p:txBody>
          <a:bodyPr>
            <a:spAutoFit/>
          </a:bodyPr>
          <a:lstStyle>
            <a:lvl1pPr marL="0" indent="0" algn="ctr">
              <a:spcBef>
                <a:spcPts val="0"/>
              </a:spcBef>
              <a:buSzTx/>
              <a:buNone/>
              <a:defRPr sz="1800">
                <a:latin typeface="Helvetica Neue Light"/>
                <a:ea typeface="Helvetica Neue Light"/>
                <a:cs typeface="Helvetica Neue Light"/>
                <a:sym typeface="Helvetica Neue Light"/>
              </a:defRPr>
            </a:lvl1pPr>
          </a:lstStyle>
          <a:p>
            <a:pPr/>
            <a:r>
              <a:t>Delenit augue duis dolore te feugait nulla facilisi. </a:t>
            </a:r>
          </a:p>
        </p:txBody>
      </p:sp>
      <p:sp>
        <p:nvSpPr>
          <p:cNvPr id="87" name="Delenit augue duis dolore te feugait nulla facilisi."/>
          <p:cNvSpPr txBox="1"/>
          <p:nvPr>
            <p:ph type="body" sz="quarter" idx="31"/>
          </p:nvPr>
        </p:nvSpPr>
        <p:spPr>
          <a:xfrm>
            <a:off x="10463596" y="6928507"/>
            <a:ext cx="3317989" cy="695045"/>
          </a:xfrm>
          <a:prstGeom prst="rect">
            <a:avLst/>
          </a:prstGeom>
        </p:spPr>
        <p:txBody>
          <a:bodyPr>
            <a:spAutoFit/>
          </a:bodyPr>
          <a:lstStyle>
            <a:lvl1pPr marL="0" indent="0" algn="ctr">
              <a:spcBef>
                <a:spcPts val="0"/>
              </a:spcBef>
              <a:buSzTx/>
              <a:buNone/>
              <a:defRPr sz="1800">
                <a:latin typeface="Helvetica Neue Light"/>
                <a:ea typeface="Helvetica Neue Light"/>
                <a:cs typeface="Helvetica Neue Light"/>
                <a:sym typeface="Helvetica Neue Light"/>
              </a:defRPr>
            </a:lvl1pPr>
          </a:lstStyle>
          <a:p>
            <a:pPr/>
            <a:r>
              <a:t>Delenit augue duis dolore te feugait nulla facilisi. </a:t>
            </a:r>
          </a:p>
        </p:txBody>
      </p:sp>
      <p:sp>
        <p:nvSpPr>
          <p:cNvPr id="88" name="Delenit augue duis dolore te feugait nulla facilisi."/>
          <p:cNvSpPr txBox="1"/>
          <p:nvPr>
            <p:ph type="body" sz="quarter" idx="32"/>
          </p:nvPr>
        </p:nvSpPr>
        <p:spPr>
          <a:xfrm>
            <a:off x="14859324" y="6928507"/>
            <a:ext cx="3317989" cy="695045"/>
          </a:xfrm>
          <a:prstGeom prst="rect">
            <a:avLst/>
          </a:prstGeom>
        </p:spPr>
        <p:txBody>
          <a:bodyPr>
            <a:spAutoFit/>
          </a:bodyPr>
          <a:lstStyle>
            <a:lvl1pPr marL="0" indent="0" algn="ctr">
              <a:spcBef>
                <a:spcPts val="0"/>
              </a:spcBef>
              <a:buSzTx/>
              <a:buNone/>
              <a:defRPr sz="1800">
                <a:latin typeface="Helvetica Neue Light"/>
                <a:ea typeface="Helvetica Neue Light"/>
                <a:cs typeface="Helvetica Neue Light"/>
                <a:sym typeface="Helvetica Neue Light"/>
              </a:defRPr>
            </a:lvl1pPr>
          </a:lstStyle>
          <a:p>
            <a:pPr/>
            <a:r>
              <a:t>Delenit augue duis dolore te feugait nulla facilisi. </a:t>
            </a:r>
          </a:p>
        </p:txBody>
      </p:sp>
      <p:sp>
        <p:nvSpPr>
          <p:cNvPr id="89" name="Delenit augue duis dolore te feugait nulla facilisi."/>
          <p:cNvSpPr txBox="1"/>
          <p:nvPr>
            <p:ph type="body" sz="quarter" idx="33"/>
          </p:nvPr>
        </p:nvSpPr>
        <p:spPr>
          <a:xfrm>
            <a:off x="6206688" y="11092043"/>
            <a:ext cx="3317990" cy="695045"/>
          </a:xfrm>
          <a:prstGeom prst="rect">
            <a:avLst/>
          </a:prstGeom>
        </p:spPr>
        <p:txBody>
          <a:bodyPr>
            <a:spAutoFit/>
          </a:bodyPr>
          <a:lstStyle>
            <a:lvl1pPr marL="0" indent="0" algn="ctr">
              <a:spcBef>
                <a:spcPts val="0"/>
              </a:spcBef>
              <a:buSzTx/>
              <a:buNone/>
              <a:defRPr sz="1800">
                <a:latin typeface="Helvetica Neue Light"/>
                <a:ea typeface="Helvetica Neue Light"/>
                <a:cs typeface="Helvetica Neue Light"/>
                <a:sym typeface="Helvetica Neue Light"/>
              </a:defRPr>
            </a:lvl1pPr>
          </a:lstStyle>
          <a:p>
            <a:pPr/>
            <a:r>
              <a:t>Delenit augue duis dolore te feugait nulla facilisi. </a:t>
            </a:r>
          </a:p>
        </p:txBody>
      </p:sp>
      <p:sp>
        <p:nvSpPr>
          <p:cNvPr id="90" name="Delenit augue duis dolore te feugait nulla facilisi."/>
          <p:cNvSpPr txBox="1"/>
          <p:nvPr>
            <p:ph type="body" sz="quarter" idx="34"/>
          </p:nvPr>
        </p:nvSpPr>
        <p:spPr>
          <a:xfrm>
            <a:off x="10463596" y="11092043"/>
            <a:ext cx="3317989" cy="695045"/>
          </a:xfrm>
          <a:prstGeom prst="rect">
            <a:avLst/>
          </a:prstGeom>
        </p:spPr>
        <p:txBody>
          <a:bodyPr>
            <a:spAutoFit/>
          </a:bodyPr>
          <a:lstStyle>
            <a:lvl1pPr marL="0" indent="0" algn="ctr">
              <a:spcBef>
                <a:spcPts val="0"/>
              </a:spcBef>
              <a:buSzTx/>
              <a:buNone/>
              <a:defRPr sz="1800">
                <a:latin typeface="Helvetica Neue Light"/>
                <a:ea typeface="Helvetica Neue Light"/>
                <a:cs typeface="Helvetica Neue Light"/>
                <a:sym typeface="Helvetica Neue Light"/>
              </a:defRPr>
            </a:lvl1pPr>
          </a:lstStyle>
          <a:p>
            <a:pPr/>
            <a:r>
              <a:t>Delenit augue duis dolore te feugait nulla facilisi. </a:t>
            </a:r>
          </a:p>
        </p:txBody>
      </p:sp>
      <p:sp>
        <p:nvSpPr>
          <p:cNvPr id="91" name="Delenit augue duis dolore te feugait nulla facilisi."/>
          <p:cNvSpPr txBox="1"/>
          <p:nvPr>
            <p:ph type="body" sz="quarter" idx="35"/>
          </p:nvPr>
        </p:nvSpPr>
        <p:spPr>
          <a:xfrm>
            <a:off x="14859324" y="11092043"/>
            <a:ext cx="3317989" cy="695045"/>
          </a:xfrm>
          <a:prstGeom prst="rect">
            <a:avLst/>
          </a:prstGeom>
        </p:spPr>
        <p:txBody>
          <a:bodyPr>
            <a:spAutoFit/>
          </a:bodyPr>
          <a:lstStyle>
            <a:lvl1pPr marL="0" indent="0" algn="ctr">
              <a:spcBef>
                <a:spcPts val="0"/>
              </a:spcBef>
              <a:buSzTx/>
              <a:buNone/>
              <a:defRPr sz="1800">
                <a:latin typeface="Helvetica Neue Light"/>
                <a:ea typeface="Helvetica Neue Light"/>
                <a:cs typeface="Helvetica Neue Light"/>
                <a:sym typeface="Helvetica Neue Light"/>
              </a:defRPr>
            </a:lvl1pPr>
          </a:lstStyle>
          <a:p>
            <a:pPr/>
            <a:r>
              <a:t>Delenit augue duis dolore te feugait nulla facilisi. </a:t>
            </a:r>
          </a:p>
        </p:txBody>
      </p:sp>
      <p:sp>
        <p:nvSpPr>
          <p:cNvPr id="92" name="Image"/>
          <p:cNvSpPr/>
          <p:nvPr>
            <p:ph type="pic" sz="quarter" idx="36"/>
          </p:nvPr>
        </p:nvSpPr>
        <p:spPr>
          <a:xfrm>
            <a:off x="11686077" y="4328907"/>
            <a:ext cx="837122" cy="1184115"/>
          </a:xfrm>
          <a:prstGeom prst="rect">
            <a:avLst/>
          </a:prstGeom>
        </p:spPr>
        <p:txBody>
          <a:bodyPr lIns="91439" tIns="45719" rIns="91439" bIns="45719" anchor="t">
            <a:noAutofit/>
          </a:bodyPr>
          <a:lstStyle/>
          <a:p>
            <a:pPr/>
          </a:p>
        </p:txBody>
      </p:sp>
      <p:sp>
        <p:nvSpPr>
          <p:cNvPr id="93" name="Image"/>
          <p:cNvSpPr/>
          <p:nvPr>
            <p:ph type="pic" sz="quarter" idx="37"/>
          </p:nvPr>
        </p:nvSpPr>
        <p:spPr>
          <a:xfrm>
            <a:off x="16057880" y="4456387"/>
            <a:ext cx="921107" cy="822417"/>
          </a:xfrm>
          <a:prstGeom prst="rect">
            <a:avLst/>
          </a:prstGeom>
        </p:spPr>
        <p:txBody>
          <a:bodyPr lIns="91439" tIns="45719" rIns="91439" bIns="45719" anchor="t">
            <a:noAutofit/>
          </a:bodyPr>
          <a:lstStyle/>
          <a:p>
            <a:pPr/>
          </a:p>
        </p:txBody>
      </p:sp>
      <p:sp>
        <p:nvSpPr>
          <p:cNvPr id="94" name="Image"/>
          <p:cNvSpPr/>
          <p:nvPr>
            <p:ph type="pic" sz="quarter" idx="38"/>
          </p:nvPr>
        </p:nvSpPr>
        <p:spPr>
          <a:xfrm>
            <a:off x="16195800" y="8634329"/>
            <a:ext cx="645542" cy="839204"/>
          </a:xfrm>
          <a:prstGeom prst="rect">
            <a:avLst/>
          </a:prstGeom>
        </p:spPr>
        <p:txBody>
          <a:bodyPr lIns="91439" tIns="45719" rIns="91439" bIns="45719" anchor="t">
            <a:noAutofit/>
          </a:bodyPr>
          <a:lstStyle/>
          <a:p>
            <a:pPr/>
          </a:p>
        </p:txBody>
      </p:sp>
      <p:sp>
        <p:nvSpPr>
          <p:cNvPr id="95" name="Lectores legere me lius quod"/>
          <p:cNvSpPr txBox="1"/>
          <p:nvPr>
            <p:ph type="body" sz="quarter" idx="39"/>
          </p:nvPr>
        </p:nvSpPr>
        <p:spPr>
          <a:xfrm>
            <a:off x="6543548" y="1540620"/>
            <a:ext cx="11296905" cy="1222408"/>
          </a:xfrm>
          <a:prstGeom prst="rect">
            <a:avLst/>
          </a:prstGeom>
        </p:spPr>
        <p:txBody>
          <a:bodyPr wrap="none">
            <a:spAutoFit/>
          </a:bodyPr>
          <a:lstStyle>
            <a:lvl1pPr marL="0" indent="0" algn="ctr">
              <a:spcBef>
                <a:spcPts val="0"/>
              </a:spcBef>
              <a:buSzTx/>
              <a:buNone/>
              <a:defRPr spc="0" sz="7400">
                <a:latin typeface="Helvetica Neue UltraLight"/>
                <a:ea typeface="Helvetica Neue UltraLight"/>
                <a:cs typeface="Helvetica Neue UltraLight"/>
                <a:sym typeface="Helvetica Neue UltraLight"/>
              </a:defRPr>
            </a:lvl1pPr>
          </a:lstStyle>
          <a:p>
            <a:pPr/>
            <a:r>
              <a:t> Lectores legere me lius quod</a:t>
            </a: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meline">
    <p:spTree>
      <p:nvGrpSpPr>
        <p:cNvPr id="1" name=""/>
        <p:cNvGrpSpPr/>
        <p:nvPr/>
      </p:nvGrpSpPr>
      <p:grpSpPr>
        <a:xfrm>
          <a:off x="0" y="0"/>
          <a:ext cx="0" cy="0"/>
          <a:chOff x="0" y="0"/>
          <a:chExt cx="0" cy="0"/>
        </a:xfrm>
      </p:grpSpPr>
      <p:sp>
        <p:nvSpPr>
          <p:cNvPr id="103" name="Rectangle"/>
          <p:cNvSpPr/>
          <p:nvPr/>
        </p:nvSpPr>
        <p:spPr>
          <a:xfrm>
            <a:off x="-31744" y="-26324"/>
            <a:ext cx="24447488" cy="13768648"/>
          </a:xfrm>
          <a:prstGeom prst="rect">
            <a:avLst/>
          </a:prstGeom>
          <a:solidFill>
            <a:srgbClr val="FFF3E8"/>
          </a:solidFill>
          <a:ln w="12700">
            <a:miter lim="400000"/>
          </a:ln>
        </p:spPr>
        <p:txBody>
          <a:bodyPr lIns="71437" tIns="71437" rIns="71437" bIns="71437" anchor="ctr"/>
          <a:lstStyle/>
          <a:p>
            <a:pPr>
              <a:defRPr sz="3200">
                <a:solidFill>
                  <a:srgbClr val="FFFFFF"/>
                </a:solidFill>
              </a:defRPr>
            </a:pPr>
          </a:p>
        </p:txBody>
      </p:sp>
      <p:sp>
        <p:nvSpPr>
          <p:cNvPr id="104" name="Rectangle"/>
          <p:cNvSpPr/>
          <p:nvPr/>
        </p:nvSpPr>
        <p:spPr>
          <a:xfrm>
            <a:off x="-2978" y="-1"/>
            <a:ext cx="24389954" cy="6039447"/>
          </a:xfrm>
          <a:prstGeom prst="rect">
            <a:avLst/>
          </a:prstGeom>
          <a:gradFill>
            <a:gsLst>
              <a:gs pos="0">
                <a:srgbClr val="EE48AD"/>
              </a:gs>
              <a:gs pos="48919">
                <a:srgbClr val="FF6561"/>
              </a:gs>
              <a:gs pos="100000">
                <a:srgbClr val="60B7F0"/>
              </a:gs>
            </a:gsLst>
            <a:lin ang="20419"/>
          </a:gradFill>
          <a:ln w="12700">
            <a:miter lim="400000"/>
          </a:ln>
        </p:spPr>
        <p:txBody>
          <a:bodyPr lIns="71437" tIns="71437" rIns="71437" bIns="71437" anchor="ctr"/>
          <a:lstStyle/>
          <a:p>
            <a:pPr>
              <a:defRPr sz="3200">
                <a:solidFill>
                  <a:srgbClr val="FFFFFF"/>
                </a:solidFill>
              </a:defRPr>
            </a:pPr>
          </a:p>
        </p:txBody>
      </p:sp>
      <p:sp>
        <p:nvSpPr>
          <p:cNvPr id="105" name="tryh.jpg"/>
          <p:cNvSpPr/>
          <p:nvPr>
            <p:ph type="pic" idx="21"/>
          </p:nvPr>
        </p:nvSpPr>
        <p:spPr>
          <a:xfrm>
            <a:off x="3348" y="-5071983"/>
            <a:ext cx="24372467" cy="16183318"/>
          </a:xfrm>
          <a:prstGeom prst="rect">
            <a:avLst/>
          </a:prstGeom>
        </p:spPr>
        <p:txBody>
          <a:bodyPr lIns="91439" tIns="45719" rIns="91439" bIns="45719" anchor="t">
            <a:noAutofit/>
          </a:bodyPr>
          <a:lstStyle/>
          <a:p>
            <a:pPr/>
          </a:p>
        </p:txBody>
      </p:sp>
      <p:sp>
        <p:nvSpPr>
          <p:cNvPr id="106" name="Q"/>
          <p:cNvSpPr txBox="1"/>
          <p:nvPr>
            <p:ph type="body" sz="quarter" idx="22"/>
          </p:nvPr>
        </p:nvSpPr>
        <p:spPr>
          <a:xfrm>
            <a:off x="10909039" y="389731"/>
            <a:ext cx="2565922" cy="3863976"/>
          </a:xfrm>
          <a:prstGeom prst="rect">
            <a:avLst/>
          </a:prstGeom>
        </p:spPr>
        <p:txBody>
          <a:bodyPr wrap="none">
            <a:spAutoFit/>
          </a:bodyPr>
          <a:lstStyle>
            <a:lvl1pPr marL="0" indent="0" algn="ctr">
              <a:spcBef>
                <a:spcPts val="0"/>
              </a:spcBef>
              <a:buSzTx/>
              <a:buNone/>
              <a:defRPr sz="24400">
                <a:solidFill>
                  <a:srgbClr val="FFFFFF"/>
                </a:solidFill>
                <a:latin typeface="Goudy Old Style"/>
                <a:ea typeface="Goudy Old Style"/>
                <a:cs typeface="Goudy Old Style"/>
                <a:sym typeface="Goudy Old Style"/>
              </a:defRPr>
            </a:lvl1pPr>
          </a:lstStyle>
          <a:p>
            <a:pPr/>
            <a:r>
              <a:t>Q</a:t>
            </a:r>
          </a:p>
        </p:txBody>
      </p:sp>
      <p:sp>
        <p:nvSpPr>
          <p:cNvPr id="107" name="Line"/>
          <p:cNvSpPr/>
          <p:nvPr/>
        </p:nvSpPr>
        <p:spPr>
          <a:xfrm flipH="1" flipV="1">
            <a:off x="9951624" y="1794193"/>
            <a:ext cx="4480751" cy="3259104"/>
          </a:xfrm>
          <a:prstGeom prst="line">
            <a:avLst/>
          </a:prstGeom>
          <a:ln w="12700">
            <a:solidFill>
              <a:srgbClr val="FFFFFF"/>
            </a:solidFill>
            <a:miter lim="400000"/>
          </a:ln>
        </p:spPr>
        <p:txBody>
          <a:bodyPr lIns="71437" tIns="71437" rIns="71437" bIns="71437" anchor="ctr"/>
          <a:lstStyle/>
          <a:p>
            <a:pPr>
              <a:defRPr sz="3200"/>
            </a:pPr>
          </a:p>
        </p:txBody>
      </p:sp>
      <p:sp>
        <p:nvSpPr>
          <p:cNvPr id="108" name="Line"/>
          <p:cNvSpPr/>
          <p:nvPr/>
        </p:nvSpPr>
        <p:spPr>
          <a:xfrm>
            <a:off x="4668128" y="7482790"/>
            <a:ext cx="15262781" cy="4289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053" y="17445"/>
                </a:lnTo>
                <a:lnTo>
                  <a:pt x="3977" y="0"/>
                </a:lnTo>
                <a:lnTo>
                  <a:pt x="5271" y="14000"/>
                </a:lnTo>
                <a:lnTo>
                  <a:pt x="6531" y="17950"/>
                </a:lnTo>
                <a:lnTo>
                  <a:pt x="8851" y="13852"/>
                </a:lnTo>
                <a:lnTo>
                  <a:pt x="10771" y="20057"/>
                </a:lnTo>
                <a:lnTo>
                  <a:pt x="12800" y="6662"/>
                </a:lnTo>
                <a:lnTo>
                  <a:pt x="14911" y="16967"/>
                </a:lnTo>
                <a:lnTo>
                  <a:pt x="16612" y="15247"/>
                </a:lnTo>
                <a:lnTo>
                  <a:pt x="18898" y="6960"/>
                </a:lnTo>
                <a:lnTo>
                  <a:pt x="21600" y="1221"/>
                </a:lnTo>
              </a:path>
            </a:pathLst>
          </a:custGeom>
          <a:ln w="177800">
            <a:solidFill>
              <a:srgbClr val="FFFFFF"/>
            </a:solidFill>
            <a:miter lim="400000"/>
          </a:ln>
          <a:effectLst>
            <a:outerShdw sx="100000" sy="100000" kx="0" ky="0" algn="b" rotWithShape="0" blurRad="50800" dist="25400" dir="5400000">
              <a:srgbClr val="D3C9C0">
                <a:alpha val="50000"/>
              </a:srgbClr>
            </a:outerShdw>
          </a:effectLst>
        </p:spPr>
        <p:txBody>
          <a:bodyPr lIns="71437" tIns="71437" rIns="71437" bIns="71437" anchor="ctr"/>
          <a:lstStyle/>
          <a:p>
            <a:pPr>
              <a:defRPr sz="3200"/>
            </a:pPr>
          </a:p>
        </p:txBody>
      </p:sp>
      <p:sp>
        <p:nvSpPr>
          <p:cNvPr id="109" name="Lorem ipsum dolor"/>
          <p:cNvSpPr txBox="1"/>
          <p:nvPr>
            <p:ph type="body" sz="quarter" idx="23"/>
          </p:nvPr>
        </p:nvSpPr>
        <p:spPr>
          <a:xfrm>
            <a:off x="8082680" y="4294454"/>
            <a:ext cx="8218641" cy="1222408"/>
          </a:xfrm>
          <a:prstGeom prst="rect">
            <a:avLst/>
          </a:prstGeom>
        </p:spPr>
        <p:txBody>
          <a:bodyPr>
            <a:spAutoFit/>
          </a:bodyPr>
          <a:lstStyle>
            <a:lvl1pPr marL="0" indent="0" algn="ctr">
              <a:spcBef>
                <a:spcPts val="0"/>
              </a:spcBef>
              <a:buSzTx/>
              <a:buNone/>
              <a:defRPr spc="0" sz="7400">
                <a:latin typeface="Helvetica Neue UltraLight"/>
                <a:ea typeface="Helvetica Neue UltraLight"/>
                <a:cs typeface="Helvetica Neue UltraLight"/>
                <a:sym typeface="Helvetica Neue UltraLight"/>
              </a:defRPr>
            </a:lvl1pPr>
          </a:lstStyle>
          <a:p>
            <a:pPr/>
            <a:r>
              <a:t>Lorem ipsum dolor</a:t>
            </a:r>
          </a:p>
        </p:txBody>
      </p:sp>
      <p:sp>
        <p:nvSpPr>
          <p:cNvPr id="110" name="Circle"/>
          <p:cNvSpPr/>
          <p:nvPr/>
        </p:nvSpPr>
        <p:spPr>
          <a:xfrm>
            <a:off x="4548711" y="11549062"/>
            <a:ext cx="346213" cy="346212"/>
          </a:xfrm>
          <a:prstGeom prst="ellipse">
            <a:avLst/>
          </a:prstGeom>
          <a:solidFill>
            <a:srgbClr val="7D81AF"/>
          </a:solidFill>
          <a:ln w="101600">
            <a:solidFill>
              <a:srgbClr val="FFFFFF"/>
            </a:solidFill>
            <a:miter lim="400000"/>
          </a:ln>
          <a:effectLst>
            <a:outerShdw sx="100000" sy="100000" kx="0" ky="0" algn="b" rotWithShape="0" blurRad="50800" dist="25400" dir="5400000">
              <a:srgbClr val="A29A93">
                <a:alpha val="50000"/>
              </a:srgbClr>
            </a:outerShdw>
          </a:effectLst>
        </p:spPr>
        <p:txBody>
          <a:bodyPr lIns="71437" tIns="71437" rIns="71437" bIns="71437" anchor="ctr"/>
          <a:lstStyle/>
          <a:p>
            <a:pPr>
              <a:defRPr sz="3200">
                <a:solidFill>
                  <a:srgbClr val="FFFFFF"/>
                </a:solidFill>
              </a:defRPr>
            </a:pPr>
          </a:p>
        </p:txBody>
      </p:sp>
      <p:sp>
        <p:nvSpPr>
          <p:cNvPr id="111" name="Circle"/>
          <p:cNvSpPr/>
          <p:nvPr/>
        </p:nvSpPr>
        <p:spPr>
          <a:xfrm>
            <a:off x="5953649" y="10668000"/>
            <a:ext cx="346212" cy="346213"/>
          </a:xfrm>
          <a:prstGeom prst="ellipse">
            <a:avLst/>
          </a:prstGeom>
          <a:solidFill>
            <a:srgbClr val="7D81AF"/>
          </a:solidFill>
          <a:ln w="101600">
            <a:solidFill>
              <a:srgbClr val="FFFFFF"/>
            </a:solidFill>
            <a:miter lim="400000"/>
          </a:ln>
          <a:effectLst>
            <a:outerShdw sx="100000" sy="100000" kx="0" ky="0" algn="b" rotWithShape="0" blurRad="50800" dist="25400" dir="5400000">
              <a:srgbClr val="A29A93">
                <a:alpha val="50000"/>
              </a:srgbClr>
            </a:outerShdw>
          </a:effectLst>
        </p:spPr>
        <p:txBody>
          <a:bodyPr lIns="71437" tIns="71437" rIns="71437" bIns="71437" anchor="ctr"/>
          <a:lstStyle/>
          <a:p>
            <a:pPr>
              <a:defRPr sz="3200">
                <a:solidFill>
                  <a:srgbClr val="FFFFFF"/>
                </a:solidFill>
              </a:defRPr>
            </a:pPr>
          </a:p>
        </p:txBody>
      </p:sp>
      <p:sp>
        <p:nvSpPr>
          <p:cNvPr id="112" name="Circle"/>
          <p:cNvSpPr/>
          <p:nvPr/>
        </p:nvSpPr>
        <p:spPr>
          <a:xfrm>
            <a:off x="7201759" y="7234908"/>
            <a:ext cx="564618" cy="564617"/>
          </a:xfrm>
          <a:prstGeom prst="ellipse">
            <a:avLst/>
          </a:prstGeom>
          <a:solidFill>
            <a:srgbClr val="AC98B2"/>
          </a:solidFill>
          <a:ln w="139700">
            <a:solidFill>
              <a:srgbClr val="FFFFFF"/>
            </a:solidFill>
            <a:miter lim="400000"/>
          </a:ln>
          <a:effectLst>
            <a:outerShdw sx="100000" sy="100000" kx="0" ky="0" algn="b" rotWithShape="0" blurRad="50800" dist="25400" dir="5400000">
              <a:srgbClr val="A29A93">
                <a:alpha val="50000"/>
              </a:srgbClr>
            </a:outerShdw>
          </a:effectLst>
        </p:spPr>
        <p:txBody>
          <a:bodyPr lIns="71437" tIns="71437" rIns="71437" bIns="71437" anchor="ctr"/>
          <a:lstStyle/>
          <a:p>
            <a:pPr>
              <a:defRPr sz="3200">
                <a:solidFill>
                  <a:srgbClr val="FFFFFF"/>
                </a:solidFill>
              </a:defRPr>
            </a:pPr>
          </a:p>
        </p:txBody>
      </p:sp>
      <p:sp>
        <p:nvSpPr>
          <p:cNvPr id="113" name="Circle"/>
          <p:cNvSpPr/>
          <p:nvPr/>
        </p:nvSpPr>
        <p:spPr>
          <a:xfrm>
            <a:off x="8215837" y="10025063"/>
            <a:ext cx="346212" cy="346212"/>
          </a:xfrm>
          <a:prstGeom prst="ellipse">
            <a:avLst/>
          </a:prstGeom>
          <a:solidFill>
            <a:srgbClr val="B7A0B6"/>
          </a:solidFill>
          <a:ln w="101600">
            <a:solidFill>
              <a:srgbClr val="FFFFFF"/>
            </a:solidFill>
            <a:miter lim="400000"/>
          </a:ln>
          <a:effectLst>
            <a:outerShdw sx="100000" sy="100000" kx="0" ky="0" algn="b" rotWithShape="0" blurRad="50800" dist="25400" dir="5400000">
              <a:srgbClr val="A29A93">
                <a:alpha val="50000"/>
              </a:srgbClr>
            </a:outerShdw>
          </a:effectLst>
        </p:spPr>
        <p:txBody>
          <a:bodyPr lIns="71437" tIns="71437" rIns="71437" bIns="71437" anchor="ctr"/>
          <a:lstStyle/>
          <a:p>
            <a:pPr>
              <a:defRPr sz="3200">
                <a:solidFill>
                  <a:srgbClr val="FFFFFF"/>
                </a:solidFill>
              </a:defRPr>
            </a:pPr>
          </a:p>
        </p:txBody>
      </p:sp>
      <p:sp>
        <p:nvSpPr>
          <p:cNvPr id="114" name="Circle"/>
          <p:cNvSpPr/>
          <p:nvPr/>
        </p:nvSpPr>
        <p:spPr>
          <a:xfrm>
            <a:off x="9120711" y="10858500"/>
            <a:ext cx="346212" cy="346213"/>
          </a:xfrm>
          <a:prstGeom prst="ellipse">
            <a:avLst/>
          </a:prstGeom>
          <a:solidFill>
            <a:srgbClr val="BAA1B1"/>
          </a:solidFill>
          <a:ln w="101600">
            <a:solidFill>
              <a:srgbClr val="FFFFFF"/>
            </a:solidFill>
            <a:miter lim="400000"/>
          </a:ln>
          <a:effectLst>
            <a:outerShdw sx="100000" sy="100000" kx="0" ky="0" algn="b" rotWithShape="0" blurRad="50800" dist="25400" dir="5400000">
              <a:srgbClr val="A29A93">
                <a:alpha val="50000"/>
              </a:srgbClr>
            </a:outerShdw>
          </a:effectLst>
        </p:spPr>
        <p:txBody>
          <a:bodyPr lIns="71437" tIns="71437" rIns="71437" bIns="71437" anchor="ctr"/>
          <a:lstStyle/>
          <a:p>
            <a:pPr>
              <a:defRPr sz="3200">
                <a:solidFill>
                  <a:srgbClr val="FFFFFF"/>
                </a:solidFill>
              </a:defRPr>
            </a:pPr>
          </a:p>
        </p:txBody>
      </p:sp>
      <p:sp>
        <p:nvSpPr>
          <p:cNvPr id="115" name="Circle"/>
          <p:cNvSpPr/>
          <p:nvPr/>
        </p:nvSpPr>
        <p:spPr>
          <a:xfrm>
            <a:off x="10739961" y="10025063"/>
            <a:ext cx="346212" cy="346212"/>
          </a:xfrm>
          <a:prstGeom prst="ellipse">
            <a:avLst/>
          </a:prstGeom>
          <a:solidFill>
            <a:srgbClr val="DFB3B5"/>
          </a:solidFill>
          <a:ln w="101600">
            <a:solidFill>
              <a:srgbClr val="FFFFFF"/>
            </a:solidFill>
            <a:miter lim="400000"/>
          </a:ln>
          <a:effectLst>
            <a:outerShdw sx="100000" sy="100000" kx="0" ky="0" algn="b" rotWithShape="0" blurRad="50800" dist="25400" dir="5400000">
              <a:srgbClr val="A29A93">
                <a:alpha val="50000"/>
              </a:srgbClr>
            </a:outerShdw>
          </a:effectLst>
        </p:spPr>
        <p:txBody>
          <a:bodyPr lIns="71437" tIns="71437" rIns="71437" bIns="71437" anchor="ctr"/>
          <a:lstStyle/>
          <a:p>
            <a:pPr>
              <a:defRPr sz="3200">
                <a:solidFill>
                  <a:srgbClr val="FFFFFF"/>
                </a:solidFill>
              </a:defRPr>
            </a:pPr>
          </a:p>
        </p:txBody>
      </p:sp>
      <p:sp>
        <p:nvSpPr>
          <p:cNvPr id="116" name="Circle"/>
          <p:cNvSpPr/>
          <p:nvPr/>
        </p:nvSpPr>
        <p:spPr>
          <a:xfrm>
            <a:off x="12017372" y="11044908"/>
            <a:ext cx="564618" cy="564617"/>
          </a:xfrm>
          <a:prstGeom prst="ellipse">
            <a:avLst/>
          </a:prstGeom>
          <a:solidFill>
            <a:srgbClr val="FDCDBE"/>
          </a:solidFill>
          <a:ln w="139700">
            <a:solidFill>
              <a:srgbClr val="FFFFFF"/>
            </a:solidFill>
            <a:miter lim="400000"/>
          </a:ln>
          <a:effectLst>
            <a:outerShdw sx="100000" sy="100000" kx="0" ky="0" algn="b" rotWithShape="0" blurRad="50800" dist="25400" dir="5400000">
              <a:srgbClr val="A29A93">
                <a:alpha val="50000"/>
              </a:srgbClr>
            </a:outerShdw>
          </a:effectLst>
        </p:spPr>
        <p:txBody>
          <a:bodyPr lIns="71437" tIns="71437" rIns="71437" bIns="71437" anchor="ctr"/>
          <a:lstStyle/>
          <a:p>
            <a:pPr>
              <a:defRPr sz="3200">
                <a:solidFill>
                  <a:srgbClr val="FFFFFF"/>
                </a:solidFill>
              </a:defRPr>
            </a:pPr>
          </a:p>
        </p:txBody>
      </p:sp>
      <p:sp>
        <p:nvSpPr>
          <p:cNvPr id="117" name="Circle"/>
          <p:cNvSpPr/>
          <p:nvPr/>
        </p:nvSpPr>
        <p:spPr>
          <a:xfrm>
            <a:off x="13549836" y="8596313"/>
            <a:ext cx="346212" cy="346212"/>
          </a:xfrm>
          <a:prstGeom prst="ellipse">
            <a:avLst/>
          </a:prstGeom>
          <a:solidFill>
            <a:srgbClr val="F9D1C5"/>
          </a:solidFill>
          <a:ln w="101600">
            <a:solidFill>
              <a:srgbClr val="FFFFFF"/>
            </a:solidFill>
            <a:miter lim="400000"/>
          </a:ln>
          <a:effectLst>
            <a:outerShdw sx="100000" sy="100000" kx="0" ky="0" algn="b" rotWithShape="0" blurRad="50800" dist="25400" dir="5400000">
              <a:srgbClr val="A29A93">
                <a:alpha val="50000"/>
              </a:srgbClr>
            </a:outerShdw>
          </a:effectLst>
        </p:spPr>
        <p:txBody>
          <a:bodyPr lIns="71437" tIns="71437" rIns="71437" bIns="71437" anchor="ctr"/>
          <a:lstStyle/>
          <a:p>
            <a:pPr>
              <a:defRPr sz="3200">
                <a:solidFill>
                  <a:srgbClr val="FFFFFF"/>
                </a:solidFill>
              </a:defRPr>
            </a:pPr>
          </a:p>
        </p:txBody>
      </p:sp>
      <p:sp>
        <p:nvSpPr>
          <p:cNvPr id="118" name="Circle"/>
          <p:cNvSpPr/>
          <p:nvPr/>
        </p:nvSpPr>
        <p:spPr>
          <a:xfrm>
            <a:off x="15114578" y="10668000"/>
            <a:ext cx="346212" cy="346213"/>
          </a:xfrm>
          <a:prstGeom prst="ellipse">
            <a:avLst/>
          </a:prstGeom>
          <a:solidFill>
            <a:srgbClr val="F4D6CC"/>
          </a:solidFill>
          <a:ln w="101600">
            <a:solidFill>
              <a:srgbClr val="FFFFFF"/>
            </a:solidFill>
            <a:miter lim="400000"/>
          </a:ln>
          <a:effectLst>
            <a:outerShdw sx="100000" sy="100000" kx="0" ky="0" algn="b" rotWithShape="0" blurRad="50800" dist="25400" dir="5400000">
              <a:srgbClr val="A29A93">
                <a:alpha val="50000"/>
              </a:srgbClr>
            </a:outerShdw>
          </a:effectLst>
        </p:spPr>
        <p:txBody>
          <a:bodyPr lIns="71437" tIns="71437" rIns="71437" bIns="71437" anchor="ctr"/>
          <a:lstStyle/>
          <a:p>
            <a:pPr>
              <a:defRPr sz="3200">
                <a:solidFill>
                  <a:srgbClr val="FFFFFF"/>
                </a:solidFill>
              </a:defRPr>
            </a:pPr>
          </a:p>
        </p:txBody>
      </p:sp>
      <p:sp>
        <p:nvSpPr>
          <p:cNvPr id="119" name="Circle"/>
          <p:cNvSpPr/>
          <p:nvPr/>
        </p:nvSpPr>
        <p:spPr>
          <a:xfrm>
            <a:off x="16299250" y="10269141"/>
            <a:ext cx="346212" cy="346212"/>
          </a:xfrm>
          <a:prstGeom prst="ellipse">
            <a:avLst/>
          </a:prstGeom>
          <a:solidFill>
            <a:srgbClr val="EEDBD5"/>
          </a:solidFill>
          <a:ln w="101600">
            <a:solidFill>
              <a:srgbClr val="FFFFFF"/>
            </a:solidFill>
            <a:miter lim="400000"/>
          </a:ln>
          <a:effectLst>
            <a:outerShdw sx="100000" sy="100000" kx="0" ky="0" algn="b" rotWithShape="0" blurRad="50800" dist="25400" dir="5400000">
              <a:srgbClr val="A29A93">
                <a:alpha val="50000"/>
              </a:srgbClr>
            </a:outerShdw>
          </a:effectLst>
        </p:spPr>
        <p:txBody>
          <a:bodyPr lIns="71437" tIns="71437" rIns="71437" bIns="71437" anchor="ctr"/>
          <a:lstStyle/>
          <a:p>
            <a:pPr>
              <a:defRPr sz="3200">
                <a:solidFill>
                  <a:srgbClr val="FFFFFF"/>
                </a:solidFill>
              </a:defRPr>
            </a:pPr>
          </a:p>
        </p:txBody>
      </p:sp>
      <p:sp>
        <p:nvSpPr>
          <p:cNvPr id="120" name="Circle"/>
          <p:cNvSpPr/>
          <p:nvPr/>
        </p:nvSpPr>
        <p:spPr>
          <a:xfrm>
            <a:off x="19494496" y="7520658"/>
            <a:ext cx="564618" cy="564617"/>
          </a:xfrm>
          <a:prstGeom prst="ellipse">
            <a:avLst/>
          </a:prstGeom>
          <a:solidFill>
            <a:srgbClr val="B0B8C6"/>
          </a:solidFill>
          <a:ln w="139700">
            <a:solidFill>
              <a:srgbClr val="FFFFFF"/>
            </a:solidFill>
            <a:miter lim="400000"/>
          </a:ln>
          <a:effectLst>
            <a:outerShdw sx="100000" sy="100000" kx="0" ky="0" algn="b" rotWithShape="0" blurRad="50800" dist="25400" dir="5400000">
              <a:srgbClr val="A29A93">
                <a:alpha val="50000"/>
              </a:srgbClr>
            </a:outerShdw>
          </a:effectLst>
        </p:spPr>
        <p:txBody>
          <a:bodyPr lIns="71437" tIns="71437" rIns="71437" bIns="71437" anchor="ctr"/>
          <a:lstStyle/>
          <a:p>
            <a:pPr>
              <a:defRPr sz="3200">
                <a:solidFill>
                  <a:srgbClr val="FFFFFF"/>
                </a:solidFill>
              </a:defRPr>
            </a:pPr>
          </a:p>
        </p:txBody>
      </p:sp>
      <p:sp>
        <p:nvSpPr>
          <p:cNvPr id="121" name="Circle"/>
          <p:cNvSpPr/>
          <p:nvPr/>
        </p:nvSpPr>
        <p:spPr>
          <a:xfrm>
            <a:off x="17870875" y="8685610"/>
            <a:ext cx="346212" cy="346212"/>
          </a:xfrm>
          <a:prstGeom prst="ellipse">
            <a:avLst/>
          </a:prstGeom>
          <a:solidFill>
            <a:srgbClr val="EADDE3"/>
          </a:solidFill>
          <a:ln w="101600">
            <a:solidFill>
              <a:srgbClr val="FFFFFF"/>
            </a:solidFill>
            <a:miter lim="400000"/>
          </a:ln>
          <a:effectLst>
            <a:outerShdw sx="100000" sy="100000" kx="0" ky="0" algn="b" rotWithShape="0" blurRad="50800" dist="25400" dir="5400000">
              <a:srgbClr val="A29A93">
                <a:alpha val="50000"/>
              </a:srgbClr>
            </a:outerShdw>
          </a:effectLst>
        </p:spPr>
        <p:txBody>
          <a:bodyPr lIns="71437" tIns="71437" rIns="71437" bIns="71437" anchor="ctr"/>
          <a:lstStyle/>
          <a:p>
            <a:pPr>
              <a:defRPr sz="3200">
                <a:solidFill>
                  <a:srgbClr val="FFFFFF"/>
                </a:solidFill>
              </a:defRPr>
            </a:pPr>
          </a:p>
        </p:txBody>
      </p:sp>
      <p:sp>
        <p:nvSpPr>
          <p:cNvPr id="122" name="Delenit augue duis dolore te feugait nulla facilisi."/>
          <p:cNvSpPr txBox="1"/>
          <p:nvPr>
            <p:ph type="body" sz="quarter" idx="24"/>
          </p:nvPr>
        </p:nvSpPr>
        <p:spPr>
          <a:xfrm>
            <a:off x="4277261" y="12547412"/>
            <a:ext cx="2916618" cy="594182"/>
          </a:xfrm>
          <a:prstGeom prst="rect">
            <a:avLst/>
          </a:prstGeom>
        </p:spPr>
        <p:txBody>
          <a:bodyPr>
            <a:spAutoFit/>
          </a:bodyPr>
          <a:lstStyle>
            <a:lvl1pPr marL="0" indent="0">
              <a:spcBef>
                <a:spcPts val="0"/>
              </a:spcBef>
              <a:buSzTx/>
              <a:buNone/>
              <a:defRPr sz="1600">
                <a:latin typeface="Helvetica Neue Light"/>
                <a:ea typeface="Helvetica Neue Light"/>
                <a:cs typeface="Helvetica Neue Light"/>
                <a:sym typeface="Helvetica Neue Light"/>
              </a:defRPr>
            </a:lvl1pPr>
          </a:lstStyle>
          <a:p>
            <a:pPr/>
            <a:r>
              <a:t>Delenit augue duis dolore te feugait nulla facilisi. </a:t>
            </a:r>
          </a:p>
        </p:txBody>
      </p:sp>
      <p:sp>
        <p:nvSpPr>
          <p:cNvPr id="123" name="2020"/>
          <p:cNvSpPr txBox="1"/>
          <p:nvPr>
            <p:ph type="body" sz="quarter" idx="25"/>
          </p:nvPr>
        </p:nvSpPr>
        <p:spPr>
          <a:xfrm>
            <a:off x="4283977" y="12040662"/>
            <a:ext cx="833451" cy="502642"/>
          </a:xfrm>
          <a:prstGeom prst="rect">
            <a:avLst/>
          </a:prstGeom>
        </p:spPr>
        <p:txBody>
          <a:bodyPr wrap="none">
            <a:spAutoFit/>
          </a:bodyPr>
          <a:lstStyle>
            <a:lvl1pPr marL="0" indent="0">
              <a:spcBef>
                <a:spcPts val="0"/>
              </a:spcBef>
              <a:buSzTx/>
              <a:buNone/>
              <a:defRPr cap="all" sz="2400">
                <a:latin typeface="Helvetica Neue"/>
                <a:ea typeface="Helvetica Neue"/>
                <a:cs typeface="Helvetica Neue"/>
                <a:sym typeface="Helvetica Neue"/>
              </a:defRPr>
            </a:lvl1pPr>
          </a:lstStyle>
          <a:p>
            <a:pPr/>
            <a:r>
              <a:t>2020</a:t>
            </a:r>
          </a:p>
        </p:txBody>
      </p:sp>
      <p:sp>
        <p:nvSpPr>
          <p:cNvPr id="124" name="Delenit augue"/>
          <p:cNvSpPr txBox="1"/>
          <p:nvPr>
            <p:ph type="body" sz="quarter" idx="26"/>
          </p:nvPr>
        </p:nvSpPr>
        <p:spPr>
          <a:xfrm>
            <a:off x="6025758" y="11618488"/>
            <a:ext cx="2916619" cy="365582"/>
          </a:xfrm>
          <a:prstGeom prst="rect">
            <a:avLst/>
          </a:prstGeom>
        </p:spPr>
        <p:txBody>
          <a:bodyPr>
            <a:spAutoFit/>
          </a:bodyPr>
          <a:lstStyle>
            <a:lvl1pPr marL="0" indent="0">
              <a:spcBef>
                <a:spcPts val="0"/>
              </a:spcBef>
              <a:buSzTx/>
              <a:buNone/>
              <a:defRPr sz="1600">
                <a:latin typeface="Helvetica Neue Light"/>
                <a:ea typeface="Helvetica Neue Light"/>
                <a:cs typeface="Helvetica Neue Light"/>
                <a:sym typeface="Helvetica Neue Light"/>
              </a:defRPr>
            </a:lvl1pPr>
          </a:lstStyle>
          <a:p>
            <a:pPr/>
            <a:r>
              <a:t>Delenit augue</a:t>
            </a:r>
          </a:p>
        </p:txBody>
      </p:sp>
      <p:sp>
        <p:nvSpPr>
          <p:cNvPr id="125" name="2022"/>
          <p:cNvSpPr txBox="1"/>
          <p:nvPr>
            <p:ph type="body" sz="quarter" idx="27"/>
          </p:nvPr>
        </p:nvSpPr>
        <p:spPr>
          <a:xfrm>
            <a:off x="6032474" y="11158172"/>
            <a:ext cx="833452" cy="502642"/>
          </a:xfrm>
          <a:prstGeom prst="rect">
            <a:avLst/>
          </a:prstGeom>
        </p:spPr>
        <p:txBody>
          <a:bodyPr wrap="none">
            <a:spAutoFit/>
          </a:bodyPr>
          <a:lstStyle>
            <a:lvl1pPr marL="0" indent="0">
              <a:spcBef>
                <a:spcPts val="0"/>
              </a:spcBef>
              <a:buSzTx/>
              <a:buNone/>
              <a:defRPr cap="all" sz="2400">
                <a:latin typeface="Helvetica Neue"/>
                <a:ea typeface="Helvetica Neue"/>
                <a:cs typeface="Helvetica Neue"/>
                <a:sym typeface="Helvetica Neue"/>
              </a:defRPr>
            </a:lvl1pPr>
          </a:lstStyle>
          <a:p>
            <a:pPr/>
            <a:r>
              <a:t>2022</a:t>
            </a:r>
          </a:p>
        </p:txBody>
      </p:sp>
      <p:sp>
        <p:nvSpPr>
          <p:cNvPr id="126" name="2024"/>
          <p:cNvSpPr txBox="1"/>
          <p:nvPr>
            <p:ph type="body" sz="quarter" idx="28"/>
          </p:nvPr>
        </p:nvSpPr>
        <p:spPr>
          <a:xfrm>
            <a:off x="6074705" y="7265896"/>
            <a:ext cx="833451" cy="502641"/>
          </a:xfrm>
          <a:prstGeom prst="rect">
            <a:avLst/>
          </a:prstGeom>
        </p:spPr>
        <p:txBody>
          <a:bodyPr wrap="none">
            <a:spAutoFit/>
          </a:bodyPr>
          <a:lstStyle>
            <a:lvl1pPr marL="0" indent="0" algn="r">
              <a:spcBef>
                <a:spcPts val="0"/>
              </a:spcBef>
              <a:buSzTx/>
              <a:buNone/>
              <a:defRPr cap="all" sz="2400">
                <a:latin typeface="Helvetica Neue"/>
                <a:ea typeface="Helvetica Neue"/>
                <a:cs typeface="Helvetica Neue"/>
                <a:sym typeface="Helvetica Neue"/>
              </a:defRPr>
            </a:lvl1pPr>
          </a:lstStyle>
          <a:p>
            <a:pPr/>
            <a:r>
              <a:t>2024</a:t>
            </a:r>
          </a:p>
        </p:txBody>
      </p:sp>
      <p:sp>
        <p:nvSpPr>
          <p:cNvPr id="127" name="Delenit augue duis dolore te feugait nulla facilisi."/>
          <p:cNvSpPr txBox="1"/>
          <p:nvPr>
            <p:ph type="body" sz="quarter" idx="29"/>
          </p:nvPr>
        </p:nvSpPr>
        <p:spPr>
          <a:xfrm>
            <a:off x="3967698" y="7755146"/>
            <a:ext cx="2916619" cy="594182"/>
          </a:xfrm>
          <a:prstGeom prst="rect">
            <a:avLst/>
          </a:prstGeom>
        </p:spPr>
        <p:txBody>
          <a:bodyPr>
            <a:spAutoFit/>
          </a:bodyPr>
          <a:lstStyle>
            <a:lvl1pPr marL="0" indent="0" algn="r">
              <a:spcBef>
                <a:spcPts val="0"/>
              </a:spcBef>
              <a:buSzTx/>
              <a:buNone/>
              <a:defRPr sz="1600">
                <a:latin typeface="Helvetica Neue Light"/>
                <a:ea typeface="Helvetica Neue Light"/>
                <a:cs typeface="Helvetica Neue Light"/>
                <a:sym typeface="Helvetica Neue Light"/>
              </a:defRPr>
            </a:lvl1pPr>
          </a:lstStyle>
          <a:p>
            <a:pPr/>
            <a:r>
              <a:t>Delenit augue duis dolore te feugait nulla facilisi. </a:t>
            </a:r>
          </a:p>
        </p:txBody>
      </p:sp>
      <p:sp>
        <p:nvSpPr>
          <p:cNvPr id="128" name="Delenit augue"/>
          <p:cNvSpPr txBox="1"/>
          <p:nvPr>
            <p:ph type="body" sz="quarter" idx="30"/>
          </p:nvPr>
        </p:nvSpPr>
        <p:spPr>
          <a:xfrm>
            <a:off x="8526071" y="9578120"/>
            <a:ext cx="2916618" cy="365582"/>
          </a:xfrm>
          <a:prstGeom prst="rect">
            <a:avLst/>
          </a:prstGeom>
        </p:spPr>
        <p:txBody>
          <a:bodyPr>
            <a:spAutoFit/>
          </a:bodyPr>
          <a:lstStyle>
            <a:lvl1pPr marL="0" indent="0">
              <a:spcBef>
                <a:spcPts val="0"/>
              </a:spcBef>
              <a:buSzTx/>
              <a:buNone/>
              <a:defRPr sz="1600">
                <a:latin typeface="Helvetica Neue Light"/>
                <a:ea typeface="Helvetica Neue Light"/>
                <a:cs typeface="Helvetica Neue Light"/>
                <a:sym typeface="Helvetica Neue Light"/>
              </a:defRPr>
            </a:lvl1pPr>
          </a:lstStyle>
          <a:p>
            <a:pPr/>
            <a:r>
              <a:t>Delenit augue</a:t>
            </a:r>
          </a:p>
        </p:txBody>
      </p:sp>
      <p:sp>
        <p:nvSpPr>
          <p:cNvPr id="129" name="2026"/>
          <p:cNvSpPr txBox="1"/>
          <p:nvPr>
            <p:ph type="body" sz="quarter" idx="31"/>
          </p:nvPr>
        </p:nvSpPr>
        <p:spPr>
          <a:xfrm>
            <a:off x="8532787" y="9117805"/>
            <a:ext cx="833451" cy="502642"/>
          </a:xfrm>
          <a:prstGeom prst="rect">
            <a:avLst/>
          </a:prstGeom>
        </p:spPr>
        <p:txBody>
          <a:bodyPr wrap="none">
            <a:spAutoFit/>
          </a:bodyPr>
          <a:lstStyle>
            <a:lvl1pPr marL="0" indent="0">
              <a:spcBef>
                <a:spcPts val="0"/>
              </a:spcBef>
              <a:buSzTx/>
              <a:buNone/>
              <a:defRPr cap="all" sz="2400">
                <a:latin typeface="Helvetica Neue"/>
                <a:ea typeface="Helvetica Neue"/>
                <a:cs typeface="Helvetica Neue"/>
                <a:sym typeface="Helvetica Neue"/>
              </a:defRPr>
            </a:lvl1pPr>
          </a:lstStyle>
          <a:p>
            <a:pPr/>
            <a:r>
              <a:t>2026</a:t>
            </a:r>
          </a:p>
        </p:txBody>
      </p:sp>
      <p:sp>
        <p:nvSpPr>
          <p:cNvPr id="130" name="Lorem ipsum dolor"/>
          <p:cNvSpPr txBox="1"/>
          <p:nvPr>
            <p:ph type="body" sz="quarter" idx="32"/>
          </p:nvPr>
        </p:nvSpPr>
        <p:spPr>
          <a:xfrm>
            <a:off x="9020181" y="11783687"/>
            <a:ext cx="2916618" cy="365582"/>
          </a:xfrm>
          <a:prstGeom prst="rect">
            <a:avLst/>
          </a:prstGeom>
        </p:spPr>
        <p:txBody>
          <a:bodyPr>
            <a:spAutoFit/>
          </a:bodyPr>
          <a:lstStyle>
            <a:lvl1pPr marL="0" indent="0">
              <a:spcBef>
                <a:spcPts val="0"/>
              </a:spcBef>
              <a:buSzTx/>
              <a:buNone/>
              <a:defRPr sz="1600">
                <a:latin typeface="Helvetica Neue Light"/>
                <a:ea typeface="Helvetica Neue Light"/>
                <a:cs typeface="Helvetica Neue Light"/>
                <a:sym typeface="Helvetica Neue Light"/>
              </a:defRPr>
            </a:lvl1pPr>
          </a:lstStyle>
          <a:p>
            <a:pPr/>
            <a:r>
              <a:t>Lorem ipsum dolor</a:t>
            </a:r>
          </a:p>
        </p:txBody>
      </p:sp>
      <p:sp>
        <p:nvSpPr>
          <p:cNvPr id="131" name="2028"/>
          <p:cNvSpPr txBox="1"/>
          <p:nvPr>
            <p:ph type="body" sz="quarter" idx="33"/>
          </p:nvPr>
        </p:nvSpPr>
        <p:spPr>
          <a:xfrm>
            <a:off x="9026897" y="11323371"/>
            <a:ext cx="833451" cy="502642"/>
          </a:xfrm>
          <a:prstGeom prst="rect">
            <a:avLst/>
          </a:prstGeom>
        </p:spPr>
        <p:txBody>
          <a:bodyPr wrap="none">
            <a:spAutoFit/>
          </a:bodyPr>
          <a:lstStyle>
            <a:lvl1pPr marL="0" indent="0">
              <a:spcBef>
                <a:spcPts val="0"/>
              </a:spcBef>
              <a:buSzTx/>
              <a:buNone/>
              <a:defRPr cap="all" sz="2400">
                <a:latin typeface="Helvetica Neue"/>
                <a:ea typeface="Helvetica Neue"/>
                <a:cs typeface="Helvetica Neue"/>
                <a:sym typeface="Helvetica Neue"/>
              </a:defRPr>
            </a:lvl1pPr>
          </a:lstStyle>
          <a:p>
            <a:pPr/>
            <a:r>
              <a:t>2028</a:t>
            </a:r>
          </a:p>
        </p:txBody>
      </p:sp>
      <p:sp>
        <p:nvSpPr>
          <p:cNvPr id="132" name="Delenit augue duis dolore te feugait"/>
          <p:cNvSpPr txBox="1"/>
          <p:nvPr>
            <p:ph type="body" sz="quarter" idx="34"/>
          </p:nvPr>
        </p:nvSpPr>
        <p:spPr>
          <a:xfrm>
            <a:off x="10647104" y="9215694"/>
            <a:ext cx="2020115" cy="594181"/>
          </a:xfrm>
          <a:prstGeom prst="rect">
            <a:avLst/>
          </a:prstGeom>
        </p:spPr>
        <p:txBody>
          <a:bodyPr>
            <a:spAutoFit/>
          </a:bodyPr>
          <a:lstStyle>
            <a:lvl1pPr marL="0" indent="0">
              <a:spcBef>
                <a:spcPts val="0"/>
              </a:spcBef>
              <a:buSzTx/>
              <a:buNone/>
              <a:defRPr sz="1600">
                <a:latin typeface="Helvetica Neue Light"/>
                <a:ea typeface="Helvetica Neue Light"/>
                <a:cs typeface="Helvetica Neue Light"/>
                <a:sym typeface="Helvetica Neue Light"/>
              </a:defRPr>
            </a:lvl1pPr>
          </a:lstStyle>
          <a:p>
            <a:pPr/>
            <a:r>
              <a:t>Delenit augue duis dolore te feugait</a:t>
            </a:r>
          </a:p>
        </p:txBody>
      </p:sp>
      <p:sp>
        <p:nvSpPr>
          <p:cNvPr id="133" name="2030"/>
          <p:cNvSpPr txBox="1"/>
          <p:nvPr>
            <p:ph type="body" sz="quarter" idx="35"/>
          </p:nvPr>
        </p:nvSpPr>
        <p:spPr>
          <a:xfrm>
            <a:off x="10653821" y="8744662"/>
            <a:ext cx="833451" cy="502641"/>
          </a:xfrm>
          <a:prstGeom prst="rect">
            <a:avLst/>
          </a:prstGeom>
        </p:spPr>
        <p:txBody>
          <a:bodyPr wrap="none">
            <a:spAutoFit/>
          </a:bodyPr>
          <a:lstStyle>
            <a:lvl1pPr marL="0" indent="0">
              <a:spcBef>
                <a:spcPts val="0"/>
              </a:spcBef>
              <a:buSzTx/>
              <a:buNone/>
              <a:defRPr cap="all" sz="2400">
                <a:latin typeface="Helvetica Neue"/>
                <a:ea typeface="Helvetica Neue"/>
                <a:cs typeface="Helvetica Neue"/>
                <a:sym typeface="Helvetica Neue"/>
              </a:defRPr>
            </a:lvl1pPr>
          </a:lstStyle>
          <a:p>
            <a:pPr/>
            <a:r>
              <a:t>2030</a:t>
            </a:r>
          </a:p>
        </p:txBody>
      </p:sp>
      <p:sp>
        <p:nvSpPr>
          <p:cNvPr id="134" name="Delenit augue duis dolore te feugait nulla facilisi."/>
          <p:cNvSpPr txBox="1"/>
          <p:nvPr>
            <p:ph type="body" sz="quarter" idx="36"/>
          </p:nvPr>
        </p:nvSpPr>
        <p:spPr>
          <a:xfrm>
            <a:off x="11915120" y="12299698"/>
            <a:ext cx="2916618" cy="594182"/>
          </a:xfrm>
          <a:prstGeom prst="rect">
            <a:avLst/>
          </a:prstGeom>
        </p:spPr>
        <p:txBody>
          <a:bodyPr>
            <a:spAutoFit/>
          </a:bodyPr>
          <a:lstStyle>
            <a:lvl1pPr marL="0" indent="0">
              <a:spcBef>
                <a:spcPts val="0"/>
              </a:spcBef>
              <a:buSzTx/>
              <a:buNone/>
              <a:defRPr sz="1600">
                <a:latin typeface="Helvetica Neue Light"/>
                <a:ea typeface="Helvetica Neue Light"/>
                <a:cs typeface="Helvetica Neue Light"/>
                <a:sym typeface="Helvetica Neue Light"/>
              </a:defRPr>
            </a:lvl1pPr>
          </a:lstStyle>
          <a:p>
            <a:pPr/>
            <a:r>
              <a:t>Delenit augue duis dolore te feugait nulla facilisi. </a:t>
            </a:r>
          </a:p>
        </p:txBody>
      </p:sp>
      <p:sp>
        <p:nvSpPr>
          <p:cNvPr id="135" name="2032"/>
          <p:cNvSpPr txBox="1"/>
          <p:nvPr>
            <p:ph type="body" sz="quarter" idx="37"/>
          </p:nvPr>
        </p:nvSpPr>
        <p:spPr>
          <a:xfrm>
            <a:off x="11921836" y="11792949"/>
            <a:ext cx="833451" cy="502641"/>
          </a:xfrm>
          <a:prstGeom prst="rect">
            <a:avLst/>
          </a:prstGeom>
        </p:spPr>
        <p:txBody>
          <a:bodyPr wrap="none">
            <a:spAutoFit/>
          </a:bodyPr>
          <a:lstStyle>
            <a:lvl1pPr marL="0" indent="0">
              <a:spcBef>
                <a:spcPts val="0"/>
              </a:spcBef>
              <a:buSzTx/>
              <a:buNone/>
              <a:defRPr cap="all" sz="2400">
                <a:latin typeface="Helvetica Neue"/>
                <a:ea typeface="Helvetica Neue"/>
                <a:cs typeface="Helvetica Neue"/>
                <a:sym typeface="Helvetica Neue"/>
              </a:defRPr>
            </a:lvl1pPr>
          </a:lstStyle>
          <a:p>
            <a:pPr/>
            <a:r>
              <a:t>2032</a:t>
            </a:r>
          </a:p>
        </p:txBody>
      </p:sp>
      <p:sp>
        <p:nvSpPr>
          <p:cNvPr id="136" name="Delenit augue"/>
          <p:cNvSpPr txBox="1"/>
          <p:nvPr>
            <p:ph type="body" sz="quarter" idx="38"/>
          </p:nvPr>
        </p:nvSpPr>
        <p:spPr>
          <a:xfrm>
            <a:off x="13336196" y="8077927"/>
            <a:ext cx="2916619" cy="365582"/>
          </a:xfrm>
          <a:prstGeom prst="rect">
            <a:avLst/>
          </a:prstGeom>
        </p:spPr>
        <p:txBody>
          <a:bodyPr>
            <a:spAutoFit/>
          </a:bodyPr>
          <a:lstStyle>
            <a:lvl1pPr marL="0" indent="0">
              <a:spcBef>
                <a:spcPts val="0"/>
              </a:spcBef>
              <a:buSzTx/>
              <a:buNone/>
              <a:defRPr sz="1600">
                <a:latin typeface="Helvetica Neue Light"/>
                <a:ea typeface="Helvetica Neue Light"/>
                <a:cs typeface="Helvetica Neue Light"/>
                <a:sym typeface="Helvetica Neue Light"/>
              </a:defRPr>
            </a:lvl1pPr>
          </a:lstStyle>
          <a:p>
            <a:pPr/>
            <a:r>
              <a:t>Delenit augue</a:t>
            </a:r>
          </a:p>
        </p:txBody>
      </p:sp>
      <p:sp>
        <p:nvSpPr>
          <p:cNvPr id="137" name="2034"/>
          <p:cNvSpPr txBox="1"/>
          <p:nvPr>
            <p:ph type="body" sz="quarter" idx="39"/>
          </p:nvPr>
        </p:nvSpPr>
        <p:spPr>
          <a:xfrm>
            <a:off x="13342912" y="7617611"/>
            <a:ext cx="833451" cy="502642"/>
          </a:xfrm>
          <a:prstGeom prst="rect">
            <a:avLst/>
          </a:prstGeom>
        </p:spPr>
        <p:txBody>
          <a:bodyPr wrap="none">
            <a:spAutoFit/>
          </a:bodyPr>
          <a:lstStyle>
            <a:lvl1pPr marL="0" indent="0">
              <a:spcBef>
                <a:spcPts val="0"/>
              </a:spcBef>
              <a:buSzTx/>
              <a:buNone/>
              <a:defRPr cap="all" sz="2400">
                <a:latin typeface="Helvetica Neue"/>
                <a:ea typeface="Helvetica Neue"/>
                <a:cs typeface="Helvetica Neue"/>
                <a:sym typeface="Helvetica Neue"/>
              </a:defRPr>
            </a:lvl1pPr>
          </a:lstStyle>
          <a:p>
            <a:pPr/>
            <a:r>
              <a:t>2034</a:t>
            </a:r>
          </a:p>
        </p:txBody>
      </p:sp>
      <p:sp>
        <p:nvSpPr>
          <p:cNvPr id="138" name="Lorem ipsum dolor"/>
          <p:cNvSpPr txBox="1"/>
          <p:nvPr>
            <p:ph type="body" sz="quarter" idx="40"/>
          </p:nvPr>
        </p:nvSpPr>
        <p:spPr>
          <a:xfrm>
            <a:off x="14978329" y="11654071"/>
            <a:ext cx="2916618" cy="365582"/>
          </a:xfrm>
          <a:prstGeom prst="rect">
            <a:avLst/>
          </a:prstGeom>
        </p:spPr>
        <p:txBody>
          <a:bodyPr>
            <a:spAutoFit/>
          </a:bodyPr>
          <a:lstStyle>
            <a:lvl1pPr marL="0" indent="0">
              <a:spcBef>
                <a:spcPts val="0"/>
              </a:spcBef>
              <a:buSzTx/>
              <a:buNone/>
              <a:defRPr sz="1600">
                <a:latin typeface="Helvetica Neue Light"/>
                <a:ea typeface="Helvetica Neue Light"/>
                <a:cs typeface="Helvetica Neue Light"/>
                <a:sym typeface="Helvetica Neue Light"/>
              </a:defRPr>
            </a:lvl1pPr>
          </a:lstStyle>
          <a:p>
            <a:pPr/>
            <a:r>
              <a:t>Lorem ipsum dolor</a:t>
            </a:r>
          </a:p>
        </p:txBody>
      </p:sp>
      <p:sp>
        <p:nvSpPr>
          <p:cNvPr id="139" name="2036"/>
          <p:cNvSpPr txBox="1"/>
          <p:nvPr>
            <p:ph type="body" sz="quarter" idx="41"/>
          </p:nvPr>
        </p:nvSpPr>
        <p:spPr>
          <a:xfrm>
            <a:off x="14985045" y="11193756"/>
            <a:ext cx="833451" cy="502641"/>
          </a:xfrm>
          <a:prstGeom prst="rect">
            <a:avLst/>
          </a:prstGeom>
        </p:spPr>
        <p:txBody>
          <a:bodyPr wrap="none">
            <a:spAutoFit/>
          </a:bodyPr>
          <a:lstStyle>
            <a:lvl1pPr marL="0" indent="0">
              <a:spcBef>
                <a:spcPts val="0"/>
              </a:spcBef>
              <a:buSzTx/>
              <a:buNone/>
              <a:defRPr cap="all" sz="2400">
                <a:latin typeface="Helvetica Neue"/>
                <a:ea typeface="Helvetica Neue"/>
                <a:cs typeface="Helvetica Neue"/>
                <a:sym typeface="Helvetica Neue"/>
              </a:defRPr>
            </a:lvl1pPr>
          </a:lstStyle>
          <a:p>
            <a:pPr/>
            <a:r>
              <a:t>2036</a:t>
            </a:r>
          </a:p>
        </p:txBody>
      </p:sp>
      <p:sp>
        <p:nvSpPr>
          <p:cNvPr id="140" name="Delenit augue dolore"/>
          <p:cNvSpPr txBox="1"/>
          <p:nvPr>
            <p:ph type="body" sz="quarter" idx="42"/>
          </p:nvPr>
        </p:nvSpPr>
        <p:spPr>
          <a:xfrm>
            <a:off x="16836634" y="10759018"/>
            <a:ext cx="2916618" cy="365582"/>
          </a:xfrm>
          <a:prstGeom prst="rect">
            <a:avLst/>
          </a:prstGeom>
        </p:spPr>
        <p:txBody>
          <a:bodyPr>
            <a:spAutoFit/>
          </a:bodyPr>
          <a:lstStyle>
            <a:lvl1pPr marL="0" indent="0">
              <a:spcBef>
                <a:spcPts val="0"/>
              </a:spcBef>
              <a:buSzTx/>
              <a:buNone/>
              <a:defRPr sz="1600">
                <a:latin typeface="Helvetica Neue Light"/>
                <a:ea typeface="Helvetica Neue Light"/>
                <a:cs typeface="Helvetica Neue Light"/>
                <a:sym typeface="Helvetica Neue Light"/>
              </a:defRPr>
            </a:lvl1pPr>
          </a:lstStyle>
          <a:p>
            <a:pPr/>
            <a:r>
              <a:t>Delenit augue dolore</a:t>
            </a:r>
          </a:p>
        </p:txBody>
      </p:sp>
      <p:sp>
        <p:nvSpPr>
          <p:cNvPr id="141" name="2038"/>
          <p:cNvSpPr txBox="1"/>
          <p:nvPr>
            <p:ph type="body" sz="quarter" idx="43"/>
          </p:nvPr>
        </p:nvSpPr>
        <p:spPr>
          <a:xfrm>
            <a:off x="16843350" y="10298703"/>
            <a:ext cx="833451" cy="502641"/>
          </a:xfrm>
          <a:prstGeom prst="rect">
            <a:avLst/>
          </a:prstGeom>
        </p:spPr>
        <p:txBody>
          <a:bodyPr wrap="none">
            <a:spAutoFit/>
          </a:bodyPr>
          <a:lstStyle>
            <a:lvl1pPr marL="0" indent="0">
              <a:spcBef>
                <a:spcPts val="0"/>
              </a:spcBef>
              <a:buSzTx/>
              <a:buNone/>
              <a:defRPr cap="all" sz="2400">
                <a:latin typeface="Helvetica Neue"/>
                <a:ea typeface="Helvetica Neue"/>
                <a:cs typeface="Helvetica Neue"/>
                <a:sym typeface="Helvetica Neue"/>
              </a:defRPr>
            </a:lvl1pPr>
          </a:lstStyle>
          <a:p>
            <a:pPr/>
            <a:r>
              <a:t>2038</a:t>
            </a:r>
          </a:p>
        </p:txBody>
      </p:sp>
      <p:sp>
        <p:nvSpPr>
          <p:cNvPr id="142" name="2040"/>
          <p:cNvSpPr txBox="1"/>
          <p:nvPr>
            <p:ph type="body" sz="quarter" idx="44"/>
          </p:nvPr>
        </p:nvSpPr>
        <p:spPr>
          <a:xfrm>
            <a:off x="16820097" y="8064306"/>
            <a:ext cx="833451" cy="502642"/>
          </a:xfrm>
          <a:prstGeom prst="rect">
            <a:avLst/>
          </a:prstGeom>
        </p:spPr>
        <p:txBody>
          <a:bodyPr wrap="none">
            <a:spAutoFit/>
          </a:bodyPr>
          <a:lstStyle>
            <a:lvl1pPr marL="0" indent="0" algn="r">
              <a:spcBef>
                <a:spcPts val="0"/>
              </a:spcBef>
              <a:buSzTx/>
              <a:buNone/>
              <a:defRPr cap="all" sz="2400">
                <a:latin typeface="Helvetica Neue"/>
                <a:ea typeface="Helvetica Neue"/>
                <a:cs typeface="Helvetica Neue"/>
                <a:sym typeface="Helvetica Neue"/>
              </a:defRPr>
            </a:lvl1pPr>
          </a:lstStyle>
          <a:p>
            <a:pPr/>
            <a:r>
              <a:t>2040</a:t>
            </a:r>
          </a:p>
        </p:txBody>
      </p:sp>
      <p:sp>
        <p:nvSpPr>
          <p:cNvPr id="143" name="Dolore te feugait nulla facilisi."/>
          <p:cNvSpPr txBox="1"/>
          <p:nvPr>
            <p:ph type="body" sz="quarter" idx="45"/>
          </p:nvPr>
        </p:nvSpPr>
        <p:spPr>
          <a:xfrm>
            <a:off x="15916383" y="8553556"/>
            <a:ext cx="1731184" cy="594182"/>
          </a:xfrm>
          <a:prstGeom prst="rect">
            <a:avLst/>
          </a:prstGeom>
        </p:spPr>
        <p:txBody>
          <a:bodyPr>
            <a:spAutoFit/>
          </a:bodyPr>
          <a:lstStyle>
            <a:lvl1pPr marL="0" indent="0" algn="r">
              <a:spcBef>
                <a:spcPts val="0"/>
              </a:spcBef>
              <a:buSzTx/>
              <a:buNone/>
              <a:defRPr sz="1600">
                <a:latin typeface="Helvetica Neue Light"/>
                <a:ea typeface="Helvetica Neue Light"/>
                <a:cs typeface="Helvetica Neue Light"/>
                <a:sym typeface="Helvetica Neue Light"/>
              </a:defRPr>
            </a:lvl1pPr>
          </a:lstStyle>
          <a:p>
            <a:pPr/>
            <a:r>
              <a:t>Dolore te feugait nulla facilisi. </a:t>
            </a:r>
          </a:p>
        </p:txBody>
      </p:sp>
      <p:sp>
        <p:nvSpPr>
          <p:cNvPr id="144" name="2042"/>
          <p:cNvSpPr txBox="1"/>
          <p:nvPr>
            <p:ph type="body" sz="quarter" idx="46"/>
          </p:nvPr>
        </p:nvSpPr>
        <p:spPr>
          <a:xfrm>
            <a:off x="19225157" y="6243223"/>
            <a:ext cx="833452" cy="502641"/>
          </a:xfrm>
          <a:prstGeom prst="rect">
            <a:avLst/>
          </a:prstGeom>
        </p:spPr>
        <p:txBody>
          <a:bodyPr wrap="none">
            <a:spAutoFit/>
          </a:bodyPr>
          <a:lstStyle>
            <a:lvl1pPr marL="0" indent="0" algn="r">
              <a:spcBef>
                <a:spcPts val="0"/>
              </a:spcBef>
              <a:buSzTx/>
              <a:buNone/>
              <a:defRPr cap="all" sz="2400">
                <a:latin typeface="Helvetica Neue"/>
                <a:ea typeface="Helvetica Neue"/>
                <a:cs typeface="Helvetica Neue"/>
                <a:sym typeface="Helvetica Neue"/>
              </a:defRPr>
            </a:lvl1pPr>
          </a:lstStyle>
          <a:p>
            <a:pPr/>
            <a:r>
              <a:t>2042</a:t>
            </a:r>
          </a:p>
        </p:txBody>
      </p:sp>
      <p:sp>
        <p:nvSpPr>
          <p:cNvPr id="145" name="Delenit augue duis dolore te feugait nulla facilisi."/>
          <p:cNvSpPr txBox="1"/>
          <p:nvPr>
            <p:ph type="body" sz="quarter" idx="47"/>
          </p:nvPr>
        </p:nvSpPr>
        <p:spPr>
          <a:xfrm>
            <a:off x="17153870" y="6732473"/>
            <a:ext cx="2916619" cy="594182"/>
          </a:xfrm>
          <a:prstGeom prst="rect">
            <a:avLst/>
          </a:prstGeom>
        </p:spPr>
        <p:txBody>
          <a:bodyPr>
            <a:spAutoFit/>
          </a:bodyPr>
          <a:lstStyle>
            <a:lvl1pPr marL="0" indent="0" algn="r">
              <a:spcBef>
                <a:spcPts val="0"/>
              </a:spcBef>
              <a:buSzTx/>
              <a:buNone/>
              <a:defRPr sz="1600">
                <a:latin typeface="Helvetica Neue Light"/>
                <a:ea typeface="Helvetica Neue Light"/>
                <a:cs typeface="Helvetica Neue Light"/>
                <a:sym typeface="Helvetica Neue Light"/>
              </a:defRPr>
            </a:lvl1pPr>
          </a:lstStyle>
          <a:p>
            <a:pPr/>
            <a:r>
              <a:t>Delenit augue duis dolore te feugait nulla facilisi. </a:t>
            </a:r>
          </a:p>
        </p:txBody>
      </p:sp>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hart &amp; Text">
    <p:spTree>
      <p:nvGrpSpPr>
        <p:cNvPr id="1" name=""/>
        <p:cNvGrpSpPr/>
        <p:nvPr/>
      </p:nvGrpSpPr>
      <p:grpSpPr>
        <a:xfrm>
          <a:off x="0" y="0"/>
          <a:ext cx="0" cy="0"/>
          <a:chOff x="0" y="0"/>
          <a:chExt cx="0" cy="0"/>
        </a:xfrm>
      </p:grpSpPr>
      <p:sp>
        <p:nvSpPr>
          <p:cNvPr id="153" name="Rectangle"/>
          <p:cNvSpPr/>
          <p:nvPr/>
        </p:nvSpPr>
        <p:spPr>
          <a:xfrm>
            <a:off x="6404" y="-26324"/>
            <a:ext cx="24371192" cy="13768648"/>
          </a:xfrm>
          <a:prstGeom prst="rect">
            <a:avLst/>
          </a:prstGeom>
          <a:solidFill>
            <a:srgbClr val="FFF3E8"/>
          </a:solidFill>
          <a:ln w="12700">
            <a:miter lim="400000"/>
          </a:ln>
        </p:spPr>
        <p:txBody>
          <a:bodyPr lIns="71437" tIns="71437" rIns="71437" bIns="71437" anchor="ctr"/>
          <a:lstStyle/>
          <a:p>
            <a:pPr>
              <a:defRPr sz="3200">
                <a:solidFill>
                  <a:srgbClr val="FFFFFF"/>
                </a:solidFill>
              </a:defRPr>
            </a:pPr>
          </a:p>
        </p:txBody>
      </p:sp>
      <p:sp>
        <p:nvSpPr>
          <p:cNvPr id="154" name="Lorem ipsum dolor"/>
          <p:cNvSpPr txBox="1"/>
          <p:nvPr>
            <p:ph type="body" sz="quarter" idx="21"/>
          </p:nvPr>
        </p:nvSpPr>
        <p:spPr>
          <a:xfrm>
            <a:off x="4431460" y="1616437"/>
            <a:ext cx="9055985" cy="1284537"/>
          </a:xfrm>
          <a:prstGeom prst="rect">
            <a:avLst/>
          </a:prstGeom>
        </p:spPr>
        <p:txBody>
          <a:bodyPr>
            <a:spAutoFit/>
          </a:bodyPr>
          <a:lstStyle>
            <a:lvl1pPr marL="0" indent="0">
              <a:spcBef>
                <a:spcPts val="0"/>
              </a:spcBef>
              <a:buSzTx/>
              <a:buNone/>
              <a:defRPr spc="0" sz="7800">
                <a:latin typeface="Helvetica Neue UltraLight"/>
                <a:ea typeface="Helvetica Neue UltraLight"/>
                <a:cs typeface="Helvetica Neue UltraLight"/>
                <a:sym typeface="Helvetica Neue UltraLight"/>
              </a:defRPr>
            </a:lvl1pPr>
          </a:lstStyle>
          <a:p>
            <a:pPr/>
            <a:r>
              <a:t>Lorem ipsum dolor</a:t>
            </a:r>
          </a:p>
        </p:txBody>
      </p:sp>
      <p:sp>
        <p:nvSpPr>
          <p:cNvPr id="155" name="Circle"/>
          <p:cNvSpPr/>
          <p:nvPr/>
        </p:nvSpPr>
        <p:spPr>
          <a:xfrm>
            <a:off x="11608501" y="4697989"/>
            <a:ext cx="6131905" cy="6131905"/>
          </a:xfrm>
          <a:prstGeom prst="ellipse">
            <a:avLst/>
          </a:prstGeom>
          <a:ln w="177800">
            <a:solidFill>
              <a:srgbClr val="FFFFFF"/>
            </a:solidFill>
            <a:miter lim="400000"/>
          </a:ln>
          <a:effectLst>
            <a:outerShdw sx="100000" sy="100000" kx="0" ky="0" algn="b" rotWithShape="0" blurRad="50800" dist="25400" dir="5400000">
              <a:srgbClr val="9F9891">
                <a:alpha val="50000"/>
              </a:srgbClr>
            </a:outerShdw>
          </a:effectLst>
        </p:spPr>
        <p:txBody>
          <a:bodyPr lIns="71437" tIns="71437" rIns="71437" bIns="71437" anchor="ctr"/>
          <a:lstStyle/>
          <a:p>
            <a:pPr>
              <a:defRPr sz="3200">
                <a:solidFill>
                  <a:srgbClr val="FFFFFF"/>
                </a:solidFill>
              </a:defRPr>
            </a:pPr>
          </a:p>
        </p:txBody>
      </p:sp>
      <p:graphicFrame>
        <p:nvGraphicFramePr>
          <p:cNvPr id="156" name="2D Pie Chart"/>
          <p:cNvGraphicFramePr/>
          <p:nvPr/>
        </p:nvGraphicFramePr>
        <p:xfrm>
          <a:off x="11668869" y="4776216"/>
          <a:ext cx="5975450" cy="5975450"/>
        </p:xfrm>
        <a:graphic xmlns:a="http://schemas.openxmlformats.org/drawingml/2006/main">
          <a:graphicData uri="http://schemas.openxmlformats.org/drawingml/2006/chart">
            <c:chart xmlns:c="http://schemas.openxmlformats.org/drawingml/2006/chart" r:id="rId2"/>
          </a:graphicData>
        </a:graphic>
      </p:graphicFrame>
      <p:sp>
        <p:nvSpPr>
          <p:cNvPr id="157" name="Circle"/>
          <p:cNvSpPr/>
          <p:nvPr/>
        </p:nvSpPr>
        <p:spPr>
          <a:xfrm>
            <a:off x="11916226" y="5023573"/>
            <a:ext cx="5480736" cy="5480737"/>
          </a:xfrm>
          <a:prstGeom prst="ellipse">
            <a:avLst/>
          </a:prstGeom>
          <a:solidFill>
            <a:srgbClr val="FFF3E8"/>
          </a:solidFill>
          <a:ln w="12700">
            <a:miter lim="400000"/>
          </a:ln>
        </p:spPr>
        <p:txBody>
          <a:bodyPr lIns="71437" tIns="71437" rIns="71437" bIns="71437" anchor="ctr"/>
          <a:lstStyle/>
          <a:p>
            <a:pPr>
              <a:defRPr sz="3200">
                <a:solidFill>
                  <a:srgbClr val="FFFFFF"/>
                </a:solidFill>
              </a:defRPr>
            </a:pPr>
          </a:p>
        </p:txBody>
      </p:sp>
      <p:sp>
        <p:nvSpPr>
          <p:cNvPr id="158" name="Typi non habent claritatem insitam; est usus legentis in iis qui facit eorum claritatem."/>
          <p:cNvSpPr txBox="1"/>
          <p:nvPr>
            <p:ph type="body" sz="quarter" idx="22"/>
          </p:nvPr>
        </p:nvSpPr>
        <p:spPr>
          <a:xfrm>
            <a:off x="4435400" y="3013427"/>
            <a:ext cx="6536680" cy="1427961"/>
          </a:xfrm>
          <a:prstGeom prst="rect">
            <a:avLst/>
          </a:prstGeom>
        </p:spPr>
        <p:txBody>
          <a:bodyPr>
            <a:spAutoFit/>
          </a:bodyPr>
          <a:lstStyle>
            <a:lvl1pPr marL="0" indent="0">
              <a:spcBef>
                <a:spcPts val="0"/>
              </a:spcBef>
              <a:buSzTx/>
              <a:buNone/>
              <a:defRPr i="1" sz="2800">
                <a:latin typeface="Helvetica Neue Thin"/>
                <a:ea typeface="Helvetica Neue Thin"/>
                <a:cs typeface="Helvetica Neue Thin"/>
                <a:sym typeface="Helvetica Neue Thin"/>
              </a:defRPr>
            </a:lvl1pPr>
          </a:lstStyle>
          <a:p>
            <a:pPr/>
            <a:r>
              <a:t>Typi non habent claritatem insitam; est usus legentis in iis qui facit eorum claritatem.</a:t>
            </a:r>
          </a:p>
        </p:txBody>
      </p:sp>
      <p:sp>
        <p:nvSpPr>
          <p:cNvPr id="159" name="Delenit augue duis dolore te feugait nulla facilisi."/>
          <p:cNvSpPr txBox="1"/>
          <p:nvPr>
            <p:ph type="body" sz="quarter" idx="23"/>
          </p:nvPr>
        </p:nvSpPr>
        <p:spPr>
          <a:xfrm>
            <a:off x="18149168" y="7388566"/>
            <a:ext cx="2020115" cy="822781"/>
          </a:xfrm>
          <a:prstGeom prst="rect">
            <a:avLst/>
          </a:prstGeom>
        </p:spPr>
        <p:txBody>
          <a:bodyPr>
            <a:spAutoFit/>
          </a:bodyPr>
          <a:lstStyle>
            <a:lvl1pPr marL="0" indent="0">
              <a:spcBef>
                <a:spcPts val="0"/>
              </a:spcBef>
              <a:buSzTx/>
              <a:buNone/>
              <a:defRPr sz="1600">
                <a:latin typeface="Helvetica Neue Light"/>
                <a:ea typeface="Helvetica Neue Light"/>
                <a:cs typeface="Helvetica Neue Light"/>
                <a:sym typeface="Helvetica Neue Light"/>
              </a:defRPr>
            </a:lvl1pPr>
          </a:lstStyle>
          <a:p>
            <a:pPr/>
            <a:r>
              <a:t>Delenit augue duis dolore te feugait nulla facilisi. </a:t>
            </a:r>
          </a:p>
        </p:txBody>
      </p:sp>
      <p:sp>
        <p:nvSpPr>
          <p:cNvPr id="160" name="2032"/>
          <p:cNvSpPr txBox="1"/>
          <p:nvPr>
            <p:ph type="body" sz="quarter" idx="24"/>
          </p:nvPr>
        </p:nvSpPr>
        <p:spPr>
          <a:xfrm>
            <a:off x="18120166" y="6871100"/>
            <a:ext cx="833452" cy="502642"/>
          </a:xfrm>
          <a:prstGeom prst="rect">
            <a:avLst/>
          </a:prstGeom>
        </p:spPr>
        <p:txBody>
          <a:bodyPr wrap="none">
            <a:spAutoFit/>
          </a:bodyPr>
          <a:lstStyle>
            <a:lvl1pPr marL="0" indent="0">
              <a:spcBef>
                <a:spcPts val="0"/>
              </a:spcBef>
              <a:buSzTx/>
              <a:buNone/>
              <a:defRPr cap="all" sz="2400">
                <a:latin typeface="Helvetica Neue"/>
                <a:ea typeface="Helvetica Neue"/>
                <a:cs typeface="Helvetica Neue"/>
                <a:sym typeface="Helvetica Neue"/>
              </a:defRPr>
            </a:lvl1pPr>
          </a:lstStyle>
          <a:p>
            <a:pPr/>
            <a:r>
              <a:t>2032</a:t>
            </a:r>
          </a:p>
        </p:txBody>
      </p:sp>
      <p:sp>
        <p:nvSpPr>
          <p:cNvPr id="161" name="2024"/>
          <p:cNvSpPr txBox="1"/>
          <p:nvPr>
            <p:ph type="body" sz="quarter" idx="25"/>
          </p:nvPr>
        </p:nvSpPr>
        <p:spPr>
          <a:xfrm>
            <a:off x="13874425" y="10982031"/>
            <a:ext cx="833451" cy="502641"/>
          </a:xfrm>
          <a:prstGeom prst="rect">
            <a:avLst/>
          </a:prstGeom>
        </p:spPr>
        <p:txBody>
          <a:bodyPr wrap="none">
            <a:spAutoFit/>
          </a:bodyPr>
          <a:lstStyle>
            <a:lvl1pPr marL="0" indent="0" algn="r">
              <a:spcBef>
                <a:spcPts val="0"/>
              </a:spcBef>
              <a:buSzTx/>
              <a:buNone/>
              <a:defRPr cap="all" sz="2400">
                <a:latin typeface="Helvetica Neue"/>
                <a:ea typeface="Helvetica Neue"/>
                <a:cs typeface="Helvetica Neue"/>
                <a:sym typeface="Helvetica Neue"/>
              </a:defRPr>
            </a:lvl1pPr>
          </a:lstStyle>
          <a:p>
            <a:pPr/>
            <a:r>
              <a:t>2024</a:t>
            </a:r>
          </a:p>
        </p:txBody>
      </p:sp>
      <p:sp>
        <p:nvSpPr>
          <p:cNvPr id="162" name="Delenit augue duis dolore te feugait nulla facilisi."/>
          <p:cNvSpPr txBox="1"/>
          <p:nvPr>
            <p:ph type="body" sz="quarter" idx="26"/>
          </p:nvPr>
        </p:nvSpPr>
        <p:spPr>
          <a:xfrm>
            <a:off x="11767418" y="11471282"/>
            <a:ext cx="2916619" cy="594182"/>
          </a:xfrm>
          <a:prstGeom prst="rect">
            <a:avLst/>
          </a:prstGeom>
        </p:spPr>
        <p:txBody>
          <a:bodyPr>
            <a:spAutoFit/>
          </a:bodyPr>
          <a:lstStyle>
            <a:lvl1pPr marL="0" indent="0" algn="r">
              <a:spcBef>
                <a:spcPts val="0"/>
              </a:spcBef>
              <a:buSzTx/>
              <a:buNone/>
              <a:defRPr sz="1600">
                <a:latin typeface="Helvetica Neue Light"/>
                <a:ea typeface="Helvetica Neue Light"/>
                <a:cs typeface="Helvetica Neue Light"/>
                <a:sym typeface="Helvetica Neue Light"/>
              </a:defRPr>
            </a:lvl1pPr>
          </a:lstStyle>
          <a:p>
            <a:pPr/>
            <a:r>
              <a:t>Delenit augue duis dolore te feugait nulla facilisi. </a:t>
            </a:r>
          </a:p>
        </p:txBody>
      </p:sp>
      <p:sp>
        <p:nvSpPr>
          <p:cNvPr id="163" name="Delenit augue"/>
          <p:cNvSpPr txBox="1"/>
          <p:nvPr>
            <p:ph type="body" sz="quarter" idx="27"/>
          </p:nvPr>
        </p:nvSpPr>
        <p:spPr>
          <a:xfrm>
            <a:off x="8783182" y="9387451"/>
            <a:ext cx="2916619" cy="365582"/>
          </a:xfrm>
          <a:prstGeom prst="rect">
            <a:avLst/>
          </a:prstGeom>
        </p:spPr>
        <p:txBody>
          <a:bodyPr>
            <a:spAutoFit/>
          </a:bodyPr>
          <a:lstStyle>
            <a:lvl1pPr marL="0" indent="0" algn="r">
              <a:spcBef>
                <a:spcPts val="0"/>
              </a:spcBef>
              <a:buSzTx/>
              <a:buNone/>
              <a:defRPr sz="1600">
                <a:latin typeface="Helvetica Neue Light"/>
                <a:ea typeface="Helvetica Neue Light"/>
                <a:cs typeface="Helvetica Neue Light"/>
                <a:sym typeface="Helvetica Neue Light"/>
              </a:defRPr>
            </a:lvl1pPr>
          </a:lstStyle>
          <a:p>
            <a:pPr/>
            <a:r>
              <a:t>Delenit augue</a:t>
            </a:r>
          </a:p>
        </p:txBody>
      </p:sp>
      <p:sp>
        <p:nvSpPr>
          <p:cNvPr id="164" name="2022"/>
          <p:cNvSpPr txBox="1"/>
          <p:nvPr>
            <p:ph type="body" sz="quarter" idx="28"/>
          </p:nvPr>
        </p:nvSpPr>
        <p:spPr>
          <a:xfrm>
            <a:off x="10796660" y="8909277"/>
            <a:ext cx="833451" cy="502641"/>
          </a:xfrm>
          <a:prstGeom prst="rect">
            <a:avLst/>
          </a:prstGeom>
        </p:spPr>
        <p:txBody>
          <a:bodyPr wrap="none">
            <a:spAutoFit/>
          </a:bodyPr>
          <a:lstStyle>
            <a:lvl1pPr marL="0" indent="0" algn="r">
              <a:spcBef>
                <a:spcPts val="0"/>
              </a:spcBef>
              <a:buSzTx/>
              <a:buNone/>
              <a:defRPr cap="all" sz="2400">
                <a:latin typeface="Helvetica Neue"/>
                <a:ea typeface="Helvetica Neue"/>
                <a:cs typeface="Helvetica Neue"/>
                <a:sym typeface="Helvetica Neue"/>
              </a:defRPr>
            </a:lvl1pPr>
          </a:lstStyle>
          <a:p>
            <a:pPr/>
            <a:r>
              <a:t>2022</a:t>
            </a:r>
          </a:p>
        </p:txBody>
      </p:sp>
      <p:sp>
        <p:nvSpPr>
          <p:cNvPr id="165" name="Delenit augue duis dolore te feugait"/>
          <p:cNvSpPr txBox="1"/>
          <p:nvPr>
            <p:ph type="body" sz="quarter" idx="29"/>
          </p:nvPr>
        </p:nvSpPr>
        <p:spPr>
          <a:xfrm>
            <a:off x="9682775" y="5924559"/>
            <a:ext cx="2020115" cy="594182"/>
          </a:xfrm>
          <a:prstGeom prst="rect">
            <a:avLst/>
          </a:prstGeom>
        </p:spPr>
        <p:txBody>
          <a:bodyPr>
            <a:spAutoFit/>
          </a:bodyPr>
          <a:lstStyle>
            <a:lvl1pPr marL="0" indent="0" algn="r">
              <a:spcBef>
                <a:spcPts val="0"/>
              </a:spcBef>
              <a:buSzTx/>
              <a:buNone/>
              <a:defRPr sz="1600">
                <a:latin typeface="Helvetica Neue Light"/>
                <a:ea typeface="Helvetica Neue Light"/>
                <a:cs typeface="Helvetica Neue Light"/>
                <a:sym typeface="Helvetica Neue Light"/>
              </a:defRPr>
            </a:lvl1pPr>
          </a:lstStyle>
          <a:p>
            <a:pPr/>
            <a:r>
              <a:t>Delenit augue duis dolore te feugait</a:t>
            </a:r>
          </a:p>
        </p:txBody>
      </p:sp>
      <p:sp>
        <p:nvSpPr>
          <p:cNvPr id="166" name="2030"/>
          <p:cNvSpPr txBox="1"/>
          <p:nvPr>
            <p:ph type="body" sz="quarter" idx="30"/>
          </p:nvPr>
        </p:nvSpPr>
        <p:spPr>
          <a:xfrm>
            <a:off x="10844790" y="5423666"/>
            <a:ext cx="833451" cy="502641"/>
          </a:xfrm>
          <a:prstGeom prst="rect">
            <a:avLst/>
          </a:prstGeom>
        </p:spPr>
        <p:txBody>
          <a:bodyPr wrap="none">
            <a:spAutoFit/>
          </a:bodyPr>
          <a:lstStyle>
            <a:lvl1pPr marL="0" indent="0" algn="r">
              <a:spcBef>
                <a:spcPts val="0"/>
              </a:spcBef>
              <a:buSzTx/>
              <a:buNone/>
              <a:defRPr cap="all" sz="2400">
                <a:latin typeface="Helvetica Neue"/>
                <a:ea typeface="Helvetica Neue"/>
                <a:cs typeface="Helvetica Neue"/>
                <a:sym typeface="Helvetica Neue"/>
              </a:defRPr>
            </a:lvl1pPr>
          </a:lstStyle>
          <a:p>
            <a:pPr/>
            <a:r>
              <a:t>2030</a:t>
            </a:r>
          </a:p>
        </p:txBody>
      </p:sp>
      <p:sp>
        <p:nvSpPr>
          <p:cNvPr id="167" name="2040"/>
          <p:cNvSpPr txBox="1"/>
          <p:nvPr>
            <p:ph type="body" sz="quarter" idx="31"/>
          </p:nvPr>
        </p:nvSpPr>
        <p:spPr>
          <a:xfrm>
            <a:off x="13023130" y="3862242"/>
            <a:ext cx="833451" cy="502641"/>
          </a:xfrm>
          <a:prstGeom prst="rect">
            <a:avLst/>
          </a:prstGeom>
        </p:spPr>
        <p:txBody>
          <a:bodyPr wrap="none">
            <a:spAutoFit/>
          </a:bodyPr>
          <a:lstStyle>
            <a:lvl1pPr marL="0" indent="0" algn="r">
              <a:spcBef>
                <a:spcPts val="0"/>
              </a:spcBef>
              <a:buSzTx/>
              <a:buNone/>
              <a:defRPr cap="all" sz="2400">
                <a:latin typeface="Helvetica Neue"/>
                <a:ea typeface="Helvetica Neue"/>
                <a:cs typeface="Helvetica Neue"/>
                <a:sym typeface="Helvetica Neue"/>
              </a:defRPr>
            </a:lvl1pPr>
          </a:lstStyle>
          <a:p>
            <a:pPr/>
            <a:r>
              <a:t>2040</a:t>
            </a:r>
          </a:p>
        </p:txBody>
      </p:sp>
      <p:sp>
        <p:nvSpPr>
          <p:cNvPr id="168" name="Dolore te feugait nulla facilisi."/>
          <p:cNvSpPr txBox="1"/>
          <p:nvPr>
            <p:ph type="body" sz="quarter" idx="32"/>
          </p:nvPr>
        </p:nvSpPr>
        <p:spPr>
          <a:xfrm>
            <a:off x="10999465" y="4333589"/>
            <a:ext cx="2916618" cy="365582"/>
          </a:xfrm>
          <a:prstGeom prst="rect">
            <a:avLst/>
          </a:prstGeom>
        </p:spPr>
        <p:txBody>
          <a:bodyPr>
            <a:spAutoFit/>
          </a:bodyPr>
          <a:lstStyle>
            <a:lvl1pPr marL="0" indent="0" algn="r">
              <a:spcBef>
                <a:spcPts val="0"/>
              </a:spcBef>
              <a:buSzTx/>
              <a:buNone/>
              <a:defRPr sz="1600">
                <a:latin typeface="Helvetica Neue Light"/>
                <a:ea typeface="Helvetica Neue Light"/>
                <a:cs typeface="Helvetica Neue Light"/>
                <a:sym typeface="Helvetica Neue Light"/>
              </a:defRPr>
            </a:lvl1pPr>
          </a:lstStyle>
          <a:p>
            <a:pPr/>
            <a:r>
              <a:t>Dolore te feugait nulla facilisi. </a:t>
            </a:r>
          </a:p>
        </p:txBody>
      </p:sp>
      <p:sp>
        <p:nvSpPr>
          <p:cNvPr id="169" name="38%"/>
          <p:cNvSpPr txBox="1"/>
          <p:nvPr>
            <p:ph type="body" sz="quarter" idx="33"/>
          </p:nvPr>
        </p:nvSpPr>
        <p:spPr>
          <a:xfrm>
            <a:off x="13775077" y="6242896"/>
            <a:ext cx="1798753" cy="1184994"/>
          </a:xfrm>
          <a:prstGeom prst="rect">
            <a:avLst/>
          </a:prstGeom>
        </p:spPr>
        <p:txBody>
          <a:bodyPr wrap="none">
            <a:spAutoFit/>
          </a:bodyPr>
          <a:lstStyle>
            <a:lvl1pPr marL="0" indent="0" algn="ctr">
              <a:spcBef>
                <a:spcPts val="0"/>
              </a:spcBef>
              <a:buSzTx/>
              <a:buNone/>
              <a:defRPr i="1" sz="7200">
                <a:latin typeface="Helvetica Neue UltraLight"/>
                <a:ea typeface="Helvetica Neue UltraLight"/>
                <a:cs typeface="Helvetica Neue UltraLight"/>
                <a:sym typeface="Helvetica Neue UltraLight"/>
              </a:defRPr>
            </a:lvl1pPr>
          </a:lstStyle>
          <a:p>
            <a:pPr/>
            <a:r>
              <a:t>38%</a:t>
            </a:r>
          </a:p>
        </p:txBody>
      </p:sp>
      <p:sp>
        <p:nvSpPr>
          <p:cNvPr id="170" name="Claritas est etiam processus dynamicus, qui sequitur mutationem"/>
          <p:cNvSpPr txBox="1"/>
          <p:nvPr>
            <p:ph type="body" sz="quarter" idx="34"/>
          </p:nvPr>
        </p:nvSpPr>
        <p:spPr>
          <a:xfrm>
            <a:off x="13058806" y="7673739"/>
            <a:ext cx="3195578" cy="1163472"/>
          </a:xfrm>
          <a:prstGeom prst="rect">
            <a:avLst/>
          </a:prstGeom>
        </p:spPr>
        <p:txBody>
          <a:bodyPr>
            <a:spAutoFit/>
          </a:bodyPr>
          <a:lstStyle>
            <a:lvl1pPr marL="0" indent="0" algn="ctr">
              <a:spcBef>
                <a:spcPts val="0"/>
              </a:spcBef>
              <a:buSzTx/>
              <a:buNone/>
              <a:defRPr sz="2200">
                <a:latin typeface="Helvetica Neue Light"/>
                <a:ea typeface="Helvetica Neue Light"/>
                <a:cs typeface="Helvetica Neue Light"/>
                <a:sym typeface="Helvetica Neue Light"/>
              </a:defRPr>
            </a:lvl1pPr>
          </a:lstStyle>
          <a:p>
            <a:pPr/>
            <a:r>
              <a:t>Claritas est etiam processus dynamicus, qui sequitur mutationem</a:t>
            </a:r>
          </a:p>
        </p:txBody>
      </p:sp>
      <p:sp>
        <p:nvSpPr>
          <p:cNvPr id="171" name="Typi non habent claritatem insitam; est usus legentis in iis qui facit eorum claritatem. Investigationes demonstraverunt lectores legere me lius quod ii legunt saepius. Claritas est etiam processus dynamicus, qui sequitur mutationem consuetudium lectorum"/>
          <p:cNvSpPr txBox="1"/>
          <p:nvPr>
            <p:ph type="body" sz="quarter" idx="35"/>
          </p:nvPr>
        </p:nvSpPr>
        <p:spPr>
          <a:xfrm>
            <a:off x="4458659" y="4807611"/>
            <a:ext cx="4082820" cy="4930956"/>
          </a:xfrm>
          <a:prstGeom prst="rect">
            <a:avLst/>
          </a:prstGeom>
        </p:spPr>
        <p:txBody>
          <a:bodyPr>
            <a:noAutofit/>
          </a:bodyPr>
          <a:lstStyle>
            <a:lvl1pPr marL="0" indent="0">
              <a:spcBef>
                <a:spcPts val="0"/>
              </a:spcBef>
              <a:buSzTx/>
              <a:buNone/>
              <a:defRPr sz="1800">
                <a:latin typeface="Helvetica Neue Light"/>
                <a:ea typeface="Helvetica Neue Light"/>
                <a:cs typeface="Helvetica Neue Light"/>
                <a:sym typeface="Helvetica Neue Light"/>
              </a:defRPr>
            </a:lvl1pPr>
          </a:lstStyle>
          <a:p>
            <a:pPr/>
            <a:r>
              <a:t>Typi non habent claritatem insitam; est usus legentis in iis qui facit eorum claritatem. Investigationes demonstraverunt lectores legere me lius quod ii legunt saepius. Claritas est etiam processus dynamicus, qui sequitur mutationem consuetudium lectorum. Mirum est notare quam littera gothica, quam nunc putamus parum claram, anteposuerit litterarum formas humanitatis per seacula quarta decima et quinta decima. Eodem modo typi, qui nunc nobis videntur parum clari, fiant sollemnes in</a:t>
            </a:r>
          </a:p>
        </p:txBody>
      </p:sp>
      <p:sp>
        <p:nvSpPr>
          <p:cNvPr id="1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Large &amp; Analyzes">
    <p:spTree>
      <p:nvGrpSpPr>
        <p:cNvPr id="1" name=""/>
        <p:cNvGrpSpPr/>
        <p:nvPr/>
      </p:nvGrpSpPr>
      <p:grpSpPr>
        <a:xfrm>
          <a:off x="0" y="0"/>
          <a:ext cx="0" cy="0"/>
          <a:chOff x="0" y="0"/>
          <a:chExt cx="0" cy="0"/>
        </a:xfrm>
      </p:grpSpPr>
      <p:sp>
        <p:nvSpPr>
          <p:cNvPr id="179" name="Rectangle"/>
          <p:cNvSpPr/>
          <p:nvPr/>
        </p:nvSpPr>
        <p:spPr>
          <a:xfrm>
            <a:off x="4279" y="26323"/>
            <a:ext cx="24375443" cy="13716001"/>
          </a:xfrm>
          <a:prstGeom prst="rect">
            <a:avLst/>
          </a:prstGeom>
          <a:solidFill>
            <a:srgbClr val="FFF3E8"/>
          </a:solidFill>
          <a:ln w="12700">
            <a:miter lim="400000"/>
          </a:ln>
        </p:spPr>
        <p:txBody>
          <a:bodyPr lIns="71437" tIns="71437" rIns="71437" bIns="71437" anchor="ctr"/>
          <a:lstStyle/>
          <a:p>
            <a:pPr>
              <a:defRPr sz="3200">
                <a:solidFill>
                  <a:srgbClr val="FFFFFF"/>
                </a:solidFill>
              </a:defRPr>
            </a:pPr>
          </a:p>
        </p:txBody>
      </p:sp>
      <p:sp>
        <p:nvSpPr>
          <p:cNvPr id="180" name="1fd.jpg"/>
          <p:cNvSpPr/>
          <p:nvPr>
            <p:ph type="pic" idx="21"/>
          </p:nvPr>
        </p:nvSpPr>
        <p:spPr>
          <a:xfrm>
            <a:off x="-2311" y="-640719"/>
            <a:ext cx="24388743" cy="18291557"/>
          </a:xfrm>
          <a:prstGeom prst="rect">
            <a:avLst/>
          </a:prstGeom>
        </p:spPr>
        <p:txBody>
          <a:bodyPr lIns="91439" tIns="45719" rIns="91439" bIns="45719" anchor="t">
            <a:noAutofit/>
          </a:bodyPr>
          <a:lstStyle/>
          <a:p>
            <a:pPr/>
          </a:p>
        </p:txBody>
      </p:sp>
      <p:sp>
        <p:nvSpPr>
          <p:cNvPr id="1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Year Analyzes">
    <p:spTree>
      <p:nvGrpSpPr>
        <p:cNvPr id="1" name=""/>
        <p:cNvGrpSpPr/>
        <p:nvPr/>
      </p:nvGrpSpPr>
      <p:grpSpPr>
        <a:xfrm>
          <a:off x="0" y="0"/>
          <a:ext cx="0" cy="0"/>
          <a:chOff x="0" y="0"/>
          <a:chExt cx="0" cy="0"/>
        </a:xfrm>
      </p:grpSpPr>
      <p:sp>
        <p:nvSpPr>
          <p:cNvPr id="188" name="Rectangle"/>
          <p:cNvSpPr/>
          <p:nvPr/>
        </p:nvSpPr>
        <p:spPr>
          <a:xfrm>
            <a:off x="9159" y="-26324"/>
            <a:ext cx="24365682" cy="13768648"/>
          </a:xfrm>
          <a:prstGeom prst="rect">
            <a:avLst/>
          </a:prstGeom>
          <a:solidFill>
            <a:srgbClr val="FFF3E8"/>
          </a:solidFill>
          <a:ln w="12700">
            <a:miter lim="400000"/>
          </a:ln>
        </p:spPr>
        <p:txBody>
          <a:bodyPr lIns="71437" tIns="71437" rIns="71437" bIns="71437" anchor="ctr"/>
          <a:lstStyle/>
          <a:p>
            <a:pPr>
              <a:defRPr sz="3200">
                <a:solidFill>
                  <a:srgbClr val="FFFFFF"/>
                </a:solidFill>
              </a:defRPr>
            </a:pPr>
          </a:p>
        </p:txBody>
      </p:sp>
      <p:sp>
        <p:nvSpPr>
          <p:cNvPr id="1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p:cNvSpPr/>
          <p:nvPr/>
        </p:nvSpPr>
        <p:spPr>
          <a:xfrm>
            <a:off x="16464" y="-26324"/>
            <a:ext cx="24384002" cy="13768648"/>
          </a:xfrm>
          <a:prstGeom prst="rect">
            <a:avLst/>
          </a:prstGeom>
          <a:solidFill>
            <a:srgbClr val="FFF3E8"/>
          </a:solidFill>
          <a:ln w="12700">
            <a:miter lim="400000"/>
          </a:ln>
        </p:spPr>
        <p:txBody>
          <a:bodyPr lIns="71437" tIns="71437" rIns="71437" bIns="71437" anchor="ctr"/>
          <a:lstStyle/>
          <a:p>
            <a:pPr>
              <a:defRPr sz="3200">
                <a:solidFill>
                  <a:srgbClr val="FFFFFF"/>
                </a:solidFill>
              </a:defRPr>
            </a:pPr>
          </a:p>
        </p:txBody>
      </p:sp>
      <p:sp>
        <p:nvSpPr>
          <p:cNvPr id="3" name="Circle"/>
          <p:cNvSpPr/>
          <p:nvPr/>
        </p:nvSpPr>
        <p:spPr>
          <a:xfrm>
            <a:off x="11229621" y="8187008"/>
            <a:ext cx="1785939" cy="1785938"/>
          </a:xfrm>
          <a:prstGeom prst="ellipse">
            <a:avLst/>
          </a:prstGeom>
          <a:solidFill>
            <a:srgbClr val="FDCDBE"/>
          </a:solidFill>
          <a:ln w="12700">
            <a:miter lim="400000"/>
          </a:ln>
        </p:spPr>
        <p:txBody>
          <a:bodyPr lIns="71437" tIns="71437" rIns="71437" bIns="71437" anchor="ctr"/>
          <a:lstStyle/>
          <a:p>
            <a:pPr>
              <a:defRPr sz="3200">
                <a:solidFill>
                  <a:srgbClr val="FFFFFF"/>
                </a:solidFill>
              </a:defRPr>
            </a:pPr>
          </a:p>
        </p:txBody>
      </p:sp>
      <p:sp>
        <p:nvSpPr>
          <p:cNvPr id="4" name="Circle"/>
          <p:cNvSpPr/>
          <p:nvPr/>
        </p:nvSpPr>
        <p:spPr>
          <a:xfrm>
            <a:off x="6972713" y="3974510"/>
            <a:ext cx="1785939" cy="1785939"/>
          </a:xfrm>
          <a:prstGeom prst="ellipse">
            <a:avLst/>
          </a:prstGeom>
          <a:solidFill>
            <a:srgbClr val="AC98B2"/>
          </a:solidFill>
          <a:ln w="12700">
            <a:miter lim="400000"/>
          </a:ln>
        </p:spPr>
        <p:txBody>
          <a:bodyPr lIns="71437" tIns="71437" rIns="71437" bIns="71437" anchor="ctr"/>
          <a:lstStyle/>
          <a:p>
            <a:pPr>
              <a:defRPr sz="3200">
                <a:solidFill>
                  <a:srgbClr val="FFFFFF"/>
                </a:solidFill>
              </a:defRPr>
            </a:pPr>
          </a:p>
        </p:txBody>
      </p:sp>
      <p:sp>
        <p:nvSpPr>
          <p:cNvPr id="5" name="Circle"/>
          <p:cNvSpPr/>
          <p:nvPr/>
        </p:nvSpPr>
        <p:spPr>
          <a:xfrm>
            <a:off x="6972713" y="8187008"/>
            <a:ext cx="1785939" cy="1785938"/>
          </a:xfrm>
          <a:prstGeom prst="ellipse">
            <a:avLst/>
          </a:prstGeom>
          <a:solidFill>
            <a:srgbClr val="7D81AF"/>
          </a:solidFill>
          <a:ln w="12700">
            <a:miter lim="400000"/>
          </a:ln>
        </p:spPr>
        <p:txBody>
          <a:bodyPr lIns="71437" tIns="71437" rIns="71437" bIns="71437" anchor="ctr"/>
          <a:lstStyle/>
          <a:p>
            <a:pPr>
              <a:defRPr sz="3200">
                <a:solidFill>
                  <a:srgbClr val="FFFFFF"/>
                </a:solidFill>
              </a:defRPr>
            </a:pPr>
          </a:p>
        </p:txBody>
      </p:sp>
      <p:sp>
        <p:nvSpPr>
          <p:cNvPr id="6" name="Circle"/>
          <p:cNvSpPr/>
          <p:nvPr/>
        </p:nvSpPr>
        <p:spPr>
          <a:xfrm>
            <a:off x="11229621" y="3974510"/>
            <a:ext cx="1785939" cy="1785939"/>
          </a:xfrm>
          <a:prstGeom prst="ellipse">
            <a:avLst/>
          </a:prstGeom>
          <a:solidFill>
            <a:srgbClr val="DFB3B5"/>
          </a:solidFill>
          <a:ln w="12700">
            <a:miter lim="400000"/>
          </a:ln>
        </p:spPr>
        <p:txBody>
          <a:bodyPr lIns="71437" tIns="71437" rIns="71437" bIns="71437" anchor="ctr"/>
          <a:lstStyle/>
          <a:p>
            <a:pPr>
              <a:defRPr sz="3200">
                <a:solidFill>
                  <a:srgbClr val="FFFFFF"/>
                </a:solidFill>
              </a:defRPr>
            </a:pPr>
          </a:p>
        </p:txBody>
      </p:sp>
      <p:sp>
        <p:nvSpPr>
          <p:cNvPr id="7" name="Circle"/>
          <p:cNvSpPr/>
          <p:nvPr/>
        </p:nvSpPr>
        <p:spPr>
          <a:xfrm>
            <a:off x="15625348" y="3974510"/>
            <a:ext cx="1785939" cy="1785939"/>
          </a:xfrm>
          <a:prstGeom prst="ellipse">
            <a:avLst/>
          </a:prstGeom>
          <a:solidFill>
            <a:srgbClr val="B0B8C6"/>
          </a:solidFill>
          <a:ln w="12700">
            <a:miter lim="400000"/>
          </a:ln>
        </p:spPr>
        <p:txBody>
          <a:bodyPr lIns="71437" tIns="71437" rIns="71437" bIns="71437" anchor="ctr"/>
          <a:lstStyle/>
          <a:p>
            <a:pPr>
              <a:defRPr sz="3200">
                <a:solidFill>
                  <a:srgbClr val="FFFFFF"/>
                </a:solidFill>
              </a:defRPr>
            </a:pPr>
          </a:p>
        </p:txBody>
      </p:sp>
      <p:sp>
        <p:nvSpPr>
          <p:cNvPr id="8" name="Circle"/>
          <p:cNvSpPr/>
          <p:nvPr/>
        </p:nvSpPr>
        <p:spPr>
          <a:xfrm>
            <a:off x="15625348" y="8169148"/>
            <a:ext cx="1785939" cy="1785939"/>
          </a:xfrm>
          <a:prstGeom prst="ellipse">
            <a:avLst/>
          </a:prstGeom>
          <a:solidFill>
            <a:srgbClr val="EEDBD5"/>
          </a:solidFill>
          <a:ln w="12700">
            <a:miter lim="400000"/>
          </a:ln>
        </p:spPr>
        <p:txBody>
          <a:bodyPr lIns="71437" tIns="71437" rIns="71437" bIns="71437" anchor="ctr"/>
          <a:lstStyle/>
          <a:p>
            <a:pPr>
              <a:defRPr sz="3200">
                <a:solidFill>
                  <a:srgbClr val="FFFFFF"/>
                </a:solidFill>
              </a:defRPr>
            </a:pPr>
          </a:p>
        </p:txBody>
      </p:sp>
      <p:sp>
        <p:nvSpPr>
          <p:cNvPr id="9" name="Title Text"/>
          <p:cNvSpPr txBox="1"/>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Title Text</a:t>
            </a:r>
          </a:p>
        </p:txBody>
      </p:sp>
      <p:sp>
        <p:nvSpPr>
          <p:cNvPr id="10" name="Body Level One…"/>
          <p:cNvSpPr txBox="1"/>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 name="Slide Number"/>
          <p:cNvSpPr txBox="1"/>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transition xmlns:p14="http://schemas.microsoft.com/office/powerpoint/2010/main" spd="med" advClick="1"/>
  <p:txStyles>
    <p:titleStyle>
      <a:lvl1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chart" Target="../charts/chart8.xml"/><Relationship Id="rId3" Type="http://schemas.openxmlformats.org/officeDocument/2006/relationships/chart" Target="../charts/chart9.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6.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7.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8.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9.png"/><Relationship Id="rId3" Type="http://schemas.openxmlformats.org/officeDocument/2006/relationships/image" Target="../media/image3.jpeg"/></Relationships>

</file>

<file path=ppt/slides/_rels/slide2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0.png"/><Relationship Id="rId3" Type="http://schemas.openxmlformats.org/officeDocument/2006/relationships/image" Target="../media/image21.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22.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3.png"/><Relationship Id="rId3" Type="http://schemas.openxmlformats.org/officeDocument/2006/relationships/image" Target="../media/image24.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image" Target="../media/image1.jpeg"/><Relationship Id="rId3" Type="http://schemas.openxmlformats.org/officeDocument/2006/relationships/hyperlink" Target="mailto:youremail@myemail.com?subject="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jpe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30" name="Image" descr="Image"/>
          <p:cNvPicPr>
            <a:picLocks noChangeAspect="1"/>
          </p:cNvPicPr>
          <p:nvPr>
            <p:ph type="pic" idx="21"/>
          </p:nvPr>
        </p:nvPicPr>
        <p:blipFill>
          <a:blip r:embed="rId2">
            <a:alphaModFix amt="82061"/>
            <a:extLst/>
          </a:blip>
          <a:srcRect l="89" t="7588" r="0" b="7588"/>
          <a:stretch>
            <a:fillRect/>
          </a:stretch>
        </p:blipFill>
        <p:spPr>
          <a:xfrm>
            <a:off x="8929" y="-11907"/>
            <a:ext cx="24372832" cy="13739814"/>
          </a:xfrm>
          <a:prstGeom prst="rect">
            <a:avLst/>
          </a:prstGeom>
        </p:spPr>
      </p:pic>
      <p:sp>
        <p:nvSpPr>
          <p:cNvPr id="631" name="PRESENTED BY…"/>
          <p:cNvSpPr txBox="1"/>
          <p:nvPr>
            <p:ph type="body" idx="22"/>
          </p:nvPr>
        </p:nvSpPr>
        <p:spPr>
          <a:xfrm>
            <a:off x="7537832" y="8279804"/>
            <a:ext cx="8343201" cy="2746376"/>
          </a:xfrm>
          <a:prstGeom prst="rect">
            <a:avLst/>
          </a:prstGeom>
        </p:spPr>
        <p:txBody>
          <a:bodyPr/>
          <a:lstStyle/>
          <a:p>
            <a:pPr>
              <a:defRPr spc="390" sz="3000"/>
            </a:pPr>
            <a:r>
              <a:t>PRESENTED BY</a:t>
            </a:r>
          </a:p>
          <a:p>
            <a:pPr>
              <a:defRPr spc="390" sz="3000"/>
            </a:pPr>
          </a:p>
          <a:p>
            <a:pPr>
              <a:defRPr spc="390" sz="3000"/>
            </a:pPr>
            <a:r>
              <a:t>JERRICK GERALD - 2018103031</a:t>
            </a:r>
          </a:p>
          <a:p>
            <a:pPr>
              <a:defRPr spc="390" sz="3000"/>
            </a:pPr>
            <a:r>
              <a:t>S SOWMIYA SREE - 2018103598</a:t>
            </a:r>
          </a:p>
          <a:p>
            <a:pPr>
              <a:defRPr spc="390" sz="3000"/>
            </a:pPr>
            <a:r>
              <a:t>I SRI GAYATRI DEVI - 2018103599</a:t>
            </a:r>
          </a:p>
        </p:txBody>
      </p:sp>
      <p:sp>
        <p:nvSpPr>
          <p:cNvPr id="632" name="FLIGHT DELAY PREDICTION"/>
          <p:cNvSpPr txBox="1"/>
          <p:nvPr>
            <p:ph type="body" idx="23"/>
          </p:nvPr>
        </p:nvSpPr>
        <p:spPr>
          <a:xfrm>
            <a:off x="3017731" y="3839573"/>
            <a:ext cx="16068693" cy="1514476"/>
          </a:xfrm>
          <a:prstGeom prst="rect">
            <a:avLst/>
          </a:prstGeom>
          <a:effectLst>
            <a:outerShdw sx="100000" sy="100000" kx="0" ky="0" algn="b" rotWithShape="0" blurRad="50800" dist="63500" dir="2700000">
              <a:srgbClr val="000000">
                <a:alpha val="50000"/>
              </a:srgbClr>
            </a:outerShdw>
          </a:effectLst>
        </p:spPr>
        <p:txBody>
          <a:bodyPr wrap="square"/>
          <a:lstStyle>
            <a:lvl1pPr>
              <a:defRPr sz="9000">
                <a:solidFill>
                  <a:srgbClr val="000000"/>
                </a:solidFill>
              </a:defRPr>
            </a:lvl1pPr>
          </a:lstStyle>
          <a:p>
            <a:pPr/>
            <a:r>
              <a:t>FLIGHT DELAY PREDICTION</a:t>
            </a:r>
          </a:p>
        </p:txBody>
      </p:sp>
      <p:sp>
        <p:nvSpPr>
          <p:cNvPr id="633" name="A TWO STAGE MACHINE LEARNING APPROACH"/>
          <p:cNvSpPr txBox="1"/>
          <p:nvPr>
            <p:ph type="body" idx="24"/>
          </p:nvPr>
        </p:nvSpPr>
        <p:spPr>
          <a:xfrm>
            <a:off x="3803514" y="5778424"/>
            <a:ext cx="14497127" cy="727076"/>
          </a:xfrm>
          <a:prstGeom prst="rect">
            <a:avLst/>
          </a:prstGeom>
        </p:spPr>
        <p:txBody>
          <a:bodyPr/>
          <a:lstStyle>
            <a:lvl1pPr algn="l">
              <a:spcBef>
                <a:spcPts val="4500"/>
              </a:spcBef>
              <a:defRPr cap="none" sz="3800">
                <a:solidFill>
                  <a:srgbClr val="000000"/>
                </a:solidFill>
                <a:latin typeface="+mn-lt"/>
                <a:ea typeface="+mn-ea"/>
                <a:cs typeface="+mn-cs"/>
                <a:sym typeface="Helvetica Light"/>
              </a:defRPr>
            </a:lvl1pPr>
          </a:lstStyle>
          <a:p>
            <a:pPr/>
            <a:r>
              <a:t>A TWO STAGE MACHINE LEARNING APPROACH</a:t>
            </a:r>
          </a:p>
        </p:txBody>
      </p:sp>
      <p:sp>
        <p:nvSpPr>
          <p:cNvPr id="634" name="Line"/>
          <p:cNvSpPr/>
          <p:nvPr/>
        </p:nvSpPr>
        <p:spPr>
          <a:xfrm flipH="1" flipV="1">
            <a:off x="7073150" y="1603693"/>
            <a:ext cx="10618702" cy="7746364"/>
          </a:xfrm>
          <a:prstGeom prst="line">
            <a:avLst/>
          </a:prstGeom>
          <a:ln w="12700">
            <a:solidFill>
              <a:srgbClr val="FFFFFF"/>
            </a:solidFill>
            <a:miter lim="400000"/>
          </a:ln>
        </p:spPr>
        <p:txBody>
          <a:bodyPr lIns="71437" tIns="71437" rIns="71437" bIns="71437" anchor="ctr"/>
          <a:lstStyle/>
          <a:p>
            <a:pPr>
              <a:defRPr sz="3200"/>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4" name="Methods in preprocessing"/>
          <p:cNvSpPr txBox="1"/>
          <p:nvPr/>
        </p:nvSpPr>
        <p:spPr>
          <a:xfrm>
            <a:off x="8189286" y="1442639"/>
            <a:ext cx="9055985" cy="104787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pc="0" sz="6000">
                <a:latin typeface="Helvetica Neue Thin"/>
                <a:ea typeface="Helvetica Neue Thin"/>
                <a:cs typeface="Helvetica Neue Thin"/>
                <a:sym typeface="Helvetica Neue Thin"/>
              </a:defRPr>
            </a:lvl1pPr>
          </a:lstStyle>
          <a:p>
            <a:pPr/>
            <a:r>
              <a:t>Methods in preprocessing</a:t>
            </a:r>
          </a:p>
        </p:txBody>
      </p:sp>
      <p:grpSp>
        <p:nvGrpSpPr>
          <p:cNvPr id="727" name="Image Gallery"/>
          <p:cNvGrpSpPr/>
          <p:nvPr/>
        </p:nvGrpSpPr>
        <p:grpSpPr>
          <a:xfrm>
            <a:off x="18143" y="3269904"/>
            <a:ext cx="17415307" cy="8340056"/>
            <a:chOff x="0" y="0"/>
            <a:chExt cx="17415305" cy="8340055"/>
          </a:xfrm>
        </p:grpSpPr>
        <p:pic>
          <p:nvPicPr>
            <p:cNvPr id="725" name="Data preprocessing.png" descr="Data preprocessing.png"/>
            <p:cNvPicPr>
              <a:picLocks noChangeAspect="1"/>
            </p:cNvPicPr>
            <p:nvPr/>
          </p:nvPicPr>
          <p:blipFill>
            <a:blip r:embed="rId2">
              <a:extLst/>
            </a:blip>
            <a:srcRect l="0" t="787" r="0" b="787"/>
            <a:stretch>
              <a:fillRect/>
            </a:stretch>
          </p:blipFill>
          <p:spPr>
            <a:xfrm>
              <a:off x="0" y="0"/>
              <a:ext cx="17415306" cy="7870156"/>
            </a:xfrm>
            <a:prstGeom prst="rect">
              <a:avLst/>
            </a:prstGeom>
            <a:ln w="12700" cap="flat">
              <a:noFill/>
              <a:miter lim="400000"/>
            </a:ln>
            <a:effectLst/>
          </p:spPr>
        </p:pic>
        <p:sp>
          <p:nvSpPr>
            <p:cNvPr id="726" name="Caption"/>
            <p:cNvSpPr/>
            <p:nvPr/>
          </p:nvSpPr>
          <p:spPr>
            <a:xfrm>
              <a:off x="0" y="7946355"/>
              <a:ext cx="17415306"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gn="l" defTabSz="642937">
                <a:defRPr sz="1600">
                  <a:latin typeface="Helvetica"/>
                  <a:ea typeface="Helvetica"/>
                  <a:cs typeface="Helvetica"/>
                  <a:sym typeface="Helvetica"/>
                </a:defRPr>
              </a:lvl1pPr>
            </a:lstStyle>
            <a:p>
              <a:pPr/>
              <a:r>
                <a:t>Caption</a:t>
              </a:r>
            </a:p>
          </p:txBody>
        </p:sp>
      </p:grpSp>
      <p:sp>
        <p:nvSpPr>
          <p:cNvPr id="728" name="Final dataset for the study (csv file )…"/>
          <p:cNvSpPr txBox="1"/>
          <p:nvPr/>
        </p:nvSpPr>
        <p:spPr>
          <a:xfrm>
            <a:off x="16980039" y="5015103"/>
            <a:ext cx="6662993" cy="437975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lstStyle/>
          <a:p>
            <a:pPr>
              <a:defRPr sz="3200">
                <a:latin typeface="Helvetica"/>
                <a:ea typeface="Helvetica"/>
                <a:cs typeface="Helvetica"/>
                <a:sym typeface="Helvetica"/>
              </a:defRPr>
            </a:pPr>
            <a:r>
              <a:t>Final dataset for the study (csv file )</a:t>
            </a:r>
          </a:p>
          <a:p>
            <a:pPr>
              <a:defRPr sz="3200">
                <a:latin typeface="Helvetica"/>
                <a:ea typeface="Helvetica"/>
                <a:cs typeface="Helvetica"/>
                <a:sym typeface="Helvetica"/>
              </a:defRPr>
            </a:pPr>
          </a:p>
          <a:p>
            <a:pPr>
              <a:defRPr sz="3200">
                <a:latin typeface="Helvetica"/>
                <a:ea typeface="Helvetica"/>
                <a:cs typeface="Helvetica"/>
                <a:sym typeface="Helvetica"/>
              </a:defRPr>
            </a:pPr>
            <a:r>
              <a:t>18 million observation </a:t>
            </a:r>
          </a:p>
          <a:p>
            <a:pPr>
              <a:defRPr sz="3200">
                <a:latin typeface="Helvetica"/>
                <a:ea typeface="Helvetica"/>
                <a:cs typeface="Helvetica"/>
                <a:sym typeface="Helvetica"/>
              </a:defRPr>
            </a:pPr>
            <a:r>
              <a:t>&amp;</a:t>
            </a:r>
          </a:p>
          <a:p>
            <a:pPr>
              <a:defRPr sz="3200">
                <a:latin typeface="Helvetica"/>
                <a:ea typeface="Helvetica"/>
                <a:cs typeface="Helvetica"/>
                <a:sym typeface="Helvetica"/>
              </a:defRPr>
            </a:pPr>
            <a:r>
              <a:t> 30 characteristics </a:t>
            </a:r>
            <a:endParaRPr sz="1200"/>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0" name="Rectangle"/>
          <p:cNvSpPr/>
          <p:nvPr/>
        </p:nvSpPr>
        <p:spPr>
          <a:xfrm>
            <a:off x="-14139" y="-26324"/>
            <a:ext cx="24412278" cy="13768648"/>
          </a:xfrm>
          <a:prstGeom prst="rect">
            <a:avLst/>
          </a:prstGeom>
          <a:solidFill>
            <a:srgbClr val="FFF3E8"/>
          </a:solidFill>
          <a:ln w="12700">
            <a:miter lim="400000"/>
          </a:ln>
        </p:spPr>
        <p:txBody>
          <a:bodyPr lIns="71437" tIns="71437" rIns="71437" bIns="71437" anchor="ctr"/>
          <a:lstStyle/>
          <a:p>
            <a:pPr>
              <a:defRPr sz="3200">
                <a:solidFill>
                  <a:srgbClr val="FFFFFF"/>
                </a:solidFill>
              </a:defRPr>
            </a:pPr>
          </a:p>
        </p:txBody>
      </p:sp>
      <p:sp>
        <p:nvSpPr>
          <p:cNvPr id="731" name="Module 2…"/>
          <p:cNvSpPr txBox="1"/>
          <p:nvPr/>
        </p:nvSpPr>
        <p:spPr>
          <a:xfrm>
            <a:off x="1126810" y="1245500"/>
            <a:ext cx="10795414" cy="248904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pc="0" sz="7800">
                <a:latin typeface="Helvetica Neue UltraLight"/>
                <a:ea typeface="Helvetica Neue UltraLight"/>
                <a:cs typeface="Helvetica Neue UltraLight"/>
                <a:sym typeface="Helvetica Neue UltraLight"/>
              </a:defRPr>
            </a:pPr>
            <a:r>
              <a:t>Module 2</a:t>
            </a:r>
          </a:p>
          <a:p>
            <a:pPr>
              <a:defRPr b="1" spc="0" sz="7800">
                <a:latin typeface="Helvetica Neue"/>
                <a:ea typeface="Helvetica Neue"/>
                <a:cs typeface="Helvetica Neue"/>
                <a:sym typeface="Helvetica Neue"/>
              </a:defRPr>
            </a:pPr>
            <a:r>
              <a:t>Classification</a:t>
            </a:r>
          </a:p>
        </p:txBody>
      </p:sp>
      <p:sp>
        <p:nvSpPr>
          <p:cNvPr id="732" name="Line"/>
          <p:cNvSpPr/>
          <p:nvPr/>
        </p:nvSpPr>
        <p:spPr>
          <a:xfrm flipV="1">
            <a:off x="4964869" y="4034842"/>
            <a:ext cx="16014334" cy="7816899"/>
          </a:xfrm>
          <a:prstGeom prst="line">
            <a:avLst/>
          </a:prstGeom>
          <a:ln w="114300" cap="rnd">
            <a:solidFill>
              <a:srgbClr val="B5ADA5"/>
            </a:solidFill>
            <a:custDash>
              <a:ds d="100000" sp="200000"/>
            </a:custDash>
            <a:tailEnd type="stealth"/>
          </a:ln>
        </p:spPr>
        <p:txBody>
          <a:bodyPr lIns="71437" tIns="71437" rIns="71437" bIns="71437" anchor="ctr"/>
          <a:lstStyle/>
          <a:p>
            <a:pPr>
              <a:defRPr sz="3200"/>
            </a:pPr>
          </a:p>
        </p:txBody>
      </p:sp>
      <p:sp>
        <p:nvSpPr>
          <p:cNvPr id="733" name="Callout"/>
          <p:cNvSpPr/>
          <p:nvPr/>
        </p:nvSpPr>
        <p:spPr>
          <a:xfrm>
            <a:off x="10945860" y="9066406"/>
            <a:ext cx="3971529" cy="2259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07" y="0"/>
                </a:moveTo>
                <a:lnTo>
                  <a:pt x="3760" y="3058"/>
                </a:lnTo>
                <a:lnTo>
                  <a:pt x="522" y="3058"/>
                </a:lnTo>
                <a:cubicBezTo>
                  <a:pt x="233" y="3058"/>
                  <a:pt x="0" y="3468"/>
                  <a:pt x="0" y="3976"/>
                </a:cubicBezTo>
                <a:lnTo>
                  <a:pt x="0" y="20682"/>
                </a:lnTo>
                <a:cubicBezTo>
                  <a:pt x="0" y="21190"/>
                  <a:pt x="233" y="21600"/>
                  <a:pt x="522" y="21600"/>
                </a:cubicBezTo>
                <a:lnTo>
                  <a:pt x="21075" y="21600"/>
                </a:lnTo>
                <a:cubicBezTo>
                  <a:pt x="21364" y="21600"/>
                  <a:pt x="21600" y="21190"/>
                  <a:pt x="21600" y="20682"/>
                </a:cubicBezTo>
                <a:lnTo>
                  <a:pt x="21600" y="3976"/>
                </a:lnTo>
                <a:cubicBezTo>
                  <a:pt x="21600" y="3468"/>
                  <a:pt x="21364" y="3058"/>
                  <a:pt x="21075" y="3058"/>
                </a:cubicBezTo>
                <a:lnTo>
                  <a:pt x="5856" y="3058"/>
                </a:lnTo>
                <a:lnTo>
                  <a:pt x="4807" y="0"/>
                </a:lnTo>
                <a:close/>
              </a:path>
            </a:pathLst>
          </a:custGeom>
          <a:solidFill>
            <a:srgbClr val="B7BECB"/>
          </a:solidFill>
          <a:ln w="88900">
            <a:solidFill>
              <a:srgbClr val="FFFFFF"/>
            </a:solidFill>
            <a:miter lim="400000"/>
          </a:ln>
          <a:effectLst>
            <a:outerShdw sx="100000" sy="100000" kx="0" ky="0" algn="b" rotWithShape="0" blurRad="50800" dist="25400" dir="5400000">
              <a:srgbClr val="A19A92">
                <a:alpha val="50000"/>
              </a:srgbClr>
            </a:outerShdw>
          </a:effectLst>
        </p:spPr>
        <p:txBody>
          <a:bodyPr lIns="71437" tIns="71437" rIns="71437" bIns="71437" anchor="ctr"/>
          <a:lstStyle/>
          <a:p>
            <a:pPr>
              <a:defRPr sz="3200">
                <a:solidFill>
                  <a:srgbClr val="FFFFFF"/>
                </a:solidFill>
              </a:defRPr>
            </a:pPr>
          </a:p>
        </p:txBody>
      </p:sp>
      <p:sp>
        <p:nvSpPr>
          <p:cNvPr id="734" name="Classification"/>
          <p:cNvSpPr txBox="1"/>
          <p:nvPr/>
        </p:nvSpPr>
        <p:spPr>
          <a:xfrm>
            <a:off x="11595165" y="10117818"/>
            <a:ext cx="2672919" cy="502334"/>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cap="all" sz="2400">
                <a:solidFill>
                  <a:srgbClr val="FFFFFF"/>
                </a:solidFill>
                <a:latin typeface="Helvetica Neue"/>
                <a:ea typeface="Helvetica Neue"/>
                <a:cs typeface="Helvetica Neue"/>
                <a:sym typeface="Helvetica Neue"/>
              </a:defRPr>
            </a:lvl1pPr>
          </a:lstStyle>
          <a:p>
            <a:pPr/>
            <a:r>
              <a:t>Classification</a:t>
            </a:r>
          </a:p>
        </p:txBody>
      </p:sp>
      <p:sp>
        <p:nvSpPr>
          <p:cNvPr id="735" name="Callout"/>
          <p:cNvSpPr/>
          <p:nvPr/>
        </p:nvSpPr>
        <p:spPr>
          <a:xfrm>
            <a:off x="4265041" y="8071449"/>
            <a:ext cx="3971529" cy="22213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2" y="0"/>
                </a:moveTo>
                <a:cubicBezTo>
                  <a:pt x="233" y="0"/>
                  <a:pt x="0" y="417"/>
                  <a:pt x="0" y="934"/>
                </a:cubicBezTo>
                <a:lnTo>
                  <a:pt x="0" y="17930"/>
                </a:lnTo>
                <a:cubicBezTo>
                  <a:pt x="0" y="18447"/>
                  <a:pt x="233" y="18864"/>
                  <a:pt x="522" y="18864"/>
                </a:cubicBezTo>
                <a:lnTo>
                  <a:pt x="17454" y="18864"/>
                </a:lnTo>
                <a:lnTo>
                  <a:pt x="18500" y="21600"/>
                </a:lnTo>
                <a:lnTo>
                  <a:pt x="19547" y="18864"/>
                </a:lnTo>
                <a:lnTo>
                  <a:pt x="21075" y="18864"/>
                </a:lnTo>
                <a:cubicBezTo>
                  <a:pt x="21364" y="18864"/>
                  <a:pt x="21600" y="18447"/>
                  <a:pt x="21600" y="17930"/>
                </a:cubicBezTo>
                <a:lnTo>
                  <a:pt x="21600" y="934"/>
                </a:lnTo>
                <a:cubicBezTo>
                  <a:pt x="21600" y="417"/>
                  <a:pt x="21364" y="0"/>
                  <a:pt x="21075" y="0"/>
                </a:cubicBezTo>
                <a:lnTo>
                  <a:pt x="522" y="0"/>
                </a:lnTo>
                <a:close/>
              </a:path>
            </a:pathLst>
          </a:custGeom>
          <a:solidFill>
            <a:srgbClr val="FDCDBE"/>
          </a:solidFill>
          <a:ln w="88900">
            <a:solidFill>
              <a:srgbClr val="FFFFFF"/>
            </a:solidFill>
            <a:miter lim="400000"/>
          </a:ln>
          <a:effectLst>
            <a:outerShdw sx="100000" sy="100000" kx="0" ky="0" algn="b" rotWithShape="0" blurRad="50800" dist="25400" dir="5400000">
              <a:srgbClr val="A19A92">
                <a:alpha val="50000"/>
              </a:srgbClr>
            </a:outerShdw>
          </a:effectLst>
        </p:spPr>
        <p:txBody>
          <a:bodyPr lIns="71437" tIns="71437" rIns="71437" bIns="71437" anchor="ctr"/>
          <a:lstStyle/>
          <a:p>
            <a:pPr>
              <a:defRPr sz="3200">
                <a:solidFill>
                  <a:srgbClr val="FFFFFF"/>
                </a:solidFill>
              </a:defRPr>
            </a:pPr>
          </a:p>
        </p:txBody>
      </p:sp>
      <p:sp>
        <p:nvSpPr>
          <p:cNvPr id="736" name="Data pre-processing"/>
          <p:cNvSpPr txBox="1"/>
          <p:nvPr/>
        </p:nvSpPr>
        <p:spPr>
          <a:xfrm>
            <a:off x="4358086" y="8764110"/>
            <a:ext cx="3785439" cy="502334"/>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cap="all" sz="2400">
                <a:solidFill>
                  <a:srgbClr val="FFFFFF"/>
                </a:solidFill>
                <a:latin typeface="Helvetica Neue"/>
                <a:ea typeface="Helvetica Neue"/>
                <a:cs typeface="Helvetica Neue"/>
                <a:sym typeface="Helvetica Neue"/>
              </a:defRPr>
            </a:lvl1pPr>
          </a:lstStyle>
          <a:p>
            <a:pPr/>
            <a:r>
              <a:t>Data pre-processing</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8" name="Line"/>
          <p:cNvSpPr/>
          <p:nvPr/>
        </p:nvSpPr>
        <p:spPr>
          <a:xfrm>
            <a:off x="-408156" y="6526566"/>
            <a:ext cx="5273644" cy="1"/>
          </a:xfrm>
          <a:prstGeom prst="line">
            <a:avLst/>
          </a:prstGeom>
          <a:ln w="25400">
            <a:solidFill>
              <a:srgbClr val="85888D"/>
            </a:solidFill>
            <a:miter lim="400000"/>
          </a:ln>
          <a:effectLst>
            <a:outerShdw sx="100000" sy="100000" kx="0" ky="0" algn="b" rotWithShape="0" blurRad="50800" dist="39567" dir="2700000">
              <a:srgbClr val="000000">
                <a:alpha val="50000"/>
              </a:srgbClr>
            </a:outerShdw>
          </a:effectLst>
        </p:spPr>
        <p:txBody>
          <a:bodyPr lIns="71437" tIns="71437" rIns="71437" bIns="71437" anchor="ctr"/>
          <a:lstStyle/>
          <a:p>
            <a:pPr>
              <a:defRPr sz="3200"/>
            </a:pPr>
          </a:p>
        </p:txBody>
      </p:sp>
      <p:sp>
        <p:nvSpPr>
          <p:cNvPr id="739" name="Circle"/>
          <p:cNvSpPr/>
          <p:nvPr/>
        </p:nvSpPr>
        <p:spPr>
          <a:xfrm>
            <a:off x="4886854" y="5302615"/>
            <a:ext cx="2529521" cy="2529521"/>
          </a:xfrm>
          <a:prstGeom prst="ellipse">
            <a:avLst/>
          </a:prstGeom>
          <a:solidFill>
            <a:srgbClr val="AC98B2"/>
          </a:solidFill>
          <a:ln w="12700">
            <a:miter lim="400000"/>
          </a:ln>
        </p:spPr>
        <p:txBody>
          <a:bodyPr lIns="71437" tIns="71437" rIns="71437" bIns="71437" anchor="ctr"/>
          <a:lstStyle/>
          <a:p>
            <a:pPr>
              <a:defRPr sz="3200">
                <a:solidFill>
                  <a:srgbClr val="FFFFFF"/>
                </a:solidFill>
              </a:defRPr>
            </a:pPr>
          </a:p>
        </p:txBody>
      </p:sp>
      <p:sp>
        <p:nvSpPr>
          <p:cNvPr id="740" name="Univariate selection"/>
          <p:cNvSpPr txBox="1"/>
          <p:nvPr/>
        </p:nvSpPr>
        <p:spPr>
          <a:xfrm>
            <a:off x="4132894" y="8085172"/>
            <a:ext cx="3781782" cy="502335"/>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cap="all" sz="2400">
                <a:latin typeface="Helvetica Neue"/>
                <a:ea typeface="Helvetica Neue"/>
                <a:cs typeface="Helvetica Neue"/>
                <a:sym typeface="Helvetica Neue"/>
              </a:defRPr>
            </a:lvl1pPr>
          </a:lstStyle>
          <a:p>
            <a:pPr/>
            <a:r>
              <a:t>Univariate selection</a:t>
            </a:r>
          </a:p>
        </p:txBody>
      </p:sp>
      <p:sp>
        <p:nvSpPr>
          <p:cNvPr id="741" name="PCA"/>
          <p:cNvSpPr txBox="1"/>
          <p:nvPr/>
        </p:nvSpPr>
        <p:spPr>
          <a:xfrm>
            <a:off x="11752872" y="8090077"/>
            <a:ext cx="878256" cy="503553"/>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cap="all" sz="2400">
                <a:latin typeface="Helvetica Neue Thin"/>
                <a:ea typeface="Helvetica Neue Thin"/>
                <a:cs typeface="Helvetica Neue Thin"/>
                <a:sym typeface="Helvetica Neue Thin"/>
              </a:defRPr>
            </a:pPr>
            <a:r>
              <a:rPr b="1">
                <a:latin typeface="Helvetica Neue"/>
                <a:ea typeface="Helvetica Neue"/>
                <a:cs typeface="Helvetica Neue"/>
                <a:sym typeface="Helvetica Neue"/>
              </a:rPr>
              <a:t>PCA</a:t>
            </a:r>
            <a:r>
              <a:t> </a:t>
            </a:r>
          </a:p>
        </p:txBody>
      </p:sp>
      <p:sp>
        <p:nvSpPr>
          <p:cNvPr id="742" name="FEATURE IMPORTANCE"/>
          <p:cNvSpPr txBox="1"/>
          <p:nvPr/>
        </p:nvSpPr>
        <p:spPr>
          <a:xfrm>
            <a:off x="16197371" y="8091296"/>
            <a:ext cx="3666567" cy="502334"/>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cap="all" sz="2400">
                <a:latin typeface="Helvetica Neue"/>
                <a:ea typeface="Helvetica Neue"/>
                <a:cs typeface="Helvetica Neue"/>
                <a:sym typeface="Helvetica Neue"/>
              </a:defRPr>
            </a:lvl1pPr>
          </a:lstStyle>
          <a:p>
            <a:pPr/>
            <a:r>
              <a:t>FEATURE IMPORTANCE</a:t>
            </a:r>
          </a:p>
        </p:txBody>
      </p:sp>
      <p:sp>
        <p:nvSpPr>
          <p:cNvPr id="743" name="The strength of relationship of the features with…"/>
          <p:cNvSpPr txBox="1"/>
          <p:nvPr/>
        </p:nvSpPr>
        <p:spPr>
          <a:xfrm>
            <a:off x="3163616" y="8822763"/>
            <a:ext cx="5720337" cy="104990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z="2000">
                <a:latin typeface="Helvetica Neue Light"/>
                <a:ea typeface="Helvetica Neue Light"/>
                <a:cs typeface="Helvetica Neue Light"/>
                <a:sym typeface="Helvetica Neue Light"/>
              </a:defRPr>
            </a:pPr>
            <a:r>
              <a:t>The strength of relationship of the features with </a:t>
            </a:r>
          </a:p>
          <a:p>
            <a:pPr>
              <a:defRPr sz="2000">
                <a:latin typeface="Helvetica Neue Light"/>
                <a:ea typeface="Helvetica Neue Light"/>
                <a:cs typeface="Helvetica Neue Light"/>
                <a:sym typeface="Helvetica Neue Light"/>
              </a:defRPr>
            </a:pPr>
            <a:r>
              <a:t>ts target variable is estimated as scores using a </a:t>
            </a:r>
          </a:p>
          <a:p>
            <a:pPr>
              <a:defRPr sz="2000">
                <a:latin typeface="Helvetica Neue Light"/>
                <a:ea typeface="Helvetica Neue Light"/>
                <a:cs typeface="Helvetica Neue Light"/>
                <a:sym typeface="Helvetica Neue Light"/>
              </a:defRPr>
            </a:pPr>
            <a:r>
              <a:t>statistical test ANOVA.</a:t>
            </a:r>
          </a:p>
        </p:txBody>
      </p:sp>
      <p:sp>
        <p:nvSpPr>
          <p:cNvPr id="744" name="identification of a smaller number of uncorrelated variables known as principal components from a larger set of data"/>
          <p:cNvSpPr txBox="1"/>
          <p:nvPr/>
        </p:nvSpPr>
        <p:spPr>
          <a:xfrm>
            <a:off x="10060698" y="8818497"/>
            <a:ext cx="4262605" cy="1354709"/>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2000">
                <a:latin typeface="Helvetica Neue Light"/>
                <a:ea typeface="Helvetica Neue Light"/>
                <a:cs typeface="Helvetica Neue Light"/>
                <a:sym typeface="Helvetica Neue Light"/>
              </a:defRPr>
            </a:lvl1pPr>
          </a:lstStyle>
          <a:p>
            <a:pPr/>
            <a:r>
              <a:t>identification of a smaller number of uncorrelated variables known as principal components from a larger set of data</a:t>
            </a:r>
          </a:p>
        </p:txBody>
      </p:sp>
      <p:sp>
        <p:nvSpPr>
          <p:cNvPr id="745" name="The importance score for each feature…"/>
          <p:cNvSpPr txBox="1"/>
          <p:nvPr/>
        </p:nvSpPr>
        <p:spPr>
          <a:xfrm>
            <a:off x="15500047" y="8822763"/>
            <a:ext cx="5061216" cy="104990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z="2000">
                <a:latin typeface="Helvetica Neue Light"/>
                <a:ea typeface="Helvetica Neue Light"/>
                <a:cs typeface="Helvetica Neue Light"/>
                <a:sym typeface="Helvetica Neue Light"/>
              </a:defRPr>
            </a:pPr>
            <a:r>
              <a:t>The importance score for each feature </a:t>
            </a:r>
          </a:p>
          <a:p>
            <a:pPr>
              <a:defRPr sz="2000">
                <a:latin typeface="Helvetica Neue Light"/>
                <a:ea typeface="Helvetica Neue Light"/>
                <a:cs typeface="Helvetica Neue Light"/>
                <a:sym typeface="Helvetica Neue Light"/>
              </a:defRPr>
            </a:pPr>
            <a:r>
              <a:t>is calculated based on its ability to make </a:t>
            </a:r>
          </a:p>
          <a:p>
            <a:pPr>
              <a:defRPr sz="2000">
                <a:latin typeface="Helvetica Neue Light"/>
                <a:ea typeface="Helvetica Neue Light"/>
                <a:cs typeface="Helvetica Neue Light"/>
                <a:sym typeface="Helvetica Neue Light"/>
              </a:defRPr>
            </a:pPr>
            <a:r>
              <a:t>key decisions with boosted decision trees.</a:t>
            </a:r>
          </a:p>
        </p:txBody>
      </p:sp>
      <p:sp>
        <p:nvSpPr>
          <p:cNvPr id="746" name="Circle"/>
          <p:cNvSpPr/>
          <p:nvPr/>
        </p:nvSpPr>
        <p:spPr>
          <a:xfrm>
            <a:off x="10857830" y="5302615"/>
            <a:ext cx="2529521" cy="2529521"/>
          </a:xfrm>
          <a:prstGeom prst="ellipse">
            <a:avLst/>
          </a:prstGeom>
          <a:solidFill>
            <a:srgbClr val="DFB3B5"/>
          </a:solidFill>
          <a:ln w="12700">
            <a:miter lim="400000"/>
          </a:ln>
        </p:spPr>
        <p:txBody>
          <a:bodyPr lIns="71437" tIns="71437" rIns="71437" bIns="71437" anchor="ctr"/>
          <a:lstStyle/>
          <a:p>
            <a:pPr>
              <a:defRPr sz="3200">
                <a:solidFill>
                  <a:srgbClr val="FFFFFF"/>
                </a:solidFill>
              </a:defRPr>
            </a:pPr>
          </a:p>
        </p:txBody>
      </p:sp>
      <p:sp>
        <p:nvSpPr>
          <p:cNvPr id="747" name="Circle"/>
          <p:cNvSpPr/>
          <p:nvPr/>
        </p:nvSpPr>
        <p:spPr>
          <a:xfrm>
            <a:off x="16414698" y="5261807"/>
            <a:ext cx="2529521" cy="2529521"/>
          </a:xfrm>
          <a:prstGeom prst="ellipse">
            <a:avLst/>
          </a:prstGeom>
          <a:solidFill>
            <a:srgbClr val="B0B8C6"/>
          </a:solidFill>
          <a:ln w="12700">
            <a:miter lim="400000"/>
          </a:ln>
        </p:spPr>
        <p:txBody>
          <a:bodyPr lIns="71437" tIns="71437" rIns="71437" bIns="71437" anchor="ctr"/>
          <a:lstStyle/>
          <a:p>
            <a:pPr>
              <a:defRPr sz="3200">
                <a:solidFill>
                  <a:srgbClr val="FFFFFF"/>
                </a:solidFill>
              </a:defRPr>
            </a:pPr>
          </a:p>
        </p:txBody>
      </p:sp>
      <p:sp>
        <p:nvSpPr>
          <p:cNvPr id="748" name="Feature selection"/>
          <p:cNvSpPr txBox="1"/>
          <p:nvPr/>
        </p:nvSpPr>
        <p:spPr>
          <a:xfrm>
            <a:off x="7664008" y="1335776"/>
            <a:ext cx="9055984" cy="130794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pc="0" sz="7800">
                <a:latin typeface="Helvetica Neue Thin"/>
                <a:ea typeface="Helvetica Neue Thin"/>
                <a:cs typeface="Helvetica Neue Thin"/>
                <a:sym typeface="Helvetica Neue Thin"/>
              </a:defRPr>
            </a:lvl1pPr>
          </a:lstStyle>
          <a:p>
            <a:pPr/>
            <a:r>
              <a:t>Feature selection</a:t>
            </a:r>
          </a:p>
        </p:txBody>
      </p:sp>
      <p:sp>
        <p:nvSpPr>
          <p:cNvPr id="749" name="Extracting the top features that contribute most to the label(‘ArrDel15’)"/>
          <p:cNvSpPr txBox="1"/>
          <p:nvPr/>
        </p:nvSpPr>
        <p:spPr>
          <a:xfrm>
            <a:off x="8836826" y="2924470"/>
            <a:ext cx="6710348" cy="996519"/>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i="1" sz="2800">
                <a:latin typeface="Helvetica Neue Light"/>
                <a:ea typeface="Helvetica Neue Light"/>
                <a:cs typeface="Helvetica Neue Light"/>
                <a:sym typeface="Helvetica Neue Light"/>
              </a:defRPr>
            </a:lvl1pPr>
          </a:lstStyle>
          <a:p>
            <a:pPr/>
            <a:r>
              <a:t>Extracting the top features that contribute most to the label(‘ArrDel15’)</a:t>
            </a:r>
          </a:p>
        </p:txBody>
      </p:sp>
      <p:sp>
        <p:nvSpPr>
          <p:cNvPr id="750" name="1"/>
          <p:cNvSpPr txBox="1"/>
          <p:nvPr/>
        </p:nvSpPr>
        <p:spPr>
          <a:xfrm>
            <a:off x="5711421" y="5769329"/>
            <a:ext cx="624728" cy="1514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b="1" sz="9000">
                <a:solidFill>
                  <a:srgbClr val="FFFFFF"/>
                </a:solidFill>
                <a:latin typeface="Helvetica"/>
                <a:ea typeface="Helvetica"/>
                <a:cs typeface="Helvetica"/>
                <a:sym typeface="Helvetica"/>
              </a:defRPr>
            </a:lvl1pPr>
          </a:lstStyle>
          <a:p>
            <a:pPr/>
            <a:r>
              <a:t>1</a:t>
            </a:r>
          </a:p>
        </p:txBody>
      </p:sp>
      <p:sp>
        <p:nvSpPr>
          <p:cNvPr id="751" name="2"/>
          <p:cNvSpPr txBox="1"/>
          <p:nvPr/>
        </p:nvSpPr>
        <p:spPr>
          <a:xfrm>
            <a:off x="11622679" y="5769329"/>
            <a:ext cx="999822" cy="1514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b="1" sz="9000">
                <a:solidFill>
                  <a:srgbClr val="FFFFFF"/>
                </a:solidFill>
                <a:latin typeface="Helvetica"/>
                <a:ea typeface="Helvetica"/>
                <a:cs typeface="Helvetica"/>
                <a:sym typeface="Helvetica"/>
              </a:defRPr>
            </a:lvl1pPr>
          </a:lstStyle>
          <a:p>
            <a:pPr/>
            <a:r>
              <a:t>2</a:t>
            </a:r>
          </a:p>
        </p:txBody>
      </p:sp>
      <p:sp>
        <p:nvSpPr>
          <p:cNvPr id="752" name="3"/>
          <p:cNvSpPr txBox="1"/>
          <p:nvPr/>
        </p:nvSpPr>
        <p:spPr>
          <a:xfrm>
            <a:off x="17179548" y="5779501"/>
            <a:ext cx="999822" cy="1514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b="1" sz="9000">
                <a:solidFill>
                  <a:srgbClr val="FFFFFF"/>
                </a:solidFill>
                <a:latin typeface="Helvetica"/>
                <a:ea typeface="Helvetica"/>
                <a:cs typeface="Helvetica"/>
                <a:sym typeface="Helvetica"/>
              </a:defRPr>
            </a:lvl1pPr>
          </a:lstStyle>
          <a:p>
            <a:pPr/>
            <a:r>
              <a:t>3</a:t>
            </a:r>
          </a:p>
        </p:txBody>
      </p:sp>
      <p:sp>
        <p:nvSpPr>
          <p:cNvPr id="753" name="Line"/>
          <p:cNvSpPr/>
          <p:nvPr/>
        </p:nvSpPr>
        <p:spPr>
          <a:xfrm>
            <a:off x="18932999" y="6567375"/>
            <a:ext cx="5720336" cy="1"/>
          </a:xfrm>
          <a:prstGeom prst="line">
            <a:avLst/>
          </a:prstGeom>
          <a:ln w="25400">
            <a:solidFill>
              <a:srgbClr val="85888D"/>
            </a:solidFill>
            <a:miter lim="400000"/>
          </a:ln>
          <a:effectLst>
            <a:outerShdw sx="100000" sy="100000" kx="0" ky="0" algn="b" rotWithShape="0" blurRad="50800" dist="39567" dir="2700000">
              <a:srgbClr val="000000">
                <a:alpha val="50000"/>
              </a:srgbClr>
            </a:outerShdw>
          </a:effectLst>
        </p:spPr>
        <p:txBody>
          <a:bodyPr lIns="71437" tIns="71437" rIns="71437" bIns="71437" anchor="ctr"/>
          <a:lstStyle/>
          <a:p>
            <a:pPr>
              <a:defRPr sz="3200"/>
            </a:pPr>
          </a:p>
        </p:txBody>
      </p:sp>
      <p:sp>
        <p:nvSpPr>
          <p:cNvPr id="754" name="Line"/>
          <p:cNvSpPr/>
          <p:nvPr/>
        </p:nvSpPr>
        <p:spPr>
          <a:xfrm>
            <a:off x="13376130" y="6536738"/>
            <a:ext cx="3049788" cy="1"/>
          </a:xfrm>
          <a:prstGeom prst="line">
            <a:avLst/>
          </a:prstGeom>
          <a:ln w="25400">
            <a:solidFill>
              <a:srgbClr val="85888D"/>
            </a:solidFill>
            <a:miter lim="400000"/>
          </a:ln>
          <a:effectLst>
            <a:outerShdw sx="100000" sy="100000" kx="0" ky="0" algn="b" rotWithShape="0" blurRad="50800" dist="39567" dir="2700000">
              <a:srgbClr val="000000">
                <a:alpha val="50000"/>
              </a:srgbClr>
            </a:outerShdw>
          </a:effectLst>
        </p:spPr>
        <p:txBody>
          <a:bodyPr lIns="71437" tIns="71437" rIns="71437" bIns="71437" anchor="ctr"/>
          <a:lstStyle/>
          <a:p>
            <a:pPr>
              <a:defRPr sz="3200"/>
            </a:pPr>
          </a:p>
        </p:txBody>
      </p:sp>
      <p:sp>
        <p:nvSpPr>
          <p:cNvPr id="755" name="Line"/>
          <p:cNvSpPr/>
          <p:nvPr/>
        </p:nvSpPr>
        <p:spPr>
          <a:xfrm>
            <a:off x="7425881" y="6567375"/>
            <a:ext cx="3422442" cy="1"/>
          </a:xfrm>
          <a:prstGeom prst="line">
            <a:avLst/>
          </a:prstGeom>
          <a:ln w="25400">
            <a:solidFill>
              <a:srgbClr val="85888D"/>
            </a:solidFill>
            <a:miter lim="400000"/>
          </a:ln>
          <a:effectLst>
            <a:outerShdw sx="100000" sy="100000" kx="0" ky="0" algn="b" rotWithShape="0" blurRad="50800" dist="39567" dir="2700000">
              <a:srgbClr val="000000">
                <a:alpha val="50000"/>
              </a:srgbClr>
            </a:outerShdw>
          </a:effectLst>
        </p:spPr>
        <p:txBody>
          <a:bodyPr lIns="71437" tIns="71437" rIns="71437" bIns="71437" anchor="ctr"/>
          <a:lstStyle/>
          <a:p>
            <a:pPr>
              <a:defRPr sz="3200"/>
            </a:pPr>
          </a:p>
        </p:txBody>
      </p:sp>
      <p:sp>
        <p:nvSpPr>
          <p:cNvPr id="756" name="Ground truth variables were neglected based on correlation values of heat map. Significant features were extracted from the intersection of above methods. Thus, among 30 features, top 17 correlated features are extracted"/>
          <p:cNvSpPr txBox="1"/>
          <p:nvPr/>
        </p:nvSpPr>
        <p:spPr>
          <a:xfrm>
            <a:off x="6109065" y="10986823"/>
            <a:ext cx="12165869" cy="123893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2400">
                <a:latin typeface="Helvetica Neue Light"/>
                <a:ea typeface="Helvetica Neue Light"/>
                <a:cs typeface="Helvetica Neue Light"/>
                <a:sym typeface="Helvetica Neue Light"/>
              </a:defRPr>
            </a:lvl1pPr>
          </a:lstStyle>
          <a:p>
            <a:pPr/>
            <a:r>
              <a:t>Ground truth variables were neglected based on correlation values of heat map. Significant features were extracted from the intersection of above methods. Thus, among 30 features, top 17 correlated features are extracted</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8" name="Feature selection visualization"/>
          <p:cNvSpPr txBox="1"/>
          <p:nvPr>
            <p:ph type="body" idx="21"/>
          </p:nvPr>
        </p:nvSpPr>
        <p:spPr>
          <a:xfrm>
            <a:off x="-1057244" y="743773"/>
            <a:ext cx="11377281" cy="815976"/>
          </a:xfrm>
          <a:prstGeom prst="rect">
            <a:avLst/>
          </a:prstGeom>
        </p:spPr>
        <p:txBody>
          <a:bodyPr/>
          <a:lstStyle>
            <a:lvl1pPr>
              <a:defRPr spc="0" sz="4400" u="sng">
                <a:latin typeface="+mn-lt"/>
                <a:ea typeface="+mn-ea"/>
                <a:cs typeface="+mn-cs"/>
                <a:sym typeface="Helvetica Light"/>
              </a:defRPr>
            </a:lvl1pPr>
          </a:lstStyle>
          <a:p>
            <a:pPr/>
            <a:r>
              <a:t>Feature selection visualization</a:t>
            </a:r>
          </a:p>
        </p:txBody>
      </p:sp>
      <p:grpSp>
        <p:nvGrpSpPr>
          <p:cNvPr id="761" name="Image Gallery"/>
          <p:cNvGrpSpPr/>
          <p:nvPr/>
        </p:nvGrpSpPr>
        <p:grpSpPr>
          <a:xfrm>
            <a:off x="13747804" y="456994"/>
            <a:ext cx="8813649" cy="6515835"/>
            <a:chOff x="0" y="0"/>
            <a:chExt cx="8813648" cy="6515834"/>
          </a:xfrm>
        </p:grpSpPr>
        <p:pic>
          <p:nvPicPr>
            <p:cNvPr id="759" name="PCA.png" descr="PCA.png"/>
            <p:cNvPicPr>
              <a:picLocks noChangeAspect="1"/>
            </p:cNvPicPr>
            <p:nvPr/>
          </p:nvPicPr>
          <p:blipFill>
            <a:blip r:embed="rId2">
              <a:extLst/>
            </a:blip>
            <a:srcRect l="0" t="129" r="0" b="129"/>
            <a:stretch>
              <a:fillRect/>
            </a:stretch>
          </p:blipFill>
          <p:spPr>
            <a:xfrm>
              <a:off x="0" y="0"/>
              <a:ext cx="8813649" cy="6045935"/>
            </a:xfrm>
            <a:prstGeom prst="rect">
              <a:avLst/>
            </a:prstGeom>
            <a:ln w="12700" cap="flat">
              <a:noFill/>
              <a:miter lim="400000"/>
            </a:ln>
            <a:effectLst/>
          </p:spPr>
        </p:pic>
        <p:sp>
          <p:nvSpPr>
            <p:cNvPr id="760" name="The axes of principal components depicting the dimensional reduction of features."/>
            <p:cNvSpPr/>
            <p:nvPr/>
          </p:nvSpPr>
          <p:spPr>
            <a:xfrm>
              <a:off x="0" y="6122134"/>
              <a:ext cx="8813649"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gn="l" defTabSz="642937">
                <a:defRPr sz="1600">
                  <a:latin typeface="Helvetica"/>
                  <a:ea typeface="Helvetica"/>
                  <a:cs typeface="Helvetica"/>
                  <a:sym typeface="Helvetica"/>
                </a:defRPr>
              </a:lvl1pPr>
            </a:lstStyle>
            <a:p>
              <a:pPr/>
              <a:r>
                <a:t>The axes of principal components depicting the dimensional reduction of features.</a:t>
              </a:r>
            </a:p>
          </p:txBody>
        </p:sp>
      </p:grpSp>
      <p:grpSp>
        <p:nvGrpSpPr>
          <p:cNvPr id="764" name="Image Gallery"/>
          <p:cNvGrpSpPr/>
          <p:nvPr/>
        </p:nvGrpSpPr>
        <p:grpSpPr>
          <a:xfrm>
            <a:off x="13078353" y="7712223"/>
            <a:ext cx="9654917" cy="5587288"/>
            <a:chOff x="0" y="0"/>
            <a:chExt cx="9654916" cy="5587287"/>
          </a:xfrm>
        </p:grpSpPr>
        <p:pic>
          <p:nvPicPr>
            <p:cNvPr id="762" name="download.png" descr="download.png"/>
            <p:cNvPicPr>
              <a:picLocks noChangeAspect="1"/>
            </p:cNvPicPr>
            <p:nvPr/>
          </p:nvPicPr>
          <p:blipFill>
            <a:blip r:embed="rId3">
              <a:extLst/>
            </a:blip>
            <a:srcRect l="0" t="2270" r="0" b="2270"/>
            <a:stretch>
              <a:fillRect/>
            </a:stretch>
          </p:blipFill>
          <p:spPr>
            <a:xfrm>
              <a:off x="0" y="0"/>
              <a:ext cx="9654917" cy="5079288"/>
            </a:xfrm>
            <a:prstGeom prst="rect">
              <a:avLst/>
            </a:prstGeom>
            <a:ln w="12700" cap="flat">
              <a:noFill/>
              <a:miter lim="400000"/>
            </a:ln>
            <a:effectLst/>
          </p:spPr>
        </p:pic>
        <p:sp>
          <p:nvSpPr>
            <p:cNvPr id="763" name="The top features identified by the extra-trees in the feature importance technique"/>
            <p:cNvSpPr/>
            <p:nvPr/>
          </p:nvSpPr>
          <p:spPr>
            <a:xfrm>
              <a:off x="0" y="5155487"/>
              <a:ext cx="9654917"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gn="l" defTabSz="642937">
                <a:defRPr sz="1800">
                  <a:latin typeface="Helvetica"/>
                  <a:ea typeface="Helvetica"/>
                  <a:cs typeface="Helvetica"/>
                  <a:sym typeface="Helvetica"/>
                </a:defRPr>
              </a:lvl1pPr>
            </a:lstStyle>
            <a:p>
              <a:pPr/>
              <a:r>
                <a:t>The top features identified by the extra-trees in the feature importance technique</a:t>
              </a:r>
            </a:p>
          </p:txBody>
        </p:sp>
      </p:grpSp>
      <p:grpSp>
        <p:nvGrpSpPr>
          <p:cNvPr id="767" name="Image Gallery"/>
          <p:cNvGrpSpPr/>
          <p:nvPr/>
        </p:nvGrpSpPr>
        <p:grpSpPr>
          <a:xfrm>
            <a:off x="-1248240" y="1103993"/>
            <a:ext cx="17893070" cy="11977914"/>
            <a:chOff x="0" y="0"/>
            <a:chExt cx="17893069" cy="11977913"/>
          </a:xfrm>
        </p:grpSpPr>
        <p:pic>
          <p:nvPicPr>
            <p:cNvPr id="765" name="plot0.png" descr="plot0.png"/>
            <p:cNvPicPr>
              <a:picLocks noChangeAspect="1"/>
            </p:cNvPicPr>
            <p:nvPr/>
          </p:nvPicPr>
          <p:blipFill>
            <a:blip r:embed="rId4">
              <a:extLst/>
            </a:blip>
            <a:srcRect l="0" t="3549" r="0" b="3549"/>
            <a:stretch>
              <a:fillRect/>
            </a:stretch>
          </p:blipFill>
          <p:spPr>
            <a:xfrm>
              <a:off x="0" y="0"/>
              <a:ext cx="17893070" cy="11508014"/>
            </a:xfrm>
            <a:prstGeom prst="rect">
              <a:avLst/>
            </a:prstGeom>
            <a:ln w="12700" cap="flat">
              <a:noFill/>
              <a:miter lim="400000"/>
            </a:ln>
            <a:effectLst/>
          </p:spPr>
        </p:pic>
        <p:sp>
          <p:nvSpPr>
            <p:cNvPr id="766" name="Caption"/>
            <p:cNvSpPr/>
            <p:nvPr/>
          </p:nvSpPr>
          <p:spPr>
            <a:xfrm>
              <a:off x="0" y="11584213"/>
              <a:ext cx="17893070"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gn="l" defTabSz="642937">
                <a:defRPr sz="1600">
                  <a:latin typeface="Helvetica"/>
                  <a:ea typeface="Helvetica"/>
                  <a:cs typeface="Helvetica"/>
                  <a:sym typeface="Helvetica"/>
                </a:defRPr>
              </a:lvl1pPr>
            </a:lstStyle>
            <a:p>
              <a:pPr/>
              <a:r>
                <a:t>Caption</a:t>
              </a:r>
            </a:p>
          </p:txBody>
        </p:sp>
      </p:grpSp>
      <p:sp>
        <p:nvSpPr>
          <p:cNvPr id="768" name="Text"/>
          <p:cNvSpPr txBox="1"/>
          <p:nvPr/>
        </p:nvSpPr>
        <p:spPr>
          <a:xfrm>
            <a:off x="11452618" y="6403834"/>
            <a:ext cx="1285241" cy="904876"/>
          </a:xfrm>
          <a:prstGeom prst="rect">
            <a:avLst/>
          </a:prstGeom>
          <a:ln w="12700">
            <a:miter lim="400000"/>
          </a:ln>
        </p:spPr>
        <p:txBody>
          <a:bodyPr wrap="none" lIns="71437" tIns="71437" rIns="71437" bIns="71437" anchor="ctr">
            <a:spAutoFit/>
          </a:bodyPr>
          <a:lstStyle/>
          <a:p>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0" name="Flight delayed or not"/>
          <p:cNvSpPr txBox="1"/>
          <p:nvPr>
            <p:ph type="body" idx="21"/>
          </p:nvPr>
        </p:nvSpPr>
        <p:spPr>
          <a:xfrm>
            <a:off x="9371202" y="2813137"/>
            <a:ext cx="5641595" cy="651051"/>
          </a:xfrm>
          <a:prstGeom prst="rect">
            <a:avLst/>
          </a:prstGeom>
        </p:spPr>
        <p:txBody>
          <a:bodyPr/>
          <a:lstStyle>
            <a:lvl1pPr>
              <a:defRPr b="1">
                <a:latin typeface="Helvetica Neue"/>
                <a:ea typeface="Helvetica Neue"/>
                <a:cs typeface="Helvetica Neue"/>
                <a:sym typeface="Helvetica Neue"/>
              </a:defRPr>
            </a:lvl1pPr>
          </a:lstStyle>
          <a:p>
            <a:pPr/>
            <a:r>
              <a:t>Flight delayed or not</a:t>
            </a:r>
          </a:p>
        </p:txBody>
      </p:sp>
      <p:sp>
        <p:nvSpPr>
          <p:cNvPr id="771" name="Classification algorithms"/>
          <p:cNvSpPr txBox="1"/>
          <p:nvPr>
            <p:ph type="body" idx="29"/>
          </p:nvPr>
        </p:nvSpPr>
        <p:spPr>
          <a:xfrm>
            <a:off x="7388969" y="1231108"/>
            <a:ext cx="9821441" cy="1284537"/>
          </a:xfrm>
          <a:prstGeom prst="rect">
            <a:avLst/>
          </a:prstGeom>
        </p:spPr>
        <p:txBody>
          <a:bodyPr/>
          <a:lstStyle/>
          <a:p>
            <a:pPr/>
            <a:r>
              <a:t>Classification algorithms</a:t>
            </a:r>
          </a:p>
        </p:txBody>
      </p:sp>
      <p:sp>
        <p:nvSpPr>
          <p:cNvPr id="772" name="The choice of best classifier varies with the kind of dataset and the way data is distributed in the data"/>
          <p:cNvSpPr txBox="1"/>
          <p:nvPr>
            <p:ph type="body" idx="30"/>
          </p:nvPr>
        </p:nvSpPr>
        <p:spPr>
          <a:xfrm>
            <a:off x="5860249" y="11355123"/>
            <a:ext cx="13423126" cy="502335"/>
          </a:xfrm>
          <a:prstGeom prst="rect">
            <a:avLst/>
          </a:prstGeom>
        </p:spPr>
        <p:txBody>
          <a:bodyPr/>
          <a:lstStyle/>
          <a:p>
            <a:pPr/>
            <a:r>
              <a:t>The choice of best classifier varies with the kind of dataset and the way data is distributed in the data</a:t>
            </a:r>
          </a:p>
        </p:txBody>
      </p:sp>
      <p:sp>
        <p:nvSpPr>
          <p:cNvPr id="773" name="Multi layer Perceptron(MLP)"/>
          <p:cNvSpPr txBox="1"/>
          <p:nvPr>
            <p:ph type="body" idx="31"/>
          </p:nvPr>
        </p:nvSpPr>
        <p:spPr>
          <a:xfrm>
            <a:off x="16278809" y="9382933"/>
            <a:ext cx="4823015" cy="514667"/>
          </a:xfrm>
          <a:prstGeom prst="rect">
            <a:avLst/>
          </a:prstGeom>
        </p:spPr>
        <p:txBody>
          <a:bodyPr/>
          <a:lstStyle>
            <a:lvl1pPr>
              <a:defRPr sz="2500"/>
            </a:lvl1pPr>
          </a:lstStyle>
          <a:p>
            <a:pPr/>
            <a:r>
              <a:t>Multi layer Perceptron(MLP)</a:t>
            </a:r>
          </a:p>
        </p:txBody>
      </p:sp>
      <p:sp>
        <p:nvSpPr>
          <p:cNvPr id="774" name="Logistic Regression"/>
          <p:cNvSpPr txBox="1"/>
          <p:nvPr>
            <p:ph type="body" idx="34"/>
          </p:nvPr>
        </p:nvSpPr>
        <p:spPr>
          <a:xfrm>
            <a:off x="15274814" y="4187790"/>
            <a:ext cx="3877173" cy="514667"/>
          </a:xfrm>
          <a:prstGeom prst="rect">
            <a:avLst/>
          </a:prstGeom>
        </p:spPr>
        <p:txBody>
          <a:bodyPr/>
          <a:lstStyle>
            <a:lvl1pPr>
              <a:defRPr sz="2500"/>
            </a:lvl1pPr>
          </a:lstStyle>
          <a:p>
            <a:pPr/>
            <a:r>
              <a:t>Logistic Regression</a:t>
            </a:r>
          </a:p>
        </p:txBody>
      </p:sp>
      <p:sp>
        <p:nvSpPr>
          <p:cNvPr id="775" name="Random Forest"/>
          <p:cNvSpPr txBox="1"/>
          <p:nvPr>
            <p:ph type="body" idx="36"/>
          </p:nvPr>
        </p:nvSpPr>
        <p:spPr>
          <a:xfrm>
            <a:off x="4269098" y="6910444"/>
            <a:ext cx="2636153" cy="514666"/>
          </a:xfrm>
          <a:prstGeom prst="rect">
            <a:avLst/>
          </a:prstGeom>
        </p:spPr>
        <p:txBody>
          <a:bodyPr/>
          <a:lstStyle>
            <a:lvl1pPr>
              <a:defRPr sz="2500"/>
            </a:lvl1pPr>
          </a:lstStyle>
          <a:p>
            <a:pPr/>
            <a:r>
              <a:t>Random Forest</a:t>
            </a:r>
          </a:p>
        </p:txBody>
      </p:sp>
      <p:grpSp>
        <p:nvGrpSpPr>
          <p:cNvPr id="778" name="Image Gallery"/>
          <p:cNvGrpSpPr/>
          <p:nvPr/>
        </p:nvGrpSpPr>
        <p:grpSpPr>
          <a:xfrm>
            <a:off x="10902689" y="6020221"/>
            <a:ext cx="2794001" cy="3137066"/>
            <a:chOff x="0" y="0"/>
            <a:chExt cx="2794000" cy="3137065"/>
          </a:xfrm>
        </p:grpSpPr>
        <p:pic>
          <p:nvPicPr>
            <p:cNvPr id="776" name="class.png" descr="class.png"/>
            <p:cNvPicPr>
              <a:picLocks noChangeAspect="1"/>
            </p:cNvPicPr>
            <p:nvPr/>
          </p:nvPicPr>
          <p:blipFill>
            <a:blip r:embed="rId2">
              <a:extLst/>
            </a:blip>
            <a:srcRect l="0" t="2269" r="0" b="2269"/>
            <a:stretch>
              <a:fillRect/>
            </a:stretch>
          </p:blipFill>
          <p:spPr>
            <a:xfrm>
              <a:off x="0" y="0"/>
              <a:ext cx="2794000" cy="2667166"/>
            </a:xfrm>
            <a:prstGeom prst="rect">
              <a:avLst/>
            </a:prstGeom>
            <a:ln w="12700" cap="flat">
              <a:noFill/>
              <a:miter lim="400000"/>
            </a:ln>
            <a:effectLst/>
          </p:spPr>
        </p:pic>
        <p:sp>
          <p:nvSpPr>
            <p:cNvPr id="777" name="Caption"/>
            <p:cNvSpPr/>
            <p:nvPr/>
          </p:nvSpPr>
          <p:spPr>
            <a:xfrm>
              <a:off x="0" y="2743365"/>
              <a:ext cx="2794000"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gn="l" defTabSz="642937">
                <a:defRPr sz="1600">
                  <a:latin typeface="Helvetica"/>
                  <a:ea typeface="Helvetica"/>
                  <a:cs typeface="Helvetica"/>
                  <a:sym typeface="Helvetica"/>
                </a:defRPr>
              </a:lvl1pPr>
            </a:lstStyle>
            <a:p>
              <a:pPr/>
              <a:r>
                <a:t>Caption</a:t>
              </a:r>
            </a:p>
          </p:txBody>
        </p:sp>
      </p:grpSp>
      <p:sp>
        <p:nvSpPr>
          <p:cNvPr id="779" name="1"/>
          <p:cNvSpPr txBox="1"/>
          <p:nvPr/>
        </p:nvSpPr>
        <p:spPr>
          <a:xfrm>
            <a:off x="9127265" y="4442912"/>
            <a:ext cx="508733"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a:latin typeface="Helvetica"/>
                <a:ea typeface="Helvetica"/>
                <a:cs typeface="Helvetica"/>
                <a:sym typeface="Helvetica"/>
              </a:defRPr>
            </a:lvl1pPr>
          </a:lstStyle>
          <a:p>
            <a:pPr/>
            <a:r>
              <a:t>1</a:t>
            </a:r>
          </a:p>
        </p:txBody>
      </p:sp>
      <p:sp>
        <p:nvSpPr>
          <p:cNvPr id="780" name="2"/>
          <p:cNvSpPr txBox="1"/>
          <p:nvPr/>
        </p:nvSpPr>
        <p:spPr>
          <a:xfrm>
            <a:off x="7934796" y="6715339"/>
            <a:ext cx="508733"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a:latin typeface="Helvetica"/>
                <a:ea typeface="Helvetica"/>
                <a:cs typeface="Helvetica"/>
                <a:sym typeface="Helvetica"/>
              </a:defRPr>
            </a:lvl1pPr>
          </a:lstStyle>
          <a:p>
            <a:pPr/>
            <a:r>
              <a:t>2</a:t>
            </a:r>
          </a:p>
        </p:txBody>
      </p:sp>
      <p:sp>
        <p:nvSpPr>
          <p:cNvPr id="781" name="3"/>
          <p:cNvSpPr txBox="1"/>
          <p:nvPr/>
        </p:nvSpPr>
        <p:spPr>
          <a:xfrm>
            <a:off x="8863261" y="8952224"/>
            <a:ext cx="508733"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a:latin typeface="Helvetica"/>
                <a:ea typeface="Helvetica"/>
                <a:cs typeface="Helvetica"/>
                <a:sym typeface="Helvetica"/>
              </a:defRPr>
            </a:lvl1pPr>
          </a:lstStyle>
          <a:p>
            <a:pPr/>
            <a:r>
              <a:t>3</a:t>
            </a:r>
          </a:p>
        </p:txBody>
      </p:sp>
      <p:sp>
        <p:nvSpPr>
          <p:cNvPr id="782" name="4"/>
          <p:cNvSpPr txBox="1"/>
          <p:nvPr/>
        </p:nvSpPr>
        <p:spPr>
          <a:xfrm>
            <a:off x="15012006" y="8952224"/>
            <a:ext cx="508732"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a:latin typeface="Helvetica"/>
                <a:ea typeface="Helvetica"/>
                <a:cs typeface="Helvetica"/>
                <a:sym typeface="Helvetica"/>
              </a:defRPr>
            </a:lvl1pPr>
          </a:lstStyle>
          <a:p>
            <a:pPr/>
            <a:r>
              <a:t>4</a:t>
            </a:r>
          </a:p>
        </p:txBody>
      </p:sp>
      <p:sp>
        <p:nvSpPr>
          <p:cNvPr id="783" name="5"/>
          <p:cNvSpPr txBox="1"/>
          <p:nvPr/>
        </p:nvSpPr>
        <p:spPr>
          <a:xfrm>
            <a:off x="15940471" y="6715339"/>
            <a:ext cx="508733"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a:latin typeface="Helvetica"/>
                <a:ea typeface="Helvetica"/>
                <a:cs typeface="Helvetica"/>
                <a:sym typeface="Helvetica"/>
              </a:defRPr>
            </a:lvl1pPr>
          </a:lstStyle>
          <a:p>
            <a:pPr/>
            <a:r>
              <a:t>5</a:t>
            </a:r>
          </a:p>
        </p:txBody>
      </p:sp>
      <p:sp>
        <p:nvSpPr>
          <p:cNvPr id="784" name="6"/>
          <p:cNvSpPr txBox="1"/>
          <p:nvPr/>
        </p:nvSpPr>
        <p:spPr>
          <a:xfrm>
            <a:off x="14784554" y="4442912"/>
            <a:ext cx="508733"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a:latin typeface="Helvetica"/>
                <a:ea typeface="Helvetica"/>
                <a:cs typeface="Helvetica"/>
                <a:sym typeface="Helvetica"/>
              </a:defRPr>
            </a:lvl1pPr>
          </a:lstStyle>
          <a:p>
            <a:pPr/>
            <a:r>
              <a:t>6</a:t>
            </a:r>
          </a:p>
        </p:txBody>
      </p:sp>
      <p:sp>
        <p:nvSpPr>
          <p:cNvPr id="785" name="Decision tree"/>
          <p:cNvSpPr txBox="1"/>
          <p:nvPr/>
        </p:nvSpPr>
        <p:spPr>
          <a:xfrm>
            <a:off x="5278425" y="4548725"/>
            <a:ext cx="2794001" cy="51466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500">
                <a:latin typeface="Helvetica Neue Light"/>
                <a:ea typeface="Helvetica Neue Light"/>
                <a:cs typeface="Helvetica Neue Light"/>
                <a:sym typeface="Helvetica Neue Light"/>
              </a:defRPr>
            </a:lvl1pPr>
          </a:lstStyle>
          <a:p>
            <a:pPr/>
            <a:r>
              <a:t>Decision tree</a:t>
            </a:r>
          </a:p>
        </p:txBody>
      </p:sp>
      <p:sp>
        <p:nvSpPr>
          <p:cNvPr id="786" name="Extra-trees"/>
          <p:cNvSpPr txBox="1"/>
          <p:nvPr/>
        </p:nvSpPr>
        <p:spPr>
          <a:xfrm>
            <a:off x="5278425" y="9452778"/>
            <a:ext cx="2794001" cy="51466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500">
                <a:latin typeface="Helvetica Neue Light"/>
                <a:ea typeface="Helvetica Neue Light"/>
                <a:cs typeface="Helvetica Neue Light"/>
                <a:sym typeface="Helvetica Neue Light"/>
              </a:defRPr>
            </a:lvl1pPr>
          </a:lstStyle>
          <a:p>
            <a:pPr/>
            <a:r>
              <a:t>Extra-trees</a:t>
            </a:r>
          </a:p>
        </p:txBody>
      </p:sp>
      <p:sp>
        <p:nvSpPr>
          <p:cNvPr id="787" name="XG Boost"/>
          <p:cNvSpPr txBox="1"/>
          <p:nvPr/>
        </p:nvSpPr>
        <p:spPr>
          <a:xfrm>
            <a:off x="17293316" y="6910444"/>
            <a:ext cx="2794001" cy="51466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2500">
                <a:latin typeface="Helvetica Neue Light"/>
                <a:ea typeface="Helvetica Neue Light"/>
                <a:cs typeface="Helvetica Neue Light"/>
                <a:sym typeface="Helvetica Neue Light"/>
              </a:defRPr>
            </a:lvl1pPr>
          </a:lstStyle>
          <a:p>
            <a:pPr/>
            <a:r>
              <a:t>XG Boost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9" name="Classification performance"/>
          <p:cNvSpPr txBox="1"/>
          <p:nvPr>
            <p:ph type="body" idx="21"/>
          </p:nvPr>
        </p:nvSpPr>
        <p:spPr>
          <a:xfrm>
            <a:off x="5099385" y="792789"/>
            <a:ext cx="14185230" cy="1284537"/>
          </a:xfrm>
          <a:prstGeom prst="rect">
            <a:avLst/>
          </a:prstGeom>
        </p:spPr>
        <p:txBody>
          <a:bodyPr/>
          <a:lstStyle/>
          <a:p>
            <a:pPr/>
            <a:r>
              <a:t>Classification performance</a:t>
            </a:r>
          </a:p>
        </p:txBody>
      </p:sp>
      <p:sp>
        <p:nvSpPr>
          <p:cNvPr id="790" name="The performance of the classifiers are analyzed with metrics, curves and plots as follows"/>
          <p:cNvSpPr txBox="1"/>
          <p:nvPr>
            <p:ph type="body" idx="22"/>
          </p:nvPr>
        </p:nvSpPr>
        <p:spPr>
          <a:xfrm>
            <a:off x="7587228" y="2142365"/>
            <a:ext cx="9209544" cy="996161"/>
          </a:xfrm>
          <a:prstGeom prst="rect">
            <a:avLst/>
          </a:prstGeom>
        </p:spPr>
        <p:txBody>
          <a:bodyPr/>
          <a:lstStyle/>
          <a:p>
            <a:pPr/>
            <a:r>
              <a:t>The performance of the classifiers are analyzed with metrics, curves and plots as follows</a:t>
            </a:r>
          </a:p>
        </p:txBody>
      </p:sp>
      <p:sp>
        <p:nvSpPr>
          <p:cNvPr id="791" name="CLASSIFICATION REPORT"/>
          <p:cNvSpPr txBox="1"/>
          <p:nvPr/>
        </p:nvSpPr>
        <p:spPr>
          <a:xfrm>
            <a:off x="10076782" y="7794946"/>
            <a:ext cx="4964270" cy="51466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b="1" sz="2500">
                <a:latin typeface="Helvetica Neue"/>
                <a:ea typeface="Helvetica Neue"/>
                <a:cs typeface="Helvetica Neue"/>
                <a:sym typeface="Helvetica Neue"/>
              </a:defRPr>
            </a:lvl1pPr>
          </a:lstStyle>
          <a:p>
            <a:pPr/>
            <a:r>
              <a:t>CLASSIFICATION REPORT</a:t>
            </a:r>
          </a:p>
        </p:txBody>
      </p:sp>
      <p:sp>
        <p:nvSpPr>
          <p:cNvPr id="792" name="PR CURVE  - AUC"/>
          <p:cNvSpPr txBox="1"/>
          <p:nvPr/>
        </p:nvSpPr>
        <p:spPr>
          <a:xfrm>
            <a:off x="17481081" y="8595110"/>
            <a:ext cx="4006910" cy="51466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b="1" sz="2500">
                <a:latin typeface="Helvetica Neue"/>
                <a:ea typeface="Helvetica Neue"/>
                <a:cs typeface="Helvetica Neue"/>
                <a:sym typeface="Helvetica Neue"/>
              </a:defRPr>
            </a:lvl1pPr>
          </a:lstStyle>
          <a:p>
            <a:pPr/>
            <a:r>
              <a:t>PR CURVE  - AUC</a:t>
            </a:r>
          </a:p>
        </p:txBody>
      </p:sp>
      <p:sp>
        <p:nvSpPr>
          <p:cNvPr id="793" name="CONFUSION MATRIX"/>
          <p:cNvSpPr txBox="1"/>
          <p:nvPr/>
        </p:nvSpPr>
        <p:spPr>
          <a:xfrm>
            <a:off x="2650050" y="8595110"/>
            <a:ext cx="4006910" cy="51466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b="1" sz="2500">
                <a:latin typeface="Helvetica Neue"/>
                <a:ea typeface="Helvetica Neue"/>
                <a:cs typeface="Helvetica Neue"/>
                <a:sym typeface="Helvetica Neue"/>
              </a:defRPr>
            </a:lvl1pPr>
          </a:lstStyle>
          <a:p>
            <a:pPr/>
            <a:r>
              <a:t>CONFUSION MATRIX</a:t>
            </a:r>
          </a:p>
        </p:txBody>
      </p:sp>
      <p:grpSp>
        <p:nvGrpSpPr>
          <p:cNvPr id="796" name="Image Gallery"/>
          <p:cNvGrpSpPr/>
          <p:nvPr/>
        </p:nvGrpSpPr>
        <p:grpSpPr>
          <a:xfrm>
            <a:off x="9295334" y="4400560"/>
            <a:ext cx="6087025" cy="2975011"/>
            <a:chOff x="0" y="0"/>
            <a:chExt cx="6087024" cy="2975010"/>
          </a:xfrm>
        </p:grpSpPr>
        <p:pic>
          <p:nvPicPr>
            <p:cNvPr id="794" name="Screen Shot 2020-10-31 at 2.10.37 AM.png" descr="Screen Shot 2020-10-31 at 2.10.37 AM.png"/>
            <p:cNvPicPr>
              <a:picLocks noChangeAspect="1"/>
            </p:cNvPicPr>
            <p:nvPr/>
          </p:nvPicPr>
          <p:blipFill>
            <a:blip r:embed="rId2">
              <a:extLst/>
            </a:blip>
            <a:srcRect l="5226" t="0" r="5226" b="0"/>
            <a:stretch>
              <a:fillRect/>
            </a:stretch>
          </p:blipFill>
          <p:spPr>
            <a:xfrm>
              <a:off x="0" y="0"/>
              <a:ext cx="6087025" cy="2505111"/>
            </a:xfrm>
            <a:prstGeom prst="rect">
              <a:avLst/>
            </a:prstGeom>
            <a:ln w="12700" cap="flat">
              <a:noFill/>
              <a:miter lim="400000"/>
            </a:ln>
            <a:effectLst/>
          </p:spPr>
        </p:pic>
        <p:sp>
          <p:nvSpPr>
            <p:cNvPr id="795" name="Caption"/>
            <p:cNvSpPr/>
            <p:nvPr/>
          </p:nvSpPr>
          <p:spPr>
            <a:xfrm>
              <a:off x="0" y="2581310"/>
              <a:ext cx="6087025"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gn="l" defTabSz="642937">
                <a:defRPr sz="1600">
                  <a:latin typeface="Helvetica"/>
                  <a:ea typeface="Helvetica"/>
                  <a:cs typeface="Helvetica"/>
                  <a:sym typeface="Helvetica"/>
                </a:defRPr>
              </a:lvl1pPr>
            </a:lstStyle>
            <a:p>
              <a:pPr/>
              <a:r>
                <a:t>Caption</a:t>
              </a:r>
            </a:p>
          </p:txBody>
        </p:sp>
      </p:grpSp>
      <p:grpSp>
        <p:nvGrpSpPr>
          <p:cNvPr id="799" name="Image Gallery"/>
          <p:cNvGrpSpPr/>
          <p:nvPr/>
        </p:nvGrpSpPr>
        <p:grpSpPr>
          <a:xfrm>
            <a:off x="16348624" y="3840919"/>
            <a:ext cx="5854665" cy="4094293"/>
            <a:chOff x="0" y="0"/>
            <a:chExt cx="5854664" cy="4094291"/>
          </a:xfrm>
        </p:grpSpPr>
        <p:pic>
          <p:nvPicPr>
            <p:cNvPr id="797" name="download (1).png" descr="download (1).png"/>
            <p:cNvPicPr>
              <a:picLocks noChangeAspect="1"/>
            </p:cNvPicPr>
            <p:nvPr/>
          </p:nvPicPr>
          <p:blipFill>
            <a:blip r:embed="rId3">
              <a:extLst/>
            </a:blip>
            <a:srcRect l="0" t="6131" r="0" b="6131"/>
            <a:stretch>
              <a:fillRect/>
            </a:stretch>
          </p:blipFill>
          <p:spPr>
            <a:xfrm>
              <a:off x="0" y="0"/>
              <a:ext cx="5854665" cy="3624392"/>
            </a:xfrm>
            <a:prstGeom prst="rect">
              <a:avLst/>
            </a:prstGeom>
            <a:ln w="12700" cap="flat">
              <a:noFill/>
              <a:miter lim="400000"/>
            </a:ln>
            <a:effectLst/>
          </p:spPr>
        </p:pic>
        <p:sp>
          <p:nvSpPr>
            <p:cNvPr id="798" name="Caption"/>
            <p:cNvSpPr/>
            <p:nvPr/>
          </p:nvSpPr>
          <p:spPr>
            <a:xfrm>
              <a:off x="0" y="3700591"/>
              <a:ext cx="5854665"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gn="l" defTabSz="642937">
                <a:defRPr sz="1600">
                  <a:latin typeface="Helvetica"/>
                  <a:ea typeface="Helvetica"/>
                  <a:cs typeface="Helvetica"/>
                  <a:sym typeface="Helvetica"/>
                </a:defRPr>
              </a:lvl1pPr>
            </a:lstStyle>
            <a:p>
              <a:pPr/>
              <a:r>
                <a:t>Caption</a:t>
              </a:r>
            </a:p>
          </p:txBody>
        </p:sp>
      </p:grpSp>
      <p:grpSp>
        <p:nvGrpSpPr>
          <p:cNvPr id="802" name="Image Gallery"/>
          <p:cNvGrpSpPr/>
          <p:nvPr/>
        </p:nvGrpSpPr>
        <p:grpSpPr>
          <a:xfrm>
            <a:off x="2306423" y="4108764"/>
            <a:ext cx="5414530" cy="4199252"/>
            <a:chOff x="0" y="0"/>
            <a:chExt cx="5414528" cy="4199251"/>
          </a:xfrm>
        </p:grpSpPr>
        <p:pic>
          <p:nvPicPr>
            <p:cNvPr id="800" name="download (2).png" descr="download (2).png"/>
            <p:cNvPicPr>
              <a:picLocks noChangeAspect="1"/>
            </p:cNvPicPr>
            <p:nvPr/>
          </p:nvPicPr>
          <p:blipFill>
            <a:blip r:embed="rId4">
              <a:extLst/>
            </a:blip>
            <a:srcRect l="1473" t="0" r="1473" b="0"/>
            <a:stretch>
              <a:fillRect/>
            </a:stretch>
          </p:blipFill>
          <p:spPr>
            <a:xfrm>
              <a:off x="0" y="0"/>
              <a:ext cx="5414529" cy="3729352"/>
            </a:xfrm>
            <a:prstGeom prst="rect">
              <a:avLst/>
            </a:prstGeom>
            <a:ln w="12700" cap="flat">
              <a:noFill/>
              <a:miter lim="400000"/>
            </a:ln>
            <a:effectLst/>
          </p:spPr>
        </p:pic>
        <p:sp>
          <p:nvSpPr>
            <p:cNvPr id="801" name="Caption"/>
            <p:cNvSpPr/>
            <p:nvPr/>
          </p:nvSpPr>
          <p:spPr>
            <a:xfrm>
              <a:off x="0" y="3805551"/>
              <a:ext cx="5414529"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gn="l" defTabSz="642937">
                <a:defRPr sz="1600">
                  <a:latin typeface="Helvetica"/>
                  <a:ea typeface="Helvetica"/>
                  <a:cs typeface="Helvetica"/>
                  <a:sym typeface="Helvetica"/>
                </a:defRPr>
              </a:lvl1pPr>
            </a:lstStyle>
            <a:p>
              <a:pPr/>
              <a:r>
                <a:t>Caption</a:t>
              </a:r>
            </a:p>
          </p:txBody>
        </p:sp>
      </p:grpSp>
      <p:sp>
        <p:nvSpPr>
          <p:cNvPr id="803" name="Equation"/>
          <p:cNvSpPr txBox="1"/>
          <p:nvPr/>
        </p:nvSpPr>
        <p:spPr>
          <a:xfrm>
            <a:off x="10023083" y="8592925"/>
            <a:ext cx="4631528" cy="519037"/>
          </a:xfrm>
          <a:prstGeom prst="rect">
            <a:avLst/>
          </a:prstGeom>
          <a:ln w="12700">
            <a:miter lim="400000"/>
          </a:ln>
        </p:spPr>
        <p:txBody>
          <a:bodyPr wrap="none" lIns="0" tIns="0" rIns="0" bIns="0">
            <a:spAutoFit/>
          </a:bodyPr>
          <a:lstStyle/>
          <a:p>
            <a:pPr algn="l" defTabSz="914400" latinLnBrk="1">
              <a:defRPr sz="1800"/>
            </a:pPr>
            <a14:m>
              <m:oMathPara>
                <m:oMathParaPr>
                  <m:jc m:val="centerGroup"/>
                </m:oMathParaPr>
                <m:oMath>
                  <m:r>
                    <a:rPr xmlns:a="http://schemas.openxmlformats.org/drawingml/2006/main" sz="1900" i="1">
                      <a:solidFill>
                        <a:srgbClr val="000000"/>
                      </a:solidFill>
                      <a:latin typeface="Cambria Math" panose="02040503050406030204" pitchFamily="18" charset="0"/>
                    </a:rPr>
                    <m:t>P</m:t>
                  </m:r>
                  <m:r>
                    <a:rPr xmlns:a="http://schemas.openxmlformats.org/drawingml/2006/main" sz="1900" i="1">
                      <a:solidFill>
                        <a:srgbClr val="000000"/>
                      </a:solidFill>
                      <a:latin typeface="Cambria Math" panose="02040503050406030204" pitchFamily="18" charset="0"/>
                    </a:rPr>
                    <m:t>r</m:t>
                  </m:r>
                  <m:r>
                    <a:rPr xmlns:a="http://schemas.openxmlformats.org/drawingml/2006/main" sz="1900" i="1">
                      <a:solidFill>
                        <a:srgbClr val="000000"/>
                      </a:solidFill>
                      <a:latin typeface="Cambria Math" panose="02040503050406030204" pitchFamily="18" charset="0"/>
                    </a:rPr>
                    <m:t>e</m:t>
                  </m:r>
                  <m:r>
                    <a:rPr xmlns:a="http://schemas.openxmlformats.org/drawingml/2006/main" sz="1900" i="1">
                      <a:solidFill>
                        <a:srgbClr val="000000"/>
                      </a:solidFill>
                      <a:latin typeface="Cambria Math" panose="02040503050406030204" pitchFamily="18" charset="0"/>
                    </a:rPr>
                    <m:t>c</m:t>
                  </m:r>
                  <m:r>
                    <a:rPr xmlns:a="http://schemas.openxmlformats.org/drawingml/2006/main" sz="1900" i="1">
                      <a:solidFill>
                        <a:srgbClr val="000000"/>
                      </a:solidFill>
                      <a:latin typeface="Cambria Math" panose="02040503050406030204" pitchFamily="18" charset="0"/>
                    </a:rPr>
                    <m:t>i</m:t>
                  </m:r>
                  <m:r>
                    <a:rPr xmlns:a="http://schemas.openxmlformats.org/drawingml/2006/main" sz="1900" i="1">
                      <a:solidFill>
                        <a:srgbClr val="000000"/>
                      </a:solidFill>
                      <a:latin typeface="Cambria Math" panose="02040503050406030204" pitchFamily="18" charset="0"/>
                    </a:rPr>
                    <m:t>s</m:t>
                  </m:r>
                  <m:r>
                    <a:rPr xmlns:a="http://schemas.openxmlformats.org/drawingml/2006/main" sz="1900" i="1">
                      <a:solidFill>
                        <a:srgbClr val="000000"/>
                      </a:solidFill>
                      <a:latin typeface="Cambria Math" panose="02040503050406030204" pitchFamily="18" charset="0"/>
                    </a:rPr>
                    <m:t>i</m:t>
                  </m:r>
                  <m:r>
                    <a:rPr xmlns:a="http://schemas.openxmlformats.org/drawingml/2006/main" sz="1900" i="1">
                      <a:solidFill>
                        <a:srgbClr val="000000"/>
                      </a:solidFill>
                      <a:latin typeface="Cambria Math" panose="02040503050406030204" pitchFamily="18" charset="0"/>
                    </a:rPr>
                    <m:t>o</m:t>
                  </m:r>
                  <m:r>
                    <a:rPr xmlns:a="http://schemas.openxmlformats.org/drawingml/2006/main" sz="1900" i="1">
                      <a:solidFill>
                        <a:srgbClr val="000000"/>
                      </a:solidFill>
                      <a:latin typeface="Cambria Math" panose="02040503050406030204" pitchFamily="18" charset="0"/>
                    </a:rPr>
                    <m:t>n</m:t>
                  </m:r>
                  <m:r>
                    <a:rPr xmlns:a="http://schemas.openxmlformats.org/drawingml/2006/main" sz="1900" i="1">
                      <a:solidFill>
                        <a:srgbClr val="000000"/>
                      </a:solidFill>
                      <a:latin typeface="Cambria Math" panose="02040503050406030204" pitchFamily="18" charset="0"/>
                    </a:rPr>
                    <m:t>=</m:t>
                  </m:r>
                  <m:f>
                    <m:fPr>
                      <m:ctrlPr>
                        <a:rPr xmlns:a="http://schemas.openxmlformats.org/drawingml/2006/main" sz="1900" i="1">
                          <a:solidFill>
                            <a:srgbClr val="000000"/>
                          </a:solidFill>
                          <a:latin typeface="Cambria Math" panose="02040503050406030204" pitchFamily="18" charset="0"/>
                        </a:rPr>
                      </m:ctrlPr>
                      <m:type m:val="bar"/>
                    </m:fPr>
                    <m:num>
                      <m:r>
                        <a:rPr xmlns:a="http://schemas.openxmlformats.org/drawingml/2006/main" sz="1900" i="1">
                          <a:solidFill>
                            <a:srgbClr val="000000"/>
                          </a:solidFill>
                          <a:latin typeface="Cambria Math" panose="02040503050406030204" pitchFamily="18" charset="0"/>
                        </a:rPr>
                        <m:t>T</m:t>
                      </m:r>
                      <m:r>
                        <a:rPr xmlns:a="http://schemas.openxmlformats.org/drawingml/2006/main" sz="1900" i="1">
                          <a:solidFill>
                            <a:srgbClr val="000000"/>
                          </a:solidFill>
                          <a:latin typeface="Cambria Math" panose="02040503050406030204" pitchFamily="18" charset="0"/>
                        </a:rPr>
                        <m:t>r</m:t>
                      </m:r>
                      <m:r>
                        <a:rPr xmlns:a="http://schemas.openxmlformats.org/drawingml/2006/main" sz="1900" i="1">
                          <a:solidFill>
                            <a:srgbClr val="000000"/>
                          </a:solidFill>
                          <a:latin typeface="Cambria Math" panose="02040503050406030204" pitchFamily="18" charset="0"/>
                        </a:rPr>
                        <m:t>u</m:t>
                      </m:r>
                      <m:r>
                        <a:rPr xmlns:a="http://schemas.openxmlformats.org/drawingml/2006/main" sz="1900" i="1">
                          <a:solidFill>
                            <a:srgbClr val="000000"/>
                          </a:solidFill>
                          <a:latin typeface="Cambria Math" panose="02040503050406030204" pitchFamily="18" charset="0"/>
                        </a:rPr>
                        <m:t>e</m:t>
                      </m:r>
                      <m:r>
                        <a:rPr xmlns:a="http://schemas.openxmlformats.org/drawingml/2006/main" sz="1900" i="1">
                          <a:solidFill>
                            <a:srgbClr val="000000"/>
                          </a:solidFill>
                          <a:latin typeface="Cambria Math" panose="02040503050406030204" pitchFamily="18" charset="0"/>
                        </a:rPr>
                        <m:t>P</m:t>
                      </m:r>
                      <m:r>
                        <a:rPr xmlns:a="http://schemas.openxmlformats.org/drawingml/2006/main" sz="1900" i="1">
                          <a:solidFill>
                            <a:srgbClr val="000000"/>
                          </a:solidFill>
                          <a:latin typeface="Cambria Math" panose="02040503050406030204" pitchFamily="18" charset="0"/>
                        </a:rPr>
                        <m:t>o</m:t>
                      </m:r>
                      <m:r>
                        <a:rPr xmlns:a="http://schemas.openxmlformats.org/drawingml/2006/main" sz="1900" i="1">
                          <a:solidFill>
                            <a:srgbClr val="000000"/>
                          </a:solidFill>
                          <a:latin typeface="Cambria Math" panose="02040503050406030204" pitchFamily="18" charset="0"/>
                        </a:rPr>
                        <m:t>s</m:t>
                      </m:r>
                      <m:r>
                        <a:rPr xmlns:a="http://schemas.openxmlformats.org/drawingml/2006/main" sz="1900" i="1">
                          <a:solidFill>
                            <a:srgbClr val="000000"/>
                          </a:solidFill>
                          <a:latin typeface="Cambria Math" panose="02040503050406030204" pitchFamily="18" charset="0"/>
                        </a:rPr>
                        <m:t>i</m:t>
                      </m:r>
                      <m:r>
                        <a:rPr xmlns:a="http://schemas.openxmlformats.org/drawingml/2006/main" sz="1900" i="1">
                          <a:solidFill>
                            <a:srgbClr val="000000"/>
                          </a:solidFill>
                          <a:latin typeface="Cambria Math" panose="02040503050406030204" pitchFamily="18" charset="0"/>
                        </a:rPr>
                        <m:t>t</m:t>
                      </m:r>
                      <m:r>
                        <a:rPr xmlns:a="http://schemas.openxmlformats.org/drawingml/2006/main" sz="1900" i="1">
                          <a:solidFill>
                            <a:srgbClr val="000000"/>
                          </a:solidFill>
                          <a:latin typeface="Cambria Math" panose="02040503050406030204" pitchFamily="18" charset="0"/>
                        </a:rPr>
                        <m:t>i</m:t>
                      </m:r>
                      <m:r>
                        <a:rPr xmlns:a="http://schemas.openxmlformats.org/drawingml/2006/main" sz="1900" i="1">
                          <a:solidFill>
                            <a:srgbClr val="000000"/>
                          </a:solidFill>
                          <a:latin typeface="Cambria Math" panose="02040503050406030204" pitchFamily="18" charset="0"/>
                        </a:rPr>
                        <m:t>v</m:t>
                      </m:r>
                      <m:r>
                        <a:rPr xmlns:a="http://schemas.openxmlformats.org/drawingml/2006/main" sz="1900" i="1">
                          <a:solidFill>
                            <a:srgbClr val="000000"/>
                          </a:solidFill>
                          <a:latin typeface="Cambria Math" panose="02040503050406030204" pitchFamily="18" charset="0"/>
                        </a:rPr>
                        <m:t>e</m:t>
                      </m:r>
                      <m:r>
                        <a:rPr xmlns:a="http://schemas.openxmlformats.org/drawingml/2006/main" sz="1900" i="1">
                          <a:solidFill>
                            <a:srgbClr val="000000"/>
                          </a:solidFill>
                          <a:latin typeface="Cambria Math" panose="02040503050406030204" pitchFamily="18" charset="0"/>
                        </a:rPr>
                        <m:t>s</m:t>
                      </m:r>
                    </m:num>
                    <m:den>
                      <m:r>
                        <a:rPr xmlns:a="http://schemas.openxmlformats.org/drawingml/2006/main" sz="1900" i="1">
                          <a:solidFill>
                            <a:srgbClr val="000000"/>
                          </a:solidFill>
                          <a:latin typeface="Cambria Math" panose="02040503050406030204" pitchFamily="18" charset="0"/>
                        </a:rPr>
                        <m:t>T</m:t>
                      </m:r>
                      <m:r>
                        <a:rPr xmlns:a="http://schemas.openxmlformats.org/drawingml/2006/main" sz="1900" i="1">
                          <a:solidFill>
                            <a:srgbClr val="000000"/>
                          </a:solidFill>
                          <a:latin typeface="Cambria Math" panose="02040503050406030204" pitchFamily="18" charset="0"/>
                        </a:rPr>
                        <m:t>r</m:t>
                      </m:r>
                      <m:r>
                        <a:rPr xmlns:a="http://schemas.openxmlformats.org/drawingml/2006/main" sz="1900" i="1">
                          <a:solidFill>
                            <a:srgbClr val="000000"/>
                          </a:solidFill>
                          <a:latin typeface="Cambria Math" panose="02040503050406030204" pitchFamily="18" charset="0"/>
                        </a:rPr>
                        <m:t>u</m:t>
                      </m:r>
                      <m:r>
                        <a:rPr xmlns:a="http://schemas.openxmlformats.org/drawingml/2006/main" sz="1900" i="1">
                          <a:solidFill>
                            <a:srgbClr val="000000"/>
                          </a:solidFill>
                          <a:latin typeface="Cambria Math" panose="02040503050406030204" pitchFamily="18" charset="0"/>
                        </a:rPr>
                        <m:t>e</m:t>
                      </m:r>
                      <m:r>
                        <a:rPr xmlns:a="http://schemas.openxmlformats.org/drawingml/2006/main" sz="1900" i="1">
                          <a:solidFill>
                            <a:srgbClr val="000000"/>
                          </a:solidFill>
                          <a:latin typeface="Cambria Math" panose="02040503050406030204" pitchFamily="18" charset="0"/>
                        </a:rPr>
                        <m:t>P</m:t>
                      </m:r>
                      <m:r>
                        <a:rPr xmlns:a="http://schemas.openxmlformats.org/drawingml/2006/main" sz="1900" i="1">
                          <a:solidFill>
                            <a:srgbClr val="000000"/>
                          </a:solidFill>
                          <a:latin typeface="Cambria Math" panose="02040503050406030204" pitchFamily="18" charset="0"/>
                        </a:rPr>
                        <m:t>o</m:t>
                      </m:r>
                      <m:r>
                        <a:rPr xmlns:a="http://schemas.openxmlformats.org/drawingml/2006/main" sz="1900" i="1">
                          <a:solidFill>
                            <a:srgbClr val="000000"/>
                          </a:solidFill>
                          <a:latin typeface="Cambria Math" panose="02040503050406030204" pitchFamily="18" charset="0"/>
                        </a:rPr>
                        <m:t>s</m:t>
                      </m:r>
                      <m:r>
                        <a:rPr xmlns:a="http://schemas.openxmlformats.org/drawingml/2006/main" sz="1900" i="1">
                          <a:solidFill>
                            <a:srgbClr val="000000"/>
                          </a:solidFill>
                          <a:latin typeface="Cambria Math" panose="02040503050406030204" pitchFamily="18" charset="0"/>
                        </a:rPr>
                        <m:t>i</m:t>
                      </m:r>
                      <m:r>
                        <a:rPr xmlns:a="http://schemas.openxmlformats.org/drawingml/2006/main" sz="1900" i="1">
                          <a:solidFill>
                            <a:srgbClr val="000000"/>
                          </a:solidFill>
                          <a:latin typeface="Cambria Math" panose="02040503050406030204" pitchFamily="18" charset="0"/>
                        </a:rPr>
                        <m:t>t</m:t>
                      </m:r>
                      <m:r>
                        <a:rPr xmlns:a="http://schemas.openxmlformats.org/drawingml/2006/main" sz="1900" i="1">
                          <a:solidFill>
                            <a:srgbClr val="000000"/>
                          </a:solidFill>
                          <a:latin typeface="Cambria Math" panose="02040503050406030204" pitchFamily="18" charset="0"/>
                        </a:rPr>
                        <m:t>i</m:t>
                      </m:r>
                      <m:r>
                        <a:rPr xmlns:a="http://schemas.openxmlformats.org/drawingml/2006/main" sz="1900" i="1">
                          <a:solidFill>
                            <a:srgbClr val="000000"/>
                          </a:solidFill>
                          <a:latin typeface="Cambria Math" panose="02040503050406030204" pitchFamily="18" charset="0"/>
                        </a:rPr>
                        <m:t>v</m:t>
                      </m:r>
                      <m:r>
                        <a:rPr xmlns:a="http://schemas.openxmlformats.org/drawingml/2006/main" sz="1900" i="1">
                          <a:solidFill>
                            <a:srgbClr val="000000"/>
                          </a:solidFill>
                          <a:latin typeface="Cambria Math" panose="02040503050406030204" pitchFamily="18" charset="0"/>
                        </a:rPr>
                        <m:t>e</m:t>
                      </m:r>
                      <m:r>
                        <a:rPr xmlns:a="http://schemas.openxmlformats.org/drawingml/2006/main" sz="1900" i="1">
                          <a:solidFill>
                            <a:srgbClr val="000000"/>
                          </a:solidFill>
                          <a:latin typeface="Cambria Math" panose="02040503050406030204" pitchFamily="18" charset="0"/>
                        </a:rPr>
                        <m:t>s</m:t>
                      </m:r>
                      <m:r>
                        <a:rPr xmlns:a="http://schemas.openxmlformats.org/drawingml/2006/main" sz="1900" i="1">
                          <a:solidFill>
                            <a:srgbClr val="000000"/>
                          </a:solidFill>
                          <a:latin typeface="Cambria Math" panose="02040503050406030204" pitchFamily="18" charset="0"/>
                        </a:rPr>
                        <m:t>+</m:t>
                      </m:r>
                      <m:r>
                        <a:rPr xmlns:a="http://schemas.openxmlformats.org/drawingml/2006/main" sz="1900" i="1">
                          <a:solidFill>
                            <a:srgbClr val="000000"/>
                          </a:solidFill>
                          <a:latin typeface="Cambria Math" panose="02040503050406030204" pitchFamily="18" charset="0"/>
                        </a:rPr>
                        <m:t>F</m:t>
                      </m:r>
                      <m:r>
                        <a:rPr xmlns:a="http://schemas.openxmlformats.org/drawingml/2006/main" sz="1900" i="1">
                          <a:solidFill>
                            <a:srgbClr val="000000"/>
                          </a:solidFill>
                          <a:latin typeface="Cambria Math" panose="02040503050406030204" pitchFamily="18" charset="0"/>
                        </a:rPr>
                        <m:t>a</m:t>
                      </m:r>
                      <m:r>
                        <a:rPr xmlns:a="http://schemas.openxmlformats.org/drawingml/2006/main" sz="1900" i="1">
                          <a:solidFill>
                            <a:srgbClr val="000000"/>
                          </a:solidFill>
                          <a:latin typeface="Cambria Math" panose="02040503050406030204" pitchFamily="18" charset="0"/>
                        </a:rPr>
                        <m:t>l</m:t>
                      </m:r>
                      <m:r>
                        <a:rPr xmlns:a="http://schemas.openxmlformats.org/drawingml/2006/main" sz="1900" i="1">
                          <a:solidFill>
                            <a:srgbClr val="000000"/>
                          </a:solidFill>
                          <a:latin typeface="Cambria Math" panose="02040503050406030204" pitchFamily="18" charset="0"/>
                        </a:rPr>
                        <m:t>s</m:t>
                      </m:r>
                      <m:r>
                        <a:rPr xmlns:a="http://schemas.openxmlformats.org/drawingml/2006/main" sz="1900" i="1">
                          <a:solidFill>
                            <a:srgbClr val="000000"/>
                          </a:solidFill>
                          <a:latin typeface="Cambria Math" panose="02040503050406030204" pitchFamily="18" charset="0"/>
                        </a:rPr>
                        <m:t>e</m:t>
                      </m:r>
                      <m:r>
                        <a:rPr xmlns:a="http://schemas.openxmlformats.org/drawingml/2006/main" sz="1900" i="1">
                          <a:solidFill>
                            <a:srgbClr val="000000"/>
                          </a:solidFill>
                          <a:latin typeface="Cambria Math" panose="02040503050406030204" pitchFamily="18" charset="0"/>
                        </a:rPr>
                        <m:t>P</m:t>
                      </m:r>
                      <m:r>
                        <a:rPr xmlns:a="http://schemas.openxmlformats.org/drawingml/2006/main" sz="1900" i="1">
                          <a:solidFill>
                            <a:srgbClr val="000000"/>
                          </a:solidFill>
                          <a:latin typeface="Cambria Math" panose="02040503050406030204" pitchFamily="18" charset="0"/>
                        </a:rPr>
                        <m:t>o</m:t>
                      </m:r>
                      <m:r>
                        <a:rPr xmlns:a="http://schemas.openxmlformats.org/drawingml/2006/main" sz="1900" i="1">
                          <a:solidFill>
                            <a:srgbClr val="000000"/>
                          </a:solidFill>
                          <a:latin typeface="Cambria Math" panose="02040503050406030204" pitchFamily="18" charset="0"/>
                        </a:rPr>
                        <m:t>s</m:t>
                      </m:r>
                      <m:r>
                        <a:rPr xmlns:a="http://schemas.openxmlformats.org/drawingml/2006/main" sz="1900" i="1">
                          <a:solidFill>
                            <a:srgbClr val="000000"/>
                          </a:solidFill>
                          <a:latin typeface="Cambria Math" panose="02040503050406030204" pitchFamily="18" charset="0"/>
                        </a:rPr>
                        <m:t>i</m:t>
                      </m:r>
                      <m:r>
                        <a:rPr xmlns:a="http://schemas.openxmlformats.org/drawingml/2006/main" sz="1900" i="1">
                          <a:solidFill>
                            <a:srgbClr val="000000"/>
                          </a:solidFill>
                          <a:latin typeface="Cambria Math" panose="02040503050406030204" pitchFamily="18" charset="0"/>
                        </a:rPr>
                        <m:t>t</m:t>
                      </m:r>
                      <m:r>
                        <a:rPr xmlns:a="http://schemas.openxmlformats.org/drawingml/2006/main" sz="1900" i="1">
                          <a:solidFill>
                            <a:srgbClr val="000000"/>
                          </a:solidFill>
                          <a:latin typeface="Cambria Math" panose="02040503050406030204" pitchFamily="18" charset="0"/>
                        </a:rPr>
                        <m:t>i</m:t>
                      </m:r>
                      <m:r>
                        <a:rPr xmlns:a="http://schemas.openxmlformats.org/drawingml/2006/main" sz="1900" i="1">
                          <a:solidFill>
                            <a:srgbClr val="000000"/>
                          </a:solidFill>
                          <a:latin typeface="Cambria Math" panose="02040503050406030204" pitchFamily="18" charset="0"/>
                        </a:rPr>
                        <m:t>v</m:t>
                      </m:r>
                      <m:r>
                        <a:rPr xmlns:a="http://schemas.openxmlformats.org/drawingml/2006/main" sz="1900" i="1">
                          <a:solidFill>
                            <a:srgbClr val="000000"/>
                          </a:solidFill>
                          <a:latin typeface="Cambria Math" panose="02040503050406030204" pitchFamily="18" charset="0"/>
                        </a:rPr>
                        <m:t>e</m:t>
                      </m:r>
                      <m:r>
                        <a:rPr xmlns:a="http://schemas.openxmlformats.org/drawingml/2006/main" sz="1900" i="1">
                          <a:solidFill>
                            <a:srgbClr val="000000"/>
                          </a:solidFill>
                          <a:latin typeface="Cambria Math" panose="02040503050406030204" pitchFamily="18" charset="0"/>
                        </a:rPr>
                        <m:t>s</m:t>
                      </m:r>
                    </m:den>
                  </m:f>
                </m:oMath>
              </m:oMathPara>
            </a14:m>
            <a:endParaRPr sz="1900"/>
          </a:p>
        </p:txBody>
      </p:sp>
      <p:sp>
        <p:nvSpPr>
          <p:cNvPr id="804" name="Equation"/>
          <p:cNvSpPr txBox="1"/>
          <p:nvPr/>
        </p:nvSpPr>
        <p:spPr>
          <a:xfrm>
            <a:off x="10147038" y="9670249"/>
            <a:ext cx="4383618" cy="558851"/>
          </a:xfrm>
          <a:prstGeom prst="rect">
            <a:avLst/>
          </a:prstGeom>
          <a:ln w="12700">
            <a:miter lim="400000"/>
          </a:ln>
        </p:spPr>
        <p:txBody>
          <a:bodyPr wrap="none" lIns="0" tIns="0" rIns="0" bIns="0">
            <a:spAutoFit/>
          </a:bodyPr>
          <a:lstStyle/>
          <a:p>
            <a:pPr algn="l" defTabSz="914400" latinLnBrk="1">
              <a:defRPr sz="1800"/>
            </a:pPr>
            <a14:m>
              <m:oMathPara>
                <m:oMathParaPr>
                  <m:jc m:val="centerGroup"/>
                </m:oMathParaPr>
                <m:oMath>
                  <m:r>
                    <a:rPr xmlns:a="http://schemas.openxmlformats.org/drawingml/2006/main" sz="1900" i="1">
                      <a:solidFill>
                        <a:srgbClr val="000000"/>
                      </a:solidFill>
                      <a:latin typeface="Cambria Math" panose="02040503050406030204" pitchFamily="18" charset="0"/>
                    </a:rPr>
                    <m:t>R</m:t>
                  </m:r>
                  <m:r>
                    <a:rPr xmlns:a="http://schemas.openxmlformats.org/drawingml/2006/main" sz="1900" i="1">
                      <a:solidFill>
                        <a:srgbClr val="000000"/>
                      </a:solidFill>
                      <a:latin typeface="Cambria Math" panose="02040503050406030204" pitchFamily="18" charset="0"/>
                    </a:rPr>
                    <m:t>e</m:t>
                  </m:r>
                  <m:r>
                    <a:rPr xmlns:a="http://schemas.openxmlformats.org/drawingml/2006/main" sz="1900" i="1">
                      <a:solidFill>
                        <a:srgbClr val="000000"/>
                      </a:solidFill>
                      <a:latin typeface="Cambria Math" panose="02040503050406030204" pitchFamily="18" charset="0"/>
                    </a:rPr>
                    <m:t>c</m:t>
                  </m:r>
                  <m:r>
                    <a:rPr xmlns:a="http://schemas.openxmlformats.org/drawingml/2006/main" sz="1900" i="1">
                      <a:solidFill>
                        <a:srgbClr val="000000"/>
                      </a:solidFill>
                      <a:latin typeface="Cambria Math" panose="02040503050406030204" pitchFamily="18" charset="0"/>
                    </a:rPr>
                    <m:t>a</m:t>
                  </m:r>
                  <m:r>
                    <a:rPr xmlns:a="http://schemas.openxmlformats.org/drawingml/2006/main" sz="1900" i="1">
                      <a:solidFill>
                        <a:srgbClr val="000000"/>
                      </a:solidFill>
                      <a:latin typeface="Cambria Math" panose="02040503050406030204" pitchFamily="18" charset="0"/>
                    </a:rPr>
                    <m:t>l</m:t>
                  </m:r>
                  <m:r>
                    <a:rPr xmlns:a="http://schemas.openxmlformats.org/drawingml/2006/main" sz="1900" i="1">
                      <a:solidFill>
                        <a:srgbClr val="000000"/>
                      </a:solidFill>
                      <a:latin typeface="Cambria Math" panose="02040503050406030204" pitchFamily="18" charset="0"/>
                    </a:rPr>
                    <m:t>l</m:t>
                  </m:r>
                  <m:r>
                    <a:rPr xmlns:a="http://schemas.openxmlformats.org/drawingml/2006/main" sz="1900" i="1">
                      <a:solidFill>
                        <a:srgbClr val="000000"/>
                      </a:solidFill>
                      <a:latin typeface="Cambria Math" panose="02040503050406030204" pitchFamily="18" charset="0"/>
                    </a:rPr>
                    <m:t>=</m:t>
                  </m:r>
                  <m:f>
                    <m:fPr>
                      <m:ctrlPr>
                        <a:rPr xmlns:a="http://schemas.openxmlformats.org/drawingml/2006/main" sz="1900" i="1">
                          <a:solidFill>
                            <a:srgbClr val="000000"/>
                          </a:solidFill>
                          <a:latin typeface="Cambria Math" panose="02040503050406030204" pitchFamily="18" charset="0"/>
                        </a:rPr>
                      </m:ctrlPr>
                      <m:type m:val="bar"/>
                    </m:fPr>
                    <m:num>
                      <m:r>
                        <a:rPr xmlns:a="http://schemas.openxmlformats.org/drawingml/2006/main" sz="1900" i="1">
                          <a:solidFill>
                            <a:srgbClr val="000000"/>
                          </a:solidFill>
                          <a:latin typeface="Cambria Math" panose="02040503050406030204" pitchFamily="18" charset="0"/>
                        </a:rPr>
                        <m:t>T</m:t>
                      </m:r>
                      <m:r>
                        <a:rPr xmlns:a="http://schemas.openxmlformats.org/drawingml/2006/main" sz="1900" i="1">
                          <a:solidFill>
                            <a:srgbClr val="000000"/>
                          </a:solidFill>
                          <a:latin typeface="Cambria Math" panose="02040503050406030204" pitchFamily="18" charset="0"/>
                        </a:rPr>
                        <m:t>r</m:t>
                      </m:r>
                      <m:r>
                        <a:rPr xmlns:a="http://schemas.openxmlformats.org/drawingml/2006/main" sz="1900" i="1">
                          <a:solidFill>
                            <a:srgbClr val="000000"/>
                          </a:solidFill>
                          <a:latin typeface="Cambria Math" panose="02040503050406030204" pitchFamily="18" charset="0"/>
                        </a:rPr>
                        <m:t>u</m:t>
                      </m:r>
                      <m:r>
                        <a:rPr xmlns:a="http://schemas.openxmlformats.org/drawingml/2006/main" sz="1900" i="1">
                          <a:solidFill>
                            <a:srgbClr val="000000"/>
                          </a:solidFill>
                          <a:latin typeface="Cambria Math" panose="02040503050406030204" pitchFamily="18" charset="0"/>
                        </a:rPr>
                        <m:t>e</m:t>
                      </m:r>
                      <m:r>
                        <a:rPr xmlns:a="http://schemas.openxmlformats.org/drawingml/2006/main" sz="1900" i="1">
                          <a:solidFill>
                            <a:srgbClr val="000000"/>
                          </a:solidFill>
                          <a:latin typeface="Cambria Math" panose="02040503050406030204" pitchFamily="18" charset="0"/>
                        </a:rPr>
                        <m:t>P</m:t>
                      </m:r>
                      <m:r>
                        <a:rPr xmlns:a="http://schemas.openxmlformats.org/drawingml/2006/main" sz="1900" i="1">
                          <a:solidFill>
                            <a:srgbClr val="000000"/>
                          </a:solidFill>
                          <a:latin typeface="Cambria Math" panose="02040503050406030204" pitchFamily="18" charset="0"/>
                        </a:rPr>
                        <m:t>o</m:t>
                      </m:r>
                      <m:r>
                        <a:rPr xmlns:a="http://schemas.openxmlformats.org/drawingml/2006/main" sz="1900" i="1">
                          <a:solidFill>
                            <a:srgbClr val="000000"/>
                          </a:solidFill>
                          <a:latin typeface="Cambria Math" panose="02040503050406030204" pitchFamily="18" charset="0"/>
                        </a:rPr>
                        <m:t>s</m:t>
                      </m:r>
                      <m:r>
                        <a:rPr xmlns:a="http://schemas.openxmlformats.org/drawingml/2006/main" sz="1900" i="1">
                          <a:solidFill>
                            <a:srgbClr val="000000"/>
                          </a:solidFill>
                          <a:latin typeface="Cambria Math" panose="02040503050406030204" pitchFamily="18" charset="0"/>
                        </a:rPr>
                        <m:t>i</m:t>
                      </m:r>
                      <m:r>
                        <a:rPr xmlns:a="http://schemas.openxmlformats.org/drawingml/2006/main" sz="1900" i="1">
                          <a:solidFill>
                            <a:srgbClr val="000000"/>
                          </a:solidFill>
                          <a:latin typeface="Cambria Math" panose="02040503050406030204" pitchFamily="18" charset="0"/>
                        </a:rPr>
                        <m:t>t</m:t>
                      </m:r>
                      <m:r>
                        <a:rPr xmlns:a="http://schemas.openxmlformats.org/drawingml/2006/main" sz="1900" i="1">
                          <a:solidFill>
                            <a:srgbClr val="000000"/>
                          </a:solidFill>
                          <a:latin typeface="Cambria Math" panose="02040503050406030204" pitchFamily="18" charset="0"/>
                        </a:rPr>
                        <m:t>i</m:t>
                      </m:r>
                      <m:r>
                        <a:rPr xmlns:a="http://schemas.openxmlformats.org/drawingml/2006/main" sz="1900" i="1">
                          <a:solidFill>
                            <a:srgbClr val="000000"/>
                          </a:solidFill>
                          <a:latin typeface="Cambria Math" panose="02040503050406030204" pitchFamily="18" charset="0"/>
                        </a:rPr>
                        <m:t>v</m:t>
                      </m:r>
                      <m:r>
                        <a:rPr xmlns:a="http://schemas.openxmlformats.org/drawingml/2006/main" sz="1900" i="1">
                          <a:solidFill>
                            <a:srgbClr val="000000"/>
                          </a:solidFill>
                          <a:latin typeface="Cambria Math" panose="02040503050406030204" pitchFamily="18" charset="0"/>
                        </a:rPr>
                        <m:t>e</m:t>
                      </m:r>
                      <m:r>
                        <a:rPr xmlns:a="http://schemas.openxmlformats.org/drawingml/2006/main" sz="1900" i="1">
                          <a:solidFill>
                            <a:srgbClr val="000000"/>
                          </a:solidFill>
                          <a:latin typeface="Cambria Math" panose="02040503050406030204" pitchFamily="18" charset="0"/>
                        </a:rPr>
                        <m:t>s</m:t>
                      </m:r>
                    </m:num>
                    <m:den>
                      <m:r>
                        <a:rPr xmlns:a="http://schemas.openxmlformats.org/drawingml/2006/main" sz="1900" i="1">
                          <a:solidFill>
                            <a:srgbClr val="000000"/>
                          </a:solidFill>
                          <a:latin typeface="Cambria Math" panose="02040503050406030204" pitchFamily="18" charset="0"/>
                        </a:rPr>
                        <m:t>T</m:t>
                      </m:r>
                      <m:r>
                        <a:rPr xmlns:a="http://schemas.openxmlformats.org/drawingml/2006/main" sz="1900" i="1">
                          <a:solidFill>
                            <a:srgbClr val="000000"/>
                          </a:solidFill>
                          <a:latin typeface="Cambria Math" panose="02040503050406030204" pitchFamily="18" charset="0"/>
                        </a:rPr>
                        <m:t>r</m:t>
                      </m:r>
                      <m:r>
                        <a:rPr xmlns:a="http://schemas.openxmlformats.org/drawingml/2006/main" sz="1900" i="1">
                          <a:solidFill>
                            <a:srgbClr val="000000"/>
                          </a:solidFill>
                          <a:latin typeface="Cambria Math" panose="02040503050406030204" pitchFamily="18" charset="0"/>
                        </a:rPr>
                        <m:t>u</m:t>
                      </m:r>
                      <m:r>
                        <a:rPr xmlns:a="http://schemas.openxmlformats.org/drawingml/2006/main" sz="1900" i="1">
                          <a:solidFill>
                            <a:srgbClr val="000000"/>
                          </a:solidFill>
                          <a:latin typeface="Cambria Math" panose="02040503050406030204" pitchFamily="18" charset="0"/>
                        </a:rPr>
                        <m:t>e</m:t>
                      </m:r>
                      <m:r>
                        <a:rPr xmlns:a="http://schemas.openxmlformats.org/drawingml/2006/main" sz="1900" i="1">
                          <a:solidFill>
                            <a:srgbClr val="000000"/>
                          </a:solidFill>
                          <a:latin typeface="Cambria Math" panose="02040503050406030204" pitchFamily="18" charset="0"/>
                        </a:rPr>
                        <m:t>P</m:t>
                      </m:r>
                      <m:r>
                        <a:rPr xmlns:a="http://schemas.openxmlformats.org/drawingml/2006/main" sz="1900" i="1">
                          <a:solidFill>
                            <a:srgbClr val="000000"/>
                          </a:solidFill>
                          <a:latin typeface="Cambria Math" panose="02040503050406030204" pitchFamily="18" charset="0"/>
                        </a:rPr>
                        <m:t>o</m:t>
                      </m:r>
                      <m:r>
                        <a:rPr xmlns:a="http://schemas.openxmlformats.org/drawingml/2006/main" sz="1900" i="1">
                          <a:solidFill>
                            <a:srgbClr val="000000"/>
                          </a:solidFill>
                          <a:latin typeface="Cambria Math" panose="02040503050406030204" pitchFamily="18" charset="0"/>
                        </a:rPr>
                        <m:t>s</m:t>
                      </m:r>
                      <m:r>
                        <a:rPr xmlns:a="http://schemas.openxmlformats.org/drawingml/2006/main" sz="1900" i="1">
                          <a:solidFill>
                            <a:srgbClr val="000000"/>
                          </a:solidFill>
                          <a:latin typeface="Cambria Math" panose="02040503050406030204" pitchFamily="18" charset="0"/>
                        </a:rPr>
                        <m:t>i</m:t>
                      </m:r>
                      <m:r>
                        <a:rPr xmlns:a="http://schemas.openxmlformats.org/drawingml/2006/main" sz="1900" i="1">
                          <a:solidFill>
                            <a:srgbClr val="000000"/>
                          </a:solidFill>
                          <a:latin typeface="Cambria Math" panose="02040503050406030204" pitchFamily="18" charset="0"/>
                        </a:rPr>
                        <m:t>t</m:t>
                      </m:r>
                      <m:r>
                        <a:rPr xmlns:a="http://schemas.openxmlformats.org/drawingml/2006/main" sz="1900" i="1">
                          <a:solidFill>
                            <a:srgbClr val="000000"/>
                          </a:solidFill>
                          <a:latin typeface="Cambria Math" panose="02040503050406030204" pitchFamily="18" charset="0"/>
                        </a:rPr>
                        <m:t>i</m:t>
                      </m:r>
                      <m:r>
                        <a:rPr xmlns:a="http://schemas.openxmlformats.org/drawingml/2006/main" sz="1900" i="1">
                          <a:solidFill>
                            <a:srgbClr val="000000"/>
                          </a:solidFill>
                          <a:latin typeface="Cambria Math" panose="02040503050406030204" pitchFamily="18" charset="0"/>
                        </a:rPr>
                        <m:t>v</m:t>
                      </m:r>
                      <m:r>
                        <a:rPr xmlns:a="http://schemas.openxmlformats.org/drawingml/2006/main" sz="1900" i="1">
                          <a:solidFill>
                            <a:srgbClr val="000000"/>
                          </a:solidFill>
                          <a:latin typeface="Cambria Math" panose="02040503050406030204" pitchFamily="18" charset="0"/>
                        </a:rPr>
                        <m:t>e</m:t>
                      </m:r>
                      <m:r>
                        <a:rPr xmlns:a="http://schemas.openxmlformats.org/drawingml/2006/main" sz="1900" i="1">
                          <a:solidFill>
                            <a:srgbClr val="000000"/>
                          </a:solidFill>
                          <a:latin typeface="Cambria Math" panose="02040503050406030204" pitchFamily="18" charset="0"/>
                        </a:rPr>
                        <m:t>s</m:t>
                      </m:r>
                      <m:r>
                        <a:rPr xmlns:a="http://schemas.openxmlformats.org/drawingml/2006/main" sz="1900" i="1">
                          <a:solidFill>
                            <a:srgbClr val="000000"/>
                          </a:solidFill>
                          <a:latin typeface="Cambria Math" panose="02040503050406030204" pitchFamily="18" charset="0"/>
                        </a:rPr>
                        <m:t>+</m:t>
                      </m:r>
                      <m:r>
                        <a:rPr xmlns:a="http://schemas.openxmlformats.org/drawingml/2006/main" sz="1900" i="1">
                          <a:solidFill>
                            <a:srgbClr val="000000"/>
                          </a:solidFill>
                          <a:latin typeface="Cambria Math" panose="02040503050406030204" pitchFamily="18" charset="0"/>
                        </a:rPr>
                        <m:t>F</m:t>
                      </m:r>
                      <m:r>
                        <a:rPr xmlns:a="http://schemas.openxmlformats.org/drawingml/2006/main" sz="1900" i="1">
                          <a:solidFill>
                            <a:srgbClr val="000000"/>
                          </a:solidFill>
                          <a:latin typeface="Cambria Math" panose="02040503050406030204" pitchFamily="18" charset="0"/>
                        </a:rPr>
                        <m:t>a</m:t>
                      </m:r>
                      <m:r>
                        <a:rPr xmlns:a="http://schemas.openxmlformats.org/drawingml/2006/main" sz="1900" i="1">
                          <a:solidFill>
                            <a:srgbClr val="000000"/>
                          </a:solidFill>
                          <a:latin typeface="Cambria Math" panose="02040503050406030204" pitchFamily="18" charset="0"/>
                        </a:rPr>
                        <m:t>l</m:t>
                      </m:r>
                      <m:r>
                        <a:rPr xmlns:a="http://schemas.openxmlformats.org/drawingml/2006/main" sz="1900" i="1">
                          <a:solidFill>
                            <a:srgbClr val="000000"/>
                          </a:solidFill>
                          <a:latin typeface="Cambria Math" panose="02040503050406030204" pitchFamily="18" charset="0"/>
                        </a:rPr>
                        <m:t>s</m:t>
                      </m:r>
                      <m:r>
                        <a:rPr xmlns:a="http://schemas.openxmlformats.org/drawingml/2006/main" sz="1900" i="1">
                          <a:solidFill>
                            <a:srgbClr val="000000"/>
                          </a:solidFill>
                          <a:latin typeface="Cambria Math" panose="02040503050406030204" pitchFamily="18" charset="0"/>
                        </a:rPr>
                        <m:t>e</m:t>
                      </m:r>
                      <m:r>
                        <a:rPr xmlns:a="http://schemas.openxmlformats.org/drawingml/2006/main" sz="1900" i="1">
                          <a:solidFill>
                            <a:srgbClr val="000000"/>
                          </a:solidFill>
                          <a:latin typeface="Cambria Math" panose="02040503050406030204" pitchFamily="18" charset="0"/>
                        </a:rPr>
                        <m:t>N</m:t>
                      </m:r>
                      <m:r>
                        <a:rPr xmlns:a="http://schemas.openxmlformats.org/drawingml/2006/main" sz="1900" i="1">
                          <a:solidFill>
                            <a:srgbClr val="000000"/>
                          </a:solidFill>
                          <a:latin typeface="Cambria Math" panose="02040503050406030204" pitchFamily="18" charset="0"/>
                        </a:rPr>
                        <m:t>e</m:t>
                      </m:r>
                      <m:r>
                        <a:rPr xmlns:a="http://schemas.openxmlformats.org/drawingml/2006/main" sz="1900" i="1">
                          <a:solidFill>
                            <a:srgbClr val="000000"/>
                          </a:solidFill>
                          <a:latin typeface="Cambria Math" panose="02040503050406030204" pitchFamily="18" charset="0"/>
                        </a:rPr>
                        <m:t>g</m:t>
                      </m:r>
                      <m:r>
                        <a:rPr xmlns:a="http://schemas.openxmlformats.org/drawingml/2006/main" sz="1900" i="1">
                          <a:solidFill>
                            <a:srgbClr val="000000"/>
                          </a:solidFill>
                          <a:latin typeface="Cambria Math" panose="02040503050406030204" pitchFamily="18" charset="0"/>
                        </a:rPr>
                        <m:t>a</m:t>
                      </m:r>
                      <m:r>
                        <a:rPr xmlns:a="http://schemas.openxmlformats.org/drawingml/2006/main" sz="1900" i="1">
                          <a:solidFill>
                            <a:srgbClr val="000000"/>
                          </a:solidFill>
                          <a:latin typeface="Cambria Math" panose="02040503050406030204" pitchFamily="18" charset="0"/>
                        </a:rPr>
                        <m:t>t</m:t>
                      </m:r>
                      <m:r>
                        <a:rPr xmlns:a="http://schemas.openxmlformats.org/drawingml/2006/main" sz="1900" i="1">
                          <a:solidFill>
                            <a:srgbClr val="000000"/>
                          </a:solidFill>
                          <a:latin typeface="Cambria Math" panose="02040503050406030204" pitchFamily="18" charset="0"/>
                        </a:rPr>
                        <m:t>i</m:t>
                      </m:r>
                      <m:r>
                        <a:rPr xmlns:a="http://schemas.openxmlformats.org/drawingml/2006/main" sz="1900" i="1">
                          <a:solidFill>
                            <a:srgbClr val="000000"/>
                          </a:solidFill>
                          <a:latin typeface="Cambria Math" panose="02040503050406030204" pitchFamily="18" charset="0"/>
                        </a:rPr>
                        <m:t>v</m:t>
                      </m:r>
                      <m:r>
                        <a:rPr xmlns:a="http://schemas.openxmlformats.org/drawingml/2006/main" sz="1900" i="1">
                          <a:solidFill>
                            <a:srgbClr val="000000"/>
                          </a:solidFill>
                          <a:latin typeface="Cambria Math" panose="02040503050406030204" pitchFamily="18" charset="0"/>
                        </a:rPr>
                        <m:t>e</m:t>
                      </m:r>
                      <m:r>
                        <a:rPr xmlns:a="http://schemas.openxmlformats.org/drawingml/2006/main" sz="1900" i="1">
                          <a:solidFill>
                            <a:srgbClr val="000000"/>
                          </a:solidFill>
                          <a:latin typeface="Cambria Math" panose="02040503050406030204" pitchFamily="18" charset="0"/>
                        </a:rPr>
                        <m:t>s</m:t>
                      </m:r>
                    </m:den>
                  </m:f>
                </m:oMath>
              </m:oMathPara>
            </a14:m>
            <a:endParaRPr sz="1900"/>
          </a:p>
        </p:txBody>
      </p:sp>
      <p:sp>
        <p:nvSpPr>
          <p:cNvPr id="805" name="Equation"/>
          <p:cNvSpPr txBox="1"/>
          <p:nvPr/>
        </p:nvSpPr>
        <p:spPr>
          <a:xfrm>
            <a:off x="10603354" y="10787387"/>
            <a:ext cx="3470986" cy="498349"/>
          </a:xfrm>
          <a:prstGeom prst="rect">
            <a:avLst/>
          </a:prstGeom>
          <a:ln w="12700">
            <a:miter lim="400000"/>
          </a:ln>
        </p:spPr>
        <p:txBody>
          <a:bodyPr wrap="none" lIns="0" tIns="0" rIns="0" bIns="0">
            <a:spAutoFit/>
          </a:bodyPr>
          <a:lstStyle/>
          <a:p>
            <a:pPr algn="l" defTabSz="914400" latinLnBrk="1">
              <a:defRPr sz="1800"/>
            </a:pPr>
            <a14:m>
              <m:oMathPara>
                <m:oMathParaPr>
                  <m:jc m:val="centerGroup"/>
                </m:oMathParaPr>
                <m:oMath>
                  <m:r>
                    <a:rPr xmlns:a="http://schemas.openxmlformats.org/drawingml/2006/main" sz="1800" i="1">
                      <a:solidFill>
                        <a:srgbClr val="000000"/>
                      </a:solidFill>
                      <a:latin typeface="Cambria Math" panose="02040503050406030204" pitchFamily="18" charset="0"/>
                    </a:rPr>
                    <m:t>F</m:t>
                  </m:r>
                  <m:r>
                    <a:rPr xmlns:a="http://schemas.openxmlformats.org/drawingml/2006/main" sz="1800" i="1">
                      <a:solidFill>
                        <a:srgbClr val="000000"/>
                      </a:solidFill>
                      <a:latin typeface="Cambria Math" panose="02040503050406030204" pitchFamily="18" charset="0"/>
                    </a:rPr>
                    <m:t>1</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s</m:t>
                  </m:r>
                  <m:r>
                    <a:rPr xmlns:a="http://schemas.openxmlformats.org/drawingml/2006/main" sz="1800" i="1">
                      <a:solidFill>
                        <a:srgbClr val="000000"/>
                      </a:solidFill>
                      <a:latin typeface="Cambria Math" panose="02040503050406030204" pitchFamily="18" charset="0"/>
                    </a:rPr>
                    <m:t>c</m:t>
                  </m:r>
                  <m:r>
                    <a:rPr xmlns:a="http://schemas.openxmlformats.org/drawingml/2006/main" sz="1800" i="1">
                      <a:solidFill>
                        <a:srgbClr val="000000"/>
                      </a:solidFill>
                      <a:latin typeface="Cambria Math" panose="02040503050406030204" pitchFamily="18" charset="0"/>
                    </a:rPr>
                    <m:t>o</m:t>
                  </m:r>
                  <m:r>
                    <a:rPr xmlns:a="http://schemas.openxmlformats.org/drawingml/2006/main" sz="1800" i="1">
                      <a:solidFill>
                        <a:srgbClr val="000000"/>
                      </a:solidFill>
                      <a:latin typeface="Cambria Math" panose="02040503050406030204" pitchFamily="18" charset="0"/>
                    </a:rPr>
                    <m:t>r</m:t>
                  </m:r>
                  <m:r>
                    <a:rPr xmlns:a="http://schemas.openxmlformats.org/drawingml/2006/main" sz="1800" i="1">
                      <a:solidFill>
                        <a:srgbClr val="000000"/>
                      </a:solidFill>
                      <a:latin typeface="Cambria Math" panose="02040503050406030204" pitchFamily="18" charset="0"/>
                    </a:rPr>
                    <m:t>e</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2</m:t>
                  </m:r>
                  <m:r>
                    <a:rPr xmlns:a="http://schemas.openxmlformats.org/drawingml/2006/main" sz="1800" i="1">
                      <a:solidFill>
                        <a:srgbClr val="000000"/>
                      </a:solidFill>
                      <a:latin typeface="Cambria Math" panose="02040503050406030204" pitchFamily="18" charset="0"/>
                    </a:rPr>
                    <m:t>*</m:t>
                  </m:r>
                  <m:f>
                    <m:fPr>
                      <m:ctrlPr>
                        <a:rPr xmlns:a="http://schemas.openxmlformats.org/drawingml/2006/main" sz="1800" i="1">
                          <a:solidFill>
                            <a:srgbClr val="000000"/>
                          </a:solidFill>
                          <a:latin typeface="Cambria Math" panose="02040503050406030204" pitchFamily="18" charset="0"/>
                        </a:rPr>
                      </m:ctrlPr>
                      <m:type m:val="bar"/>
                    </m:fPr>
                    <m:num>
                      <m:r>
                        <a:rPr xmlns:a="http://schemas.openxmlformats.org/drawingml/2006/main" sz="1800" i="1">
                          <a:solidFill>
                            <a:srgbClr val="000000"/>
                          </a:solidFill>
                          <a:latin typeface="Cambria Math" panose="02040503050406030204" pitchFamily="18" charset="0"/>
                        </a:rPr>
                        <m:t>R</m:t>
                      </m:r>
                      <m:r>
                        <a:rPr xmlns:a="http://schemas.openxmlformats.org/drawingml/2006/main" sz="1800" i="1">
                          <a:solidFill>
                            <a:srgbClr val="000000"/>
                          </a:solidFill>
                          <a:latin typeface="Cambria Math" panose="02040503050406030204" pitchFamily="18" charset="0"/>
                        </a:rPr>
                        <m:t>e</m:t>
                      </m:r>
                      <m:r>
                        <a:rPr xmlns:a="http://schemas.openxmlformats.org/drawingml/2006/main" sz="1800" i="1">
                          <a:solidFill>
                            <a:srgbClr val="000000"/>
                          </a:solidFill>
                          <a:latin typeface="Cambria Math" panose="02040503050406030204" pitchFamily="18" charset="0"/>
                        </a:rPr>
                        <m:t>c</m:t>
                      </m:r>
                      <m:r>
                        <a:rPr xmlns:a="http://schemas.openxmlformats.org/drawingml/2006/main" sz="1800" i="1">
                          <a:solidFill>
                            <a:srgbClr val="000000"/>
                          </a:solidFill>
                          <a:latin typeface="Cambria Math" panose="02040503050406030204" pitchFamily="18" charset="0"/>
                        </a:rPr>
                        <m:t>a</m:t>
                      </m:r>
                      <m:r>
                        <a:rPr xmlns:a="http://schemas.openxmlformats.org/drawingml/2006/main" sz="1800" i="1">
                          <a:solidFill>
                            <a:srgbClr val="000000"/>
                          </a:solidFill>
                          <a:latin typeface="Cambria Math" panose="02040503050406030204" pitchFamily="18" charset="0"/>
                        </a:rPr>
                        <m:t>l</m:t>
                      </m:r>
                      <m:r>
                        <a:rPr xmlns:a="http://schemas.openxmlformats.org/drawingml/2006/main" sz="1800" i="1">
                          <a:solidFill>
                            <a:srgbClr val="000000"/>
                          </a:solidFill>
                          <a:latin typeface="Cambria Math" panose="02040503050406030204" pitchFamily="18" charset="0"/>
                        </a:rPr>
                        <m:t>l</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P</m:t>
                      </m:r>
                      <m:r>
                        <a:rPr xmlns:a="http://schemas.openxmlformats.org/drawingml/2006/main" sz="1800" i="1">
                          <a:solidFill>
                            <a:srgbClr val="000000"/>
                          </a:solidFill>
                          <a:latin typeface="Cambria Math" panose="02040503050406030204" pitchFamily="18" charset="0"/>
                        </a:rPr>
                        <m:t>r</m:t>
                      </m:r>
                      <m:r>
                        <a:rPr xmlns:a="http://schemas.openxmlformats.org/drawingml/2006/main" sz="1800" i="1">
                          <a:solidFill>
                            <a:srgbClr val="000000"/>
                          </a:solidFill>
                          <a:latin typeface="Cambria Math" panose="02040503050406030204" pitchFamily="18" charset="0"/>
                        </a:rPr>
                        <m:t>e</m:t>
                      </m:r>
                      <m:r>
                        <a:rPr xmlns:a="http://schemas.openxmlformats.org/drawingml/2006/main" sz="1800" i="1">
                          <a:solidFill>
                            <a:srgbClr val="000000"/>
                          </a:solidFill>
                          <a:latin typeface="Cambria Math" panose="02040503050406030204" pitchFamily="18" charset="0"/>
                        </a:rPr>
                        <m:t>c</m:t>
                      </m:r>
                      <m:r>
                        <a:rPr xmlns:a="http://schemas.openxmlformats.org/drawingml/2006/main" sz="1800" i="1">
                          <a:solidFill>
                            <a:srgbClr val="000000"/>
                          </a:solidFill>
                          <a:latin typeface="Cambria Math" panose="02040503050406030204" pitchFamily="18" charset="0"/>
                        </a:rPr>
                        <m:t>i</m:t>
                      </m:r>
                      <m:r>
                        <a:rPr xmlns:a="http://schemas.openxmlformats.org/drawingml/2006/main" sz="1800" i="1">
                          <a:solidFill>
                            <a:srgbClr val="000000"/>
                          </a:solidFill>
                          <a:latin typeface="Cambria Math" panose="02040503050406030204" pitchFamily="18" charset="0"/>
                        </a:rPr>
                        <m:t>s</m:t>
                      </m:r>
                      <m:r>
                        <a:rPr xmlns:a="http://schemas.openxmlformats.org/drawingml/2006/main" sz="1800" i="1">
                          <a:solidFill>
                            <a:srgbClr val="000000"/>
                          </a:solidFill>
                          <a:latin typeface="Cambria Math" panose="02040503050406030204" pitchFamily="18" charset="0"/>
                        </a:rPr>
                        <m:t>i</m:t>
                      </m:r>
                      <m:r>
                        <a:rPr xmlns:a="http://schemas.openxmlformats.org/drawingml/2006/main" sz="1800" i="1">
                          <a:solidFill>
                            <a:srgbClr val="000000"/>
                          </a:solidFill>
                          <a:latin typeface="Cambria Math" panose="02040503050406030204" pitchFamily="18" charset="0"/>
                        </a:rPr>
                        <m:t>o</m:t>
                      </m:r>
                      <m:r>
                        <a:rPr xmlns:a="http://schemas.openxmlformats.org/drawingml/2006/main" sz="1800" i="1">
                          <a:solidFill>
                            <a:srgbClr val="000000"/>
                          </a:solidFill>
                          <a:latin typeface="Cambria Math" panose="02040503050406030204" pitchFamily="18" charset="0"/>
                        </a:rPr>
                        <m:t>n</m:t>
                      </m:r>
                    </m:num>
                    <m:den>
                      <m:r>
                        <a:rPr xmlns:a="http://schemas.openxmlformats.org/drawingml/2006/main" sz="1800" i="1">
                          <a:solidFill>
                            <a:srgbClr val="000000"/>
                          </a:solidFill>
                          <a:latin typeface="Cambria Math" panose="02040503050406030204" pitchFamily="18" charset="0"/>
                        </a:rPr>
                        <m:t>R</m:t>
                      </m:r>
                      <m:r>
                        <a:rPr xmlns:a="http://schemas.openxmlformats.org/drawingml/2006/main" sz="1800" i="1">
                          <a:solidFill>
                            <a:srgbClr val="000000"/>
                          </a:solidFill>
                          <a:latin typeface="Cambria Math" panose="02040503050406030204" pitchFamily="18" charset="0"/>
                        </a:rPr>
                        <m:t>e</m:t>
                      </m:r>
                      <m:r>
                        <a:rPr xmlns:a="http://schemas.openxmlformats.org/drawingml/2006/main" sz="1800" i="1">
                          <a:solidFill>
                            <a:srgbClr val="000000"/>
                          </a:solidFill>
                          <a:latin typeface="Cambria Math" panose="02040503050406030204" pitchFamily="18" charset="0"/>
                        </a:rPr>
                        <m:t>c</m:t>
                      </m:r>
                      <m:r>
                        <a:rPr xmlns:a="http://schemas.openxmlformats.org/drawingml/2006/main" sz="1800" i="1">
                          <a:solidFill>
                            <a:srgbClr val="000000"/>
                          </a:solidFill>
                          <a:latin typeface="Cambria Math" panose="02040503050406030204" pitchFamily="18" charset="0"/>
                        </a:rPr>
                        <m:t>a</m:t>
                      </m:r>
                      <m:r>
                        <a:rPr xmlns:a="http://schemas.openxmlformats.org/drawingml/2006/main" sz="1800" i="1">
                          <a:solidFill>
                            <a:srgbClr val="000000"/>
                          </a:solidFill>
                          <a:latin typeface="Cambria Math" panose="02040503050406030204" pitchFamily="18" charset="0"/>
                        </a:rPr>
                        <m:t>l</m:t>
                      </m:r>
                      <m:r>
                        <a:rPr xmlns:a="http://schemas.openxmlformats.org/drawingml/2006/main" sz="1800" i="1">
                          <a:solidFill>
                            <a:srgbClr val="000000"/>
                          </a:solidFill>
                          <a:latin typeface="Cambria Math" panose="02040503050406030204" pitchFamily="18" charset="0"/>
                        </a:rPr>
                        <m:t>l</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P</m:t>
                      </m:r>
                      <m:r>
                        <a:rPr xmlns:a="http://schemas.openxmlformats.org/drawingml/2006/main" sz="1800" i="1">
                          <a:solidFill>
                            <a:srgbClr val="000000"/>
                          </a:solidFill>
                          <a:latin typeface="Cambria Math" panose="02040503050406030204" pitchFamily="18" charset="0"/>
                        </a:rPr>
                        <m:t>r</m:t>
                      </m:r>
                      <m:r>
                        <a:rPr xmlns:a="http://schemas.openxmlformats.org/drawingml/2006/main" sz="1800" i="1">
                          <a:solidFill>
                            <a:srgbClr val="000000"/>
                          </a:solidFill>
                          <a:latin typeface="Cambria Math" panose="02040503050406030204" pitchFamily="18" charset="0"/>
                        </a:rPr>
                        <m:t>e</m:t>
                      </m:r>
                      <m:r>
                        <a:rPr xmlns:a="http://schemas.openxmlformats.org/drawingml/2006/main" sz="1800" i="1">
                          <a:solidFill>
                            <a:srgbClr val="000000"/>
                          </a:solidFill>
                          <a:latin typeface="Cambria Math" panose="02040503050406030204" pitchFamily="18" charset="0"/>
                        </a:rPr>
                        <m:t>c</m:t>
                      </m:r>
                      <m:r>
                        <a:rPr xmlns:a="http://schemas.openxmlformats.org/drawingml/2006/main" sz="1800" i="1">
                          <a:solidFill>
                            <a:srgbClr val="000000"/>
                          </a:solidFill>
                          <a:latin typeface="Cambria Math" panose="02040503050406030204" pitchFamily="18" charset="0"/>
                        </a:rPr>
                        <m:t>i</m:t>
                      </m:r>
                      <m:r>
                        <a:rPr xmlns:a="http://schemas.openxmlformats.org/drawingml/2006/main" sz="1800" i="1">
                          <a:solidFill>
                            <a:srgbClr val="000000"/>
                          </a:solidFill>
                          <a:latin typeface="Cambria Math" panose="02040503050406030204" pitchFamily="18" charset="0"/>
                        </a:rPr>
                        <m:t>s</m:t>
                      </m:r>
                      <m:r>
                        <a:rPr xmlns:a="http://schemas.openxmlformats.org/drawingml/2006/main" sz="1800" i="1">
                          <a:solidFill>
                            <a:srgbClr val="000000"/>
                          </a:solidFill>
                          <a:latin typeface="Cambria Math" panose="02040503050406030204" pitchFamily="18" charset="0"/>
                        </a:rPr>
                        <m:t>i</m:t>
                      </m:r>
                      <m:r>
                        <a:rPr xmlns:a="http://schemas.openxmlformats.org/drawingml/2006/main" sz="1800" i="1">
                          <a:solidFill>
                            <a:srgbClr val="000000"/>
                          </a:solidFill>
                          <a:latin typeface="Cambria Math" panose="02040503050406030204" pitchFamily="18" charset="0"/>
                        </a:rPr>
                        <m:t>o</m:t>
                      </m:r>
                      <m:r>
                        <a:rPr xmlns:a="http://schemas.openxmlformats.org/drawingml/2006/main" sz="1800" i="1">
                          <a:solidFill>
                            <a:srgbClr val="000000"/>
                          </a:solidFill>
                          <a:latin typeface="Cambria Math" panose="02040503050406030204" pitchFamily="18" charset="0"/>
                        </a:rPr>
                        <m:t>n</m:t>
                      </m:r>
                    </m:den>
                  </m:f>
                </m:oMath>
              </m:oMathPara>
            </a14:m>
          </a:p>
        </p:txBody>
      </p:sp>
      <p:sp>
        <p:nvSpPr>
          <p:cNvPr id="806" name="The matrix compares the actual target values with those predicted by the machine learning model."/>
          <p:cNvSpPr txBox="1"/>
          <p:nvPr/>
        </p:nvSpPr>
        <p:spPr>
          <a:xfrm>
            <a:off x="2153519" y="9604277"/>
            <a:ext cx="5720337" cy="116347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spcBef>
                <a:spcPts val="4500"/>
              </a:spcBef>
              <a:defRPr sz="2200">
                <a:latin typeface="Helvetica Neue Light"/>
                <a:ea typeface="Helvetica Neue Light"/>
                <a:cs typeface="Helvetica Neue Light"/>
                <a:sym typeface="Helvetica Neue Light"/>
              </a:defRPr>
            </a:lvl1pPr>
          </a:lstStyle>
          <a:p>
            <a:pPr/>
            <a:r>
              <a:t>The matrix compares the actual target values with those predicted by the machine learning model.</a:t>
            </a:r>
          </a:p>
        </p:txBody>
      </p:sp>
      <p:sp>
        <p:nvSpPr>
          <p:cNvPr id="807" name="useful measure of success of prediction when the classes are very imbalanced. In information retrieval, precision is a measure of result relevancy, while recall is a measure of how many truly relevant results are returned."/>
          <p:cNvSpPr txBox="1"/>
          <p:nvPr/>
        </p:nvSpPr>
        <p:spPr>
          <a:xfrm>
            <a:off x="16858410" y="9231473"/>
            <a:ext cx="5252252" cy="219217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spcBef>
                <a:spcPts val="4500"/>
              </a:spcBef>
              <a:defRPr sz="2200">
                <a:latin typeface="Helvetica Neue Light"/>
                <a:ea typeface="Helvetica Neue Light"/>
                <a:cs typeface="Helvetica Neue Light"/>
                <a:sym typeface="Helvetica Neue Light"/>
              </a:defRPr>
            </a:lvl1pPr>
          </a:lstStyle>
          <a:p>
            <a:pPr/>
            <a:r>
              <a:t> useful measure of success of prediction when the classes are very imbalanced. In information retrieval, precision is a measure of result relevancy, while recall is a measure of how many truly relevant results are returned.</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809" name="2D Donut Chart"/>
          <p:cNvGraphicFramePr/>
          <p:nvPr/>
        </p:nvGraphicFramePr>
        <p:xfrm>
          <a:off x="14517646" y="582939"/>
          <a:ext cx="6219572" cy="6219571"/>
        </p:xfrm>
        <a:graphic xmlns:a="http://schemas.openxmlformats.org/drawingml/2006/main">
          <a:graphicData uri="http://schemas.openxmlformats.org/drawingml/2006/chart">
            <c:chart xmlns:c="http://schemas.openxmlformats.org/drawingml/2006/chart" r:id="rId2"/>
          </a:graphicData>
        </a:graphic>
      </p:graphicFrame>
      <p:sp>
        <p:nvSpPr>
          <p:cNvPr id="810" name="delayed"/>
          <p:cNvSpPr txBox="1"/>
          <p:nvPr/>
        </p:nvSpPr>
        <p:spPr>
          <a:xfrm>
            <a:off x="20300575" y="2051622"/>
            <a:ext cx="1531748" cy="600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3000"/>
            </a:lvl1pPr>
          </a:lstStyle>
          <a:p>
            <a:pPr/>
            <a:r>
              <a:t>delayed</a:t>
            </a:r>
          </a:p>
        </p:txBody>
      </p:sp>
      <p:sp>
        <p:nvSpPr>
          <p:cNvPr id="811" name="Non - delayed"/>
          <p:cNvSpPr txBox="1"/>
          <p:nvPr/>
        </p:nvSpPr>
        <p:spPr>
          <a:xfrm>
            <a:off x="14351945" y="6049098"/>
            <a:ext cx="2569211" cy="600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3000"/>
            </a:lvl1pPr>
          </a:lstStyle>
          <a:p>
            <a:pPr/>
            <a:r>
              <a:t>Non - delayed</a:t>
            </a:r>
          </a:p>
        </p:txBody>
      </p:sp>
      <p:sp>
        <p:nvSpPr>
          <p:cNvPr id="812" name="Class imbalance"/>
          <p:cNvSpPr txBox="1"/>
          <p:nvPr/>
        </p:nvSpPr>
        <p:spPr>
          <a:xfrm>
            <a:off x="6037198" y="678183"/>
            <a:ext cx="9821441" cy="128453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pc="0" sz="7800">
                <a:latin typeface="Helvetica Neue UltraLight"/>
                <a:ea typeface="Helvetica Neue UltraLight"/>
                <a:cs typeface="Helvetica Neue UltraLight"/>
                <a:sym typeface="Helvetica Neue UltraLight"/>
              </a:defRPr>
            </a:lvl1pPr>
          </a:lstStyle>
          <a:p>
            <a:pPr/>
            <a:r>
              <a:t>Class imbalance</a:t>
            </a:r>
          </a:p>
        </p:txBody>
      </p:sp>
      <p:graphicFrame>
        <p:nvGraphicFramePr>
          <p:cNvPr id="813" name="3D Column Chart"/>
          <p:cNvGraphicFramePr/>
          <p:nvPr/>
        </p:nvGraphicFramePr>
        <p:xfrm>
          <a:off x="14172070" y="6925802"/>
          <a:ext cx="9173347" cy="6860660"/>
        </p:xfrm>
        <a:graphic xmlns:a="http://schemas.openxmlformats.org/drawingml/2006/main">
          <a:graphicData uri="http://schemas.openxmlformats.org/drawingml/2006/chart">
            <c:chart xmlns:c="http://schemas.openxmlformats.org/drawingml/2006/chart" r:id="rId3"/>
          </a:graphicData>
        </a:graphic>
      </p:graphicFrame>
      <p:sp>
        <p:nvSpPr>
          <p:cNvPr id="814" name="A dataset is said to be imbalanced when the number of observations per class is not equally distributed among the training dataset. There has been a heavy class imbalance in our dataset where there is more number of flights which are not delayed and less"/>
          <p:cNvSpPr txBox="1"/>
          <p:nvPr/>
        </p:nvSpPr>
        <p:spPr>
          <a:xfrm>
            <a:off x="909659" y="2515890"/>
            <a:ext cx="11761475" cy="392906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a:spcBef>
                <a:spcPts val="5900"/>
              </a:spcBef>
              <a:defRPr sz="2500"/>
            </a:pPr>
            <a:r>
              <a:t>A dataset is said to be imbalanced when the number of observations per class is not equally distributed among the training dataset. There has been a heavy class imbalance in our dataset where there is more number of flights which are not delayed and less number of flights that are delayed. </a:t>
            </a:r>
            <a:endParaRPr>
              <a:latin typeface="Times Roman"/>
              <a:ea typeface="Times Roman"/>
              <a:cs typeface="Times Roman"/>
              <a:sym typeface="Times Roman"/>
            </a:endParaRPr>
          </a:p>
          <a:p>
            <a:pPr algn="l">
              <a:spcBef>
                <a:spcPts val="5900"/>
              </a:spcBef>
              <a:defRPr sz="2500"/>
            </a:pPr>
          </a:p>
        </p:txBody>
      </p:sp>
      <p:sp>
        <p:nvSpPr>
          <p:cNvPr id="815" name="Sampling techniques"/>
          <p:cNvSpPr txBox="1"/>
          <p:nvPr/>
        </p:nvSpPr>
        <p:spPr>
          <a:xfrm>
            <a:off x="-1300291" y="5184519"/>
            <a:ext cx="9821440" cy="87503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pc="0">
                <a:latin typeface="Helvetica Neue UltraLight"/>
                <a:ea typeface="Helvetica Neue UltraLight"/>
                <a:cs typeface="Helvetica Neue UltraLight"/>
                <a:sym typeface="Helvetica Neue UltraLight"/>
              </a:defRPr>
            </a:lvl1pPr>
          </a:lstStyle>
          <a:p>
            <a:pPr/>
            <a:r>
              <a:t>Sampling techniques</a:t>
            </a:r>
          </a:p>
        </p:txBody>
      </p:sp>
      <p:sp>
        <p:nvSpPr>
          <p:cNvPr id="816" name="Random undersampling- Balances the class distribution through random elimination of majority class examples.…"/>
          <p:cNvSpPr txBox="1"/>
          <p:nvPr/>
        </p:nvSpPr>
        <p:spPr>
          <a:xfrm>
            <a:off x="871028" y="6407733"/>
            <a:ext cx="11383761" cy="571098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marL="321027" indent="-321027" algn="l">
              <a:lnSpc>
                <a:spcPct val="120000"/>
              </a:lnSpc>
              <a:buSzPct val="75000"/>
              <a:buChar char="•"/>
              <a:defRPr b="1" sz="3000">
                <a:latin typeface="Helvetica Neue"/>
                <a:ea typeface="Helvetica Neue"/>
                <a:cs typeface="Helvetica Neue"/>
                <a:sym typeface="Helvetica Neue"/>
              </a:defRPr>
            </a:pPr>
            <a:r>
              <a:t>Random undersampling-</a:t>
            </a:r>
            <a:r>
              <a:rPr sz="2500"/>
              <a:t> </a:t>
            </a:r>
            <a:r>
              <a:rPr b="0" sz="2500">
                <a:latin typeface="Helvetica Neue Light"/>
                <a:ea typeface="Helvetica Neue Light"/>
                <a:cs typeface="Helvetica Neue Light"/>
                <a:sym typeface="Helvetica Neue Light"/>
              </a:rPr>
              <a:t>Balances the class distribution through random elimination of majority class examples. </a:t>
            </a:r>
            <a:endParaRPr b="0" sz="2500">
              <a:latin typeface="Times Roman"/>
              <a:ea typeface="Times Roman"/>
              <a:cs typeface="Times Roman"/>
              <a:sym typeface="Times Roman"/>
            </a:endParaRPr>
          </a:p>
          <a:p>
            <a:pPr marL="321027" indent="-321027" algn="l">
              <a:lnSpc>
                <a:spcPct val="120000"/>
              </a:lnSpc>
              <a:buSzPct val="75000"/>
              <a:buChar char="•"/>
              <a:defRPr b="1" sz="3000">
                <a:latin typeface="Helvetica Neue"/>
                <a:ea typeface="Helvetica Neue"/>
                <a:cs typeface="Helvetica Neue"/>
                <a:sym typeface="Helvetica Neue"/>
              </a:defRPr>
            </a:pPr>
            <a:endParaRPr b="0">
              <a:latin typeface="Helvetica Neue Light"/>
              <a:ea typeface="Helvetica Neue Light"/>
              <a:cs typeface="Helvetica Neue Light"/>
              <a:sym typeface="Helvetica Neue Light"/>
            </a:endParaRPr>
          </a:p>
          <a:p>
            <a:pPr marL="321027" indent="-321027" algn="l">
              <a:lnSpc>
                <a:spcPct val="120000"/>
              </a:lnSpc>
              <a:buSzPct val="75000"/>
              <a:buChar char="•"/>
              <a:defRPr b="1" sz="3000">
                <a:latin typeface="Helvetica Neue"/>
                <a:ea typeface="Helvetica Neue"/>
                <a:cs typeface="Helvetica Neue"/>
                <a:sym typeface="Helvetica Neue"/>
              </a:defRPr>
            </a:pPr>
            <a:r>
              <a:t>ADASYN</a:t>
            </a:r>
            <a:r>
              <a:rPr b="0">
                <a:latin typeface="Helvetica Neue Light"/>
                <a:ea typeface="Helvetica Neue Light"/>
                <a:cs typeface="Helvetica Neue Light"/>
                <a:sym typeface="Helvetica Neue Light"/>
              </a:rPr>
              <a:t> </a:t>
            </a:r>
            <a:r>
              <a:t>oversampling -</a:t>
            </a:r>
            <a:r>
              <a:rPr sz="2500"/>
              <a:t> </a:t>
            </a:r>
            <a:r>
              <a:rPr b="0" sz="2500">
                <a:latin typeface="Helvetica Neue Light"/>
                <a:ea typeface="Helvetica Neue Light"/>
                <a:cs typeface="Helvetica Neue Light"/>
                <a:sym typeface="Helvetica Neue Light"/>
              </a:rPr>
              <a:t>Adaptive Synthetic method produce an appropriate number of synthetic alternatives for each minority class observation where density distribution is used as a criterion to automatically decide the number of synthetic samples to be generated. </a:t>
            </a:r>
            <a:endParaRPr b="0" sz="2500">
              <a:latin typeface="Helvetica Neue Light"/>
              <a:ea typeface="Helvetica Neue Light"/>
              <a:cs typeface="Helvetica Neue Light"/>
              <a:sym typeface="Helvetica Neue Light"/>
            </a:endParaRPr>
          </a:p>
          <a:p>
            <a:pPr marL="321027" indent="-321027" algn="l">
              <a:lnSpc>
                <a:spcPct val="120000"/>
              </a:lnSpc>
              <a:buSzPct val="75000"/>
              <a:buChar char="•"/>
              <a:defRPr b="1" sz="3000">
                <a:latin typeface="Helvetica Neue"/>
                <a:ea typeface="Helvetica Neue"/>
                <a:cs typeface="Helvetica Neue"/>
                <a:sym typeface="Helvetica Neue"/>
              </a:defRPr>
            </a:pPr>
            <a:endParaRPr b="0" sz="1200">
              <a:latin typeface="Times Roman"/>
              <a:ea typeface="Times Roman"/>
              <a:cs typeface="Times Roman"/>
              <a:sym typeface="Times Roman"/>
            </a:endParaRPr>
          </a:p>
          <a:p>
            <a:pPr marL="321027" indent="-321027" algn="l">
              <a:lnSpc>
                <a:spcPct val="120000"/>
              </a:lnSpc>
              <a:buSzPct val="75000"/>
              <a:buChar char="•"/>
              <a:defRPr b="1" sz="3000">
                <a:latin typeface="Helvetica Neue"/>
                <a:ea typeface="Helvetica Neue"/>
                <a:cs typeface="Helvetica Neue"/>
                <a:sym typeface="Helvetica Neue"/>
              </a:defRPr>
            </a:pPr>
            <a:r>
              <a:t>SMOTETomek combined -</a:t>
            </a:r>
            <a:r>
              <a:rPr sz="2500"/>
              <a:t> </a:t>
            </a:r>
            <a:r>
              <a:rPr b="0" sz="2500">
                <a:latin typeface="Helvetica Neue Light"/>
                <a:ea typeface="Helvetica Neue Light"/>
                <a:cs typeface="Helvetica Neue Light"/>
                <a:sym typeface="Helvetica Neue Light"/>
              </a:rPr>
              <a:t>sampling Data is initially oversampled with SMOTE oversampling and then Tomek Links ( undersampling ) are applied as data cleaning method. </a:t>
            </a:r>
            <a:endParaRPr b="0" sz="2500">
              <a:latin typeface="Times Roman"/>
              <a:ea typeface="Times Roman"/>
              <a:cs typeface="Times Roman"/>
              <a:sym typeface="Times Roman"/>
            </a:endParaRPr>
          </a:p>
          <a:p>
            <a:pPr algn="l">
              <a:lnSpc>
                <a:spcPct val="120000"/>
              </a:lnSpc>
              <a:defRPr b="1" sz="3000">
                <a:latin typeface="Helvetica Neue"/>
                <a:ea typeface="Helvetica Neue"/>
                <a:cs typeface="Helvetica Neue"/>
                <a:sym typeface="Helvetica Neue"/>
              </a:defRPr>
            </a:pPr>
            <a:endParaRPr b="0" sz="1200">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818" name="Table"/>
          <p:cNvGraphicFramePr/>
          <p:nvPr/>
        </p:nvGraphicFramePr>
        <p:xfrm>
          <a:off x="14494226" y="9757617"/>
          <a:ext cx="8233415" cy="3667066"/>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1174387"/>
                <a:gridCol w="1174387"/>
                <a:gridCol w="1174387"/>
                <a:gridCol w="1174387"/>
                <a:gridCol w="1174387"/>
                <a:gridCol w="1174387"/>
                <a:gridCol w="1174387"/>
              </a:tblGrid>
              <a:tr h="456795">
                <a:tc rowSpan="2">
                  <a:txBody>
                    <a:bodyPr/>
                    <a:lstStyle/>
                    <a:p>
                      <a:pPr defTabSz="914400">
                        <a:tabLst>
                          <a:tab pos="1651000" algn="l"/>
                        </a:tabLst>
                        <a:defRPr sz="1800"/>
                      </a:pPr>
                      <a:r>
                        <a:rPr sz="2000">
                          <a:latin typeface="Helvetica"/>
                          <a:ea typeface="Helvetica"/>
                          <a:cs typeface="Helvetica"/>
                          <a:sym typeface="Helvetica"/>
                        </a:rPr>
                        <a:t>Classifier</a:t>
                      </a:r>
                    </a:p>
                  </a:txBody>
                  <a:tcPr marL="50800" marR="50800" marT="50800" marB="50800" anchor="ctr" anchorCtr="0" horzOverflow="overflow">
                    <a:lnL w="12700">
                      <a:miter lim="400000"/>
                    </a:lnL>
                    <a:lnT w="12700">
                      <a:miter lim="400000"/>
                    </a:lnT>
                    <a:lnB w="12700">
                      <a:solidFill>
                        <a:srgbClr val="000000"/>
                      </a:solidFill>
                      <a:miter lim="400000"/>
                    </a:lnB>
                  </a:tcPr>
                </a:tc>
                <a:tc gridSpan="2">
                  <a:txBody>
                    <a:bodyPr/>
                    <a:lstStyle/>
                    <a:p>
                      <a:pPr defTabSz="914400">
                        <a:tabLst>
                          <a:tab pos="1651000" algn="l"/>
                        </a:tabLst>
                        <a:defRPr sz="1800"/>
                      </a:pPr>
                      <a:r>
                        <a:rPr sz="2000">
                          <a:latin typeface="Helvetica"/>
                          <a:ea typeface="Helvetica"/>
                          <a:cs typeface="Helvetica"/>
                          <a:sym typeface="Helvetica"/>
                        </a:rPr>
                        <a:t>Precision</a:t>
                      </a:r>
                    </a:p>
                  </a:txBody>
                  <a:tcPr marL="50800" marR="50800" marT="50800" marB="50800" anchor="ctr" anchorCtr="0" horzOverflow="overflow">
                    <a:lnT w="12700">
                      <a:miter lim="400000"/>
                    </a:lnT>
                  </a:tcPr>
                </a:tc>
                <a:tc hMerge="1">
                  <a:tcPr/>
                </a:tc>
                <a:tc gridSpan="2">
                  <a:txBody>
                    <a:bodyPr/>
                    <a:lstStyle/>
                    <a:p>
                      <a:pPr defTabSz="914400">
                        <a:tabLst>
                          <a:tab pos="1651000" algn="l"/>
                        </a:tabLst>
                        <a:defRPr sz="1800"/>
                      </a:pPr>
                      <a:r>
                        <a:rPr sz="2000">
                          <a:latin typeface="Helvetica"/>
                          <a:ea typeface="Helvetica"/>
                          <a:cs typeface="Helvetica"/>
                          <a:sym typeface="Helvetica"/>
                        </a:rPr>
                        <a:t>Recall</a:t>
                      </a:r>
                    </a:p>
                  </a:txBody>
                  <a:tcPr marL="50800" marR="50800" marT="50800" marB="50800" anchor="ctr" anchorCtr="0" horzOverflow="overflow">
                    <a:lnT w="12700">
                      <a:miter lim="400000"/>
                    </a:lnT>
                  </a:tcPr>
                </a:tc>
                <a:tc hMerge="1">
                  <a:tcPr/>
                </a:tc>
                <a:tc gridSpan="2">
                  <a:txBody>
                    <a:bodyPr/>
                    <a:lstStyle/>
                    <a:p>
                      <a:pPr defTabSz="914400">
                        <a:tabLst>
                          <a:tab pos="1651000" algn="l"/>
                        </a:tabLst>
                        <a:defRPr sz="1800"/>
                      </a:pPr>
                      <a:r>
                        <a:rPr sz="2000">
                          <a:latin typeface="Helvetica"/>
                          <a:ea typeface="Helvetica"/>
                          <a:cs typeface="Helvetica"/>
                          <a:sym typeface="Helvetica"/>
                        </a:rPr>
                        <a:t>F1-score</a:t>
                      </a:r>
                    </a:p>
                  </a:txBody>
                  <a:tcPr marL="50800" marR="50800" marT="50800" marB="50800" anchor="ctr" anchorCtr="0" horzOverflow="overflow">
                    <a:lnR w="12700">
                      <a:miter lim="400000"/>
                    </a:lnR>
                    <a:lnT w="12700">
                      <a:miter lim="400000"/>
                    </a:lnT>
                  </a:tcPr>
                </a:tc>
                <a:tc hMerge="1">
                  <a:tcPr/>
                </a:tc>
              </a:tr>
              <a:tr h="456795">
                <a:tc vMerge="1">
                  <a:tcPr/>
                </a:tc>
                <a:tc>
                  <a:txBody>
                    <a:bodyPr/>
                    <a:lstStyle/>
                    <a:p>
                      <a:pPr defTabSz="914400">
                        <a:tabLst>
                          <a:tab pos="1651000" algn="l"/>
                        </a:tabLst>
                        <a:defRPr sz="1800"/>
                      </a:pPr>
                      <a:r>
                        <a:rPr sz="2000">
                          <a:latin typeface="Helvetica"/>
                          <a:ea typeface="Helvetica"/>
                          <a:cs typeface="Helvetica"/>
                          <a:sym typeface="Helvetica"/>
                        </a:rPr>
                        <a:t>On-time</a:t>
                      </a:r>
                    </a:p>
                  </a:txBody>
                  <a:tcPr marL="50800" marR="50800" marT="50800" marB="50800" anchor="ctr" anchorCtr="0" horzOverflow="overflow">
                    <a:lnB w="12700">
                      <a:solidFill>
                        <a:srgbClr val="000000"/>
                      </a:solidFill>
                      <a:miter lim="400000"/>
                    </a:lnB>
                  </a:tcPr>
                </a:tc>
                <a:tc>
                  <a:txBody>
                    <a:bodyPr/>
                    <a:lstStyle/>
                    <a:p>
                      <a:pPr defTabSz="914400">
                        <a:tabLst>
                          <a:tab pos="1651000" algn="l"/>
                        </a:tabLst>
                        <a:defRPr sz="1800"/>
                      </a:pPr>
                      <a:r>
                        <a:rPr sz="2000">
                          <a:latin typeface="Helvetica"/>
                          <a:ea typeface="Helvetica"/>
                          <a:cs typeface="Helvetica"/>
                          <a:sym typeface="Helvetica"/>
                        </a:rPr>
                        <a:t>Delayed</a:t>
                      </a:r>
                    </a:p>
                  </a:txBody>
                  <a:tcPr marL="50800" marR="50800" marT="50800" marB="50800" anchor="ctr" anchorCtr="0" horzOverflow="overflow">
                    <a:lnB w="12700">
                      <a:solidFill>
                        <a:srgbClr val="000000"/>
                      </a:solidFill>
                      <a:miter lim="400000"/>
                    </a:lnB>
                  </a:tcPr>
                </a:tc>
                <a:tc>
                  <a:txBody>
                    <a:bodyPr/>
                    <a:lstStyle/>
                    <a:p>
                      <a:pPr defTabSz="914400">
                        <a:tabLst>
                          <a:tab pos="1651000" algn="l"/>
                        </a:tabLst>
                        <a:defRPr sz="1800"/>
                      </a:pPr>
                      <a:r>
                        <a:rPr sz="2000">
                          <a:latin typeface="Helvetica"/>
                          <a:ea typeface="Helvetica"/>
                          <a:cs typeface="Helvetica"/>
                          <a:sym typeface="Helvetica"/>
                        </a:rPr>
                        <a:t>On-time</a:t>
                      </a:r>
                    </a:p>
                  </a:txBody>
                  <a:tcPr marL="50800" marR="50800" marT="50800" marB="50800" anchor="ctr" anchorCtr="0" horzOverflow="overflow">
                    <a:lnB w="12700">
                      <a:solidFill>
                        <a:srgbClr val="000000"/>
                      </a:solidFill>
                      <a:miter lim="400000"/>
                    </a:lnB>
                  </a:tcPr>
                </a:tc>
                <a:tc>
                  <a:txBody>
                    <a:bodyPr/>
                    <a:lstStyle/>
                    <a:p>
                      <a:pPr defTabSz="914400">
                        <a:tabLst>
                          <a:tab pos="1651000" algn="l"/>
                        </a:tabLst>
                        <a:defRPr sz="1800"/>
                      </a:pPr>
                      <a:r>
                        <a:rPr sz="2000">
                          <a:latin typeface="Helvetica"/>
                          <a:ea typeface="Helvetica"/>
                          <a:cs typeface="Helvetica"/>
                          <a:sym typeface="Helvetica"/>
                        </a:rPr>
                        <a:t>Delayed</a:t>
                      </a:r>
                    </a:p>
                  </a:txBody>
                  <a:tcPr marL="50800" marR="50800" marT="50800" marB="50800" anchor="ctr" anchorCtr="0" horzOverflow="overflow">
                    <a:lnB w="12700">
                      <a:solidFill>
                        <a:srgbClr val="000000"/>
                      </a:solidFill>
                      <a:miter lim="400000"/>
                    </a:lnB>
                  </a:tcPr>
                </a:tc>
                <a:tc>
                  <a:txBody>
                    <a:bodyPr/>
                    <a:lstStyle/>
                    <a:p>
                      <a:pPr defTabSz="914400">
                        <a:tabLst>
                          <a:tab pos="1651000" algn="l"/>
                        </a:tabLst>
                        <a:defRPr sz="1800"/>
                      </a:pPr>
                      <a:r>
                        <a:rPr sz="2000">
                          <a:latin typeface="Helvetica"/>
                          <a:ea typeface="Helvetica"/>
                          <a:cs typeface="Helvetica"/>
                          <a:sym typeface="Helvetica"/>
                        </a:rPr>
                        <a:t>On-time</a:t>
                      </a:r>
                    </a:p>
                  </a:txBody>
                  <a:tcPr marL="50800" marR="50800" marT="50800" marB="50800" anchor="ctr" anchorCtr="0" horzOverflow="overflow">
                    <a:lnB w="12700">
                      <a:solidFill>
                        <a:srgbClr val="000000"/>
                      </a:solidFill>
                      <a:miter lim="400000"/>
                    </a:lnB>
                  </a:tcPr>
                </a:tc>
                <a:tc>
                  <a:txBody>
                    <a:bodyPr/>
                    <a:lstStyle/>
                    <a:p>
                      <a:pPr defTabSz="914400">
                        <a:tabLst>
                          <a:tab pos="1651000" algn="l"/>
                        </a:tabLst>
                        <a:defRPr sz="1800"/>
                      </a:pPr>
                      <a:r>
                        <a:rPr sz="2000">
                          <a:latin typeface="Helvetica"/>
                          <a:ea typeface="Helvetica"/>
                          <a:cs typeface="Helvetica"/>
                          <a:sym typeface="Helvetica"/>
                        </a:rPr>
                        <a:t>Delayed</a:t>
                      </a:r>
                    </a:p>
                  </a:txBody>
                  <a:tcPr marL="50800" marR="50800" marT="50800" marB="50800" anchor="ctr" anchorCtr="0" horzOverflow="overflow">
                    <a:lnR w="12700">
                      <a:miter lim="400000"/>
                    </a:lnR>
                    <a:lnB w="12700">
                      <a:solidFill>
                        <a:srgbClr val="000000"/>
                      </a:solidFill>
                      <a:miter lim="400000"/>
                    </a:lnB>
                  </a:tcPr>
                </a:tc>
              </a:tr>
              <a:tr h="456795">
                <a:tc>
                  <a:txBody>
                    <a:bodyPr/>
                    <a:lstStyle/>
                    <a:p>
                      <a:pPr defTabSz="914400">
                        <a:defRPr sz="1800"/>
                      </a:pPr>
                      <a:r>
                        <a:rPr sz="1200"/>
                        <a:t>Logistic Regression</a:t>
                      </a:r>
                    </a:p>
                  </a:txBody>
                  <a:tcPr marL="50800" marR="50800" marT="50800" marB="50800" anchor="ctr" anchorCtr="0" horzOverflow="overflow">
                    <a:lnL w="12700">
                      <a:miter lim="400000"/>
                    </a:lnL>
                    <a:lnT w="12700">
                      <a:solidFill>
                        <a:srgbClr val="000000"/>
                      </a:solidFill>
                      <a:miter lim="400000"/>
                    </a:lnT>
                  </a:tcPr>
                </a:tc>
                <a:tc>
                  <a:txBody>
                    <a:bodyPr/>
                    <a:lstStyle/>
                    <a:p>
                      <a:pPr defTabSz="914400">
                        <a:defRPr sz="1800"/>
                      </a:pPr>
                      <a:r>
                        <a:rPr sz="2000"/>
                        <a:t>0.94</a:t>
                      </a:r>
                    </a:p>
                  </a:txBody>
                  <a:tcPr marL="50800" marR="50800" marT="50800" marB="50800" anchor="ctr" anchorCtr="0" horzOverflow="overflow">
                    <a:lnT w="12700">
                      <a:solidFill>
                        <a:srgbClr val="000000"/>
                      </a:solidFill>
                      <a:miter lim="400000"/>
                    </a:lnT>
                  </a:tcPr>
                </a:tc>
                <a:tc>
                  <a:txBody>
                    <a:bodyPr/>
                    <a:lstStyle/>
                    <a:p>
                      <a:pPr defTabSz="914400">
                        <a:defRPr sz="1800"/>
                      </a:pPr>
                      <a:r>
                        <a:rPr sz="2000"/>
                        <a:t>0.74</a:t>
                      </a:r>
                    </a:p>
                  </a:txBody>
                  <a:tcPr marL="50800" marR="50800" marT="50800" marB="50800" anchor="ctr" anchorCtr="0" horzOverflow="overflow">
                    <a:lnT w="12700">
                      <a:solidFill>
                        <a:srgbClr val="000000"/>
                      </a:solidFill>
                      <a:miter lim="400000"/>
                    </a:lnT>
                  </a:tcPr>
                </a:tc>
                <a:tc>
                  <a:txBody>
                    <a:bodyPr/>
                    <a:lstStyle/>
                    <a:p>
                      <a:pPr defTabSz="914400">
                        <a:defRPr sz="1800"/>
                      </a:pPr>
                      <a:r>
                        <a:rPr sz="2000"/>
                        <a:t>0.93</a:t>
                      </a:r>
                    </a:p>
                  </a:txBody>
                  <a:tcPr marL="50800" marR="50800" marT="50800" marB="50800" anchor="ctr" anchorCtr="0" horzOverflow="overflow">
                    <a:lnT w="12700">
                      <a:solidFill>
                        <a:srgbClr val="000000"/>
                      </a:solidFill>
                      <a:miter lim="400000"/>
                    </a:lnT>
                  </a:tcPr>
                </a:tc>
                <a:tc>
                  <a:txBody>
                    <a:bodyPr/>
                    <a:lstStyle/>
                    <a:p>
                      <a:pPr defTabSz="914400">
                        <a:defRPr sz="1800"/>
                      </a:pPr>
                      <a:r>
                        <a:rPr sz="2000"/>
                        <a:t>0.78</a:t>
                      </a:r>
                    </a:p>
                  </a:txBody>
                  <a:tcPr marL="50800" marR="50800" marT="50800" marB="50800" anchor="ctr" anchorCtr="0" horzOverflow="overflow">
                    <a:lnT w="12700">
                      <a:solidFill>
                        <a:srgbClr val="000000"/>
                      </a:solidFill>
                      <a:miter lim="400000"/>
                    </a:lnT>
                  </a:tcPr>
                </a:tc>
                <a:tc>
                  <a:txBody>
                    <a:bodyPr/>
                    <a:lstStyle/>
                    <a:p>
                      <a:pPr defTabSz="914400">
                        <a:defRPr sz="1800"/>
                      </a:pPr>
                      <a:r>
                        <a:rPr sz="2000"/>
                        <a:t>0.93</a:t>
                      </a:r>
                    </a:p>
                  </a:txBody>
                  <a:tcPr marL="50800" marR="50800" marT="50800" marB="50800" anchor="ctr" anchorCtr="0" horzOverflow="overflow">
                    <a:lnT w="12700">
                      <a:solidFill>
                        <a:srgbClr val="000000"/>
                      </a:solidFill>
                      <a:miter lim="400000"/>
                    </a:lnT>
                  </a:tcPr>
                </a:tc>
                <a:tc>
                  <a:txBody>
                    <a:bodyPr/>
                    <a:lstStyle/>
                    <a:p>
                      <a:pPr defTabSz="914400">
                        <a:defRPr sz="1800"/>
                      </a:pPr>
                      <a:r>
                        <a:rPr sz="2000"/>
                        <a:t>0.76</a:t>
                      </a:r>
                    </a:p>
                  </a:txBody>
                  <a:tcPr marL="50800" marR="50800" marT="50800" marB="50800" anchor="ctr" anchorCtr="0" horzOverflow="overflow">
                    <a:lnR w="12700">
                      <a:miter lim="400000"/>
                    </a:lnR>
                    <a:lnT w="12700">
                      <a:solidFill>
                        <a:srgbClr val="000000"/>
                      </a:solidFill>
                      <a:miter lim="400000"/>
                    </a:lnT>
                  </a:tcPr>
                </a:tc>
              </a:tr>
              <a:tr h="456795">
                <a:tc>
                  <a:txBody>
                    <a:bodyPr/>
                    <a:lstStyle/>
                    <a:p>
                      <a:pPr defTabSz="914400">
                        <a:defRPr sz="1800"/>
                      </a:pPr>
                      <a:r>
                        <a:rPr sz="1200"/>
                        <a:t>Decision Tree</a:t>
                      </a:r>
                    </a:p>
                  </a:txBody>
                  <a:tcPr marL="50800" marR="50800" marT="50800" marB="50800" anchor="ctr" anchorCtr="0" horzOverflow="overflow">
                    <a:lnL w="12700">
                      <a:miter lim="400000"/>
                    </a:lnL>
                  </a:tcPr>
                </a:tc>
                <a:tc>
                  <a:txBody>
                    <a:bodyPr/>
                    <a:lstStyle/>
                    <a:p>
                      <a:pPr defTabSz="914400">
                        <a:defRPr sz="1800"/>
                      </a:pPr>
                      <a:r>
                        <a:rPr sz="2000"/>
                        <a:t>0.92</a:t>
                      </a:r>
                    </a:p>
                  </a:txBody>
                  <a:tcPr marL="50800" marR="50800" marT="50800" marB="50800" anchor="ctr" anchorCtr="0" horzOverflow="overflow"/>
                </a:tc>
                <a:tc>
                  <a:txBody>
                    <a:bodyPr/>
                    <a:lstStyle/>
                    <a:p>
                      <a:pPr defTabSz="914400">
                        <a:defRPr sz="1800"/>
                      </a:pPr>
                      <a:r>
                        <a:rPr sz="2000"/>
                        <a:t>0.68</a:t>
                      </a:r>
                    </a:p>
                  </a:txBody>
                  <a:tcPr marL="50800" marR="50800" marT="50800" marB="50800" anchor="ctr" anchorCtr="0" horzOverflow="overflow"/>
                </a:tc>
                <a:tc>
                  <a:txBody>
                    <a:bodyPr/>
                    <a:lstStyle/>
                    <a:p>
                      <a:pPr defTabSz="914400">
                        <a:defRPr sz="1800"/>
                      </a:pPr>
                      <a:r>
                        <a:rPr sz="2000"/>
                        <a:t>0.91</a:t>
                      </a:r>
                    </a:p>
                  </a:txBody>
                  <a:tcPr marL="50800" marR="50800" marT="50800" marB="50800" anchor="ctr" anchorCtr="0" horzOverflow="overflow"/>
                </a:tc>
                <a:tc>
                  <a:txBody>
                    <a:bodyPr/>
                    <a:lstStyle/>
                    <a:p>
                      <a:pPr defTabSz="914400">
                        <a:defRPr sz="1800"/>
                      </a:pPr>
                      <a:r>
                        <a:rPr sz="2000"/>
                        <a:t>0.70</a:t>
                      </a:r>
                    </a:p>
                  </a:txBody>
                  <a:tcPr marL="50800" marR="50800" marT="50800" marB="50800" anchor="ctr" anchorCtr="0" horzOverflow="overflow"/>
                </a:tc>
                <a:tc>
                  <a:txBody>
                    <a:bodyPr/>
                    <a:lstStyle/>
                    <a:p>
                      <a:pPr defTabSz="914400">
                        <a:defRPr sz="1800"/>
                      </a:pPr>
                      <a:r>
                        <a:rPr sz="2000"/>
                        <a:t>0.92</a:t>
                      </a:r>
                    </a:p>
                  </a:txBody>
                  <a:tcPr marL="50800" marR="50800" marT="50800" marB="50800" anchor="ctr" anchorCtr="0" horzOverflow="overflow"/>
                </a:tc>
                <a:tc>
                  <a:txBody>
                    <a:bodyPr/>
                    <a:lstStyle/>
                    <a:p>
                      <a:pPr defTabSz="914400">
                        <a:defRPr sz="1800"/>
                      </a:pPr>
                      <a:r>
                        <a:rPr sz="2000"/>
                        <a:t>0.69</a:t>
                      </a:r>
                    </a:p>
                  </a:txBody>
                  <a:tcPr marL="50800" marR="50800" marT="50800" marB="50800" anchor="ctr" anchorCtr="0" horzOverflow="overflow">
                    <a:lnR w="12700">
                      <a:miter lim="400000"/>
                    </a:lnR>
                  </a:tcPr>
                </a:tc>
              </a:tr>
              <a:tr h="456795">
                <a:tc>
                  <a:txBody>
                    <a:bodyPr/>
                    <a:lstStyle/>
                    <a:p>
                      <a:pPr defTabSz="914400">
                        <a:defRPr sz="1800"/>
                      </a:pPr>
                      <a:r>
                        <a:rPr sz="1200"/>
                        <a:t>Random Forest</a:t>
                      </a:r>
                    </a:p>
                  </a:txBody>
                  <a:tcPr marL="50800" marR="50800" marT="50800" marB="50800" anchor="ctr" anchorCtr="0" horzOverflow="overflow">
                    <a:lnL w="12700">
                      <a:miter lim="400000"/>
                    </a:lnL>
                  </a:tcPr>
                </a:tc>
                <a:tc>
                  <a:txBody>
                    <a:bodyPr/>
                    <a:lstStyle/>
                    <a:p>
                      <a:pPr defTabSz="914400">
                        <a:defRPr sz="1800"/>
                      </a:pPr>
                      <a:r>
                        <a:rPr sz="2000"/>
                        <a:t>0.93</a:t>
                      </a:r>
                    </a:p>
                  </a:txBody>
                  <a:tcPr marL="50800" marR="50800" marT="50800" marB="50800" anchor="ctr" anchorCtr="0" horzOverflow="overflow"/>
                </a:tc>
                <a:tc>
                  <a:txBody>
                    <a:bodyPr/>
                    <a:lstStyle/>
                    <a:p>
                      <a:pPr defTabSz="914400">
                        <a:defRPr sz="1800"/>
                      </a:pPr>
                      <a:r>
                        <a:rPr sz="2000"/>
                        <a:t>0.82</a:t>
                      </a:r>
                    </a:p>
                  </a:txBody>
                  <a:tcPr marL="50800" marR="50800" marT="50800" marB="50800" anchor="ctr" anchorCtr="0" horzOverflow="overflow"/>
                </a:tc>
                <a:tc>
                  <a:txBody>
                    <a:bodyPr/>
                    <a:lstStyle/>
                    <a:p>
                      <a:pPr defTabSz="914400">
                        <a:defRPr sz="1800"/>
                      </a:pPr>
                      <a:r>
                        <a:rPr sz="2000"/>
                        <a:t>0.96</a:t>
                      </a:r>
                    </a:p>
                  </a:txBody>
                  <a:tcPr marL="50800" marR="50800" marT="50800" marB="50800" anchor="ctr" anchorCtr="0" horzOverflow="overflow"/>
                </a:tc>
                <a:tc>
                  <a:txBody>
                    <a:bodyPr/>
                    <a:lstStyle/>
                    <a:p>
                      <a:pPr defTabSz="914400">
                        <a:defRPr sz="1800"/>
                      </a:pPr>
                      <a:r>
                        <a:rPr sz="2000"/>
                        <a:t>0.71</a:t>
                      </a:r>
                    </a:p>
                  </a:txBody>
                  <a:tcPr marL="50800" marR="50800" marT="50800" marB="50800" anchor="ctr" anchorCtr="0" horzOverflow="overflow"/>
                </a:tc>
                <a:tc>
                  <a:txBody>
                    <a:bodyPr/>
                    <a:lstStyle/>
                    <a:p>
                      <a:pPr defTabSz="914400">
                        <a:defRPr sz="1800"/>
                      </a:pPr>
                      <a:r>
                        <a:rPr sz="2000"/>
                        <a:t>0.94</a:t>
                      </a:r>
                    </a:p>
                  </a:txBody>
                  <a:tcPr marL="50800" marR="50800" marT="50800" marB="50800" anchor="ctr" anchorCtr="0" horzOverflow="overflow"/>
                </a:tc>
                <a:tc>
                  <a:txBody>
                    <a:bodyPr/>
                    <a:lstStyle/>
                    <a:p>
                      <a:pPr defTabSz="914400">
                        <a:defRPr sz="1800"/>
                      </a:pPr>
                      <a:r>
                        <a:rPr sz="2000"/>
                        <a:t>0.76</a:t>
                      </a:r>
                    </a:p>
                  </a:txBody>
                  <a:tcPr marL="50800" marR="50800" marT="50800" marB="50800" anchor="ctr" anchorCtr="0" horzOverflow="overflow">
                    <a:lnR w="12700">
                      <a:miter lim="400000"/>
                    </a:lnR>
                  </a:tcPr>
                </a:tc>
              </a:tr>
              <a:tr h="456795">
                <a:tc>
                  <a:txBody>
                    <a:bodyPr/>
                    <a:lstStyle/>
                    <a:p>
                      <a:pPr defTabSz="914400">
                        <a:defRPr sz="1800"/>
                      </a:pPr>
                      <a:r>
                        <a:rPr sz="1200">
                          <a:solidFill>
                            <a:srgbClr val="FFFFFF"/>
                          </a:solidFill>
                        </a:rPr>
                        <a:t>Extra Trees</a:t>
                      </a:r>
                    </a:p>
                  </a:txBody>
                  <a:tcPr marL="50800" marR="50800" marT="50800" marB="50800" anchor="ctr" anchorCtr="0" horzOverflow="overflow">
                    <a:lnL w="12700">
                      <a:miter lim="400000"/>
                    </a:lnL>
                    <a:gradFill flip="none" rotWithShape="1">
                      <a:gsLst>
                        <a:gs pos="0">
                          <a:schemeClr val="accent5">
                            <a:hueOff val="260291"/>
                            <a:satOff val="1998"/>
                            <a:lumOff val="12368"/>
                          </a:schemeClr>
                        </a:gs>
                        <a:gs pos="100000">
                          <a:schemeClr val="accent5"/>
                        </a:gs>
                      </a:gsLst>
                      <a:lin ang="5400000" scaled="0"/>
                    </a:gradFill>
                  </a:tcPr>
                </a:tc>
                <a:tc>
                  <a:txBody>
                    <a:bodyPr/>
                    <a:lstStyle/>
                    <a:p>
                      <a:pPr defTabSz="914400">
                        <a:defRPr sz="1800"/>
                      </a:pPr>
                      <a:r>
                        <a:rPr sz="2000">
                          <a:solidFill>
                            <a:srgbClr val="FFFFFF"/>
                          </a:solidFill>
                        </a:rPr>
                        <a:t>0.93</a:t>
                      </a:r>
                    </a:p>
                  </a:txBody>
                  <a:tcPr marL="50800" marR="50800" marT="50800" marB="50800" anchor="ctr" anchorCtr="0" horzOverflow="overflow">
                    <a:gradFill flip="none" rotWithShape="1">
                      <a:gsLst>
                        <a:gs pos="0">
                          <a:schemeClr val="accent5">
                            <a:hueOff val="260291"/>
                            <a:satOff val="1998"/>
                            <a:lumOff val="12368"/>
                          </a:schemeClr>
                        </a:gs>
                        <a:gs pos="100000">
                          <a:schemeClr val="accent5"/>
                        </a:gs>
                      </a:gsLst>
                      <a:lin ang="5400000" scaled="0"/>
                    </a:gradFill>
                  </a:tcPr>
                </a:tc>
                <a:tc>
                  <a:txBody>
                    <a:bodyPr/>
                    <a:lstStyle/>
                    <a:p>
                      <a:pPr defTabSz="914400">
                        <a:defRPr sz="1800"/>
                      </a:pPr>
                      <a:r>
                        <a:rPr sz="2000">
                          <a:solidFill>
                            <a:srgbClr val="FFFFFF"/>
                          </a:solidFill>
                        </a:rPr>
                        <a:t>0.80</a:t>
                      </a:r>
                    </a:p>
                  </a:txBody>
                  <a:tcPr marL="50800" marR="50800" marT="50800" marB="50800" anchor="ctr" anchorCtr="0" horzOverflow="overflow">
                    <a:gradFill flip="none" rotWithShape="1">
                      <a:gsLst>
                        <a:gs pos="0">
                          <a:schemeClr val="accent5">
                            <a:hueOff val="260291"/>
                            <a:satOff val="1998"/>
                            <a:lumOff val="12368"/>
                          </a:schemeClr>
                        </a:gs>
                        <a:gs pos="100000">
                          <a:schemeClr val="accent5"/>
                        </a:gs>
                      </a:gsLst>
                      <a:lin ang="5400000" scaled="0"/>
                    </a:gradFill>
                  </a:tcPr>
                </a:tc>
                <a:tc>
                  <a:txBody>
                    <a:bodyPr/>
                    <a:lstStyle/>
                    <a:p>
                      <a:pPr defTabSz="914400">
                        <a:defRPr sz="1800"/>
                      </a:pPr>
                      <a:r>
                        <a:rPr sz="2000">
                          <a:solidFill>
                            <a:srgbClr val="FFFFFF"/>
                          </a:solidFill>
                        </a:rPr>
                        <a:t>0.95</a:t>
                      </a:r>
                    </a:p>
                  </a:txBody>
                  <a:tcPr marL="50800" marR="50800" marT="50800" marB="50800" anchor="ctr" anchorCtr="0" horzOverflow="overflow">
                    <a:gradFill flip="none" rotWithShape="1">
                      <a:gsLst>
                        <a:gs pos="0">
                          <a:schemeClr val="accent5">
                            <a:hueOff val="260291"/>
                            <a:satOff val="1998"/>
                            <a:lumOff val="12368"/>
                          </a:schemeClr>
                        </a:gs>
                        <a:gs pos="100000">
                          <a:schemeClr val="accent5"/>
                        </a:gs>
                      </a:gsLst>
                      <a:lin ang="5400000" scaled="0"/>
                    </a:gradFill>
                  </a:tcPr>
                </a:tc>
                <a:tc>
                  <a:txBody>
                    <a:bodyPr/>
                    <a:lstStyle/>
                    <a:p>
                      <a:pPr defTabSz="914400">
                        <a:defRPr sz="1800"/>
                      </a:pPr>
                      <a:r>
                        <a:rPr sz="2000">
                          <a:solidFill>
                            <a:srgbClr val="FFFFFF"/>
                          </a:solidFill>
                        </a:rPr>
                        <a:t>0.74</a:t>
                      </a:r>
                    </a:p>
                  </a:txBody>
                  <a:tcPr marL="50800" marR="50800" marT="50800" marB="50800" anchor="ctr" anchorCtr="0" horzOverflow="overflow">
                    <a:gradFill flip="none" rotWithShape="1">
                      <a:gsLst>
                        <a:gs pos="0">
                          <a:schemeClr val="accent5">
                            <a:hueOff val="260291"/>
                            <a:satOff val="1998"/>
                            <a:lumOff val="12368"/>
                          </a:schemeClr>
                        </a:gs>
                        <a:gs pos="100000">
                          <a:schemeClr val="accent5"/>
                        </a:gs>
                      </a:gsLst>
                      <a:lin ang="5400000" scaled="0"/>
                    </a:gradFill>
                  </a:tcPr>
                </a:tc>
                <a:tc>
                  <a:txBody>
                    <a:bodyPr/>
                    <a:lstStyle/>
                    <a:p>
                      <a:pPr defTabSz="914400">
                        <a:defRPr sz="1800"/>
                      </a:pPr>
                      <a:r>
                        <a:rPr sz="2000">
                          <a:solidFill>
                            <a:srgbClr val="FFFFFF"/>
                          </a:solidFill>
                        </a:rPr>
                        <a:t>0.94</a:t>
                      </a:r>
                    </a:p>
                  </a:txBody>
                  <a:tcPr marL="50800" marR="50800" marT="50800" marB="50800" anchor="ctr" anchorCtr="0" horzOverflow="overflow">
                    <a:gradFill flip="none" rotWithShape="1">
                      <a:gsLst>
                        <a:gs pos="0">
                          <a:schemeClr val="accent5">
                            <a:hueOff val="260291"/>
                            <a:satOff val="1998"/>
                            <a:lumOff val="12368"/>
                          </a:schemeClr>
                        </a:gs>
                        <a:gs pos="100000">
                          <a:schemeClr val="accent5"/>
                        </a:gs>
                      </a:gsLst>
                      <a:lin ang="5400000" scaled="0"/>
                    </a:gradFill>
                  </a:tcPr>
                </a:tc>
                <a:tc>
                  <a:txBody>
                    <a:bodyPr/>
                    <a:lstStyle/>
                    <a:p>
                      <a:pPr defTabSz="914400">
                        <a:defRPr sz="1800"/>
                      </a:pPr>
                      <a:r>
                        <a:rPr sz="2000">
                          <a:solidFill>
                            <a:srgbClr val="FFFFFF"/>
                          </a:solidFill>
                        </a:rPr>
                        <a:t>0.77</a:t>
                      </a:r>
                    </a:p>
                  </a:txBody>
                  <a:tcPr marL="50800" marR="50800" marT="50800" marB="50800" anchor="ctr" anchorCtr="0" horzOverflow="overflow">
                    <a:lnR w="12700">
                      <a:miter lim="400000"/>
                    </a:lnR>
                    <a:gradFill flip="none" rotWithShape="1">
                      <a:gsLst>
                        <a:gs pos="0">
                          <a:schemeClr val="accent5">
                            <a:hueOff val="260291"/>
                            <a:satOff val="1998"/>
                            <a:lumOff val="12368"/>
                          </a:schemeClr>
                        </a:gs>
                        <a:gs pos="100000">
                          <a:schemeClr val="accent5"/>
                        </a:gs>
                      </a:gsLst>
                      <a:lin ang="5400000" scaled="0"/>
                    </a:gradFill>
                  </a:tcPr>
                </a:tc>
              </a:tr>
              <a:tr h="456795">
                <a:tc>
                  <a:txBody>
                    <a:bodyPr/>
                    <a:lstStyle/>
                    <a:p>
                      <a:pPr defTabSz="914400">
                        <a:defRPr sz="1800"/>
                      </a:pPr>
                      <a:r>
                        <a:rPr sz="1200"/>
                        <a:t>XG Boost</a:t>
                      </a:r>
                    </a:p>
                  </a:txBody>
                  <a:tcPr marL="50800" marR="50800" marT="50800" marB="50800" anchor="ctr" anchorCtr="0" horzOverflow="overflow">
                    <a:lnL w="12700">
                      <a:miter lim="400000"/>
                    </a:lnL>
                  </a:tcPr>
                </a:tc>
                <a:tc>
                  <a:txBody>
                    <a:bodyPr/>
                    <a:lstStyle/>
                    <a:p>
                      <a:pPr defTabSz="914400">
                        <a:defRPr sz="1800"/>
                      </a:pPr>
                      <a:r>
                        <a:rPr sz="2000"/>
                        <a:t>0.94</a:t>
                      </a:r>
                    </a:p>
                  </a:txBody>
                  <a:tcPr marL="50800" marR="50800" marT="50800" marB="50800" anchor="ctr" anchorCtr="0" horzOverflow="overflow"/>
                </a:tc>
                <a:tc>
                  <a:txBody>
                    <a:bodyPr/>
                    <a:lstStyle/>
                    <a:p>
                      <a:pPr defTabSz="914400">
                        <a:defRPr sz="1800"/>
                      </a:pPr>
                      <a:r>
                        <a:rPr sz="2000"/>
                        <a:t>0.76</a:t>
                      </a:r>
                    </a:p>
                  </a:txBody>
                  <a:tcPr marL="50800" marR="50800" marT="50800" marB="50800" anchor="ctr" anchorCtr="0" horzOverflow="overflow"/>
                </a:tc>
                <a:tc>
                  <a:txBody>
                    <a:bodyPr/>
                    <a:lstStyle/>
                    <a:p>
                      <a:pPr defTabSz="914400">
                        <a:defRPr sz="1800"/>
                      </a:pPr>
                      <a:r>
                        <a:rPr sz="2000"/>
                        <a:t>0.94</a:t>
                      </a:r>
                    </a:p>
                  </a:txBody>
                  <a:tcPr marL="50800" marR="50800" marT="50800" marB="50800" anchor="ctr" anchorCtr="0" horzOverflow="overflow"/>
                </a:tc>
                <a:tc>
                  <a:txBody>
                    <a:bodyPr/>
                    <a:lstStyle/>
                    <a:p>
                      <a:pPr defTabSz="914400">
                        <a:defRPr sz="1800"/>
                      </a:pPr>
                      <a:r>
                        <a:rPr sz="2000"/>
                        <a:t>0.76</a:t>
                      </a:r>
                    </a:p>
                  </a:txBody>
                  <a:tcPr marL="50800" marR="50800" marT="50800" marB="50800" anchor="ctr" anchorCtr="0" horzOverflow="overflow"/>
                </a:tc>
                <a:tc>
                  <a:txBody>
                    <a:bodyPr/>
                    <a:lstStyle/>
                    <a:p>
                      <a:pPr defTabSz="914400">
                        <a:defRPr sz="1800"/>
                      </a:pPr>
                      <a:r>
                        <a:rPr sz="2000"/>
                        <a:t>0.94</a:t>
                      </a:r>
                    </a:p>
                  </a:txBody>
                  <a:tcPr marL="50800" marR="50800" marT="50800" marB="50800" anchor="ctr" anchorCtr="0" horzOverflow="overflow"/>
                </a:tc>
                <a:tc>
                  <a:txBody>
                    <a:bodyPr/>
                    <a:lstStyle/>
                    <a:p>
                      <a:pPr defTabSz="914400">
                        <a:defRPr sz="1800"/>
                      </a:pPr>
                      <a:r>
                        <a:rPr sz="2000"/>
                        <a:t>0.76</a:t>
                      </a:r>
                    </a:p>
                  </a:txBody>
                  <a:tcPr marL="50800" marR="50800" marT="50800" marB="50800" anchor="ctr" anchorCtr="0" horzOverflow="overflow">
                    <a:lnR w="12700">
                      <a:miter lim="400000"/>
                    </a:lnR>
                  </a:tcPr>
                </a:tc>
              </a:tr>
              <a:tr h="456795">
                <a:tc>
                  <a:txBody>
                    <a:bodyPr/>
                    <a:lstStyle/>
                    <a:p>
                      <a:pPr defTabSz="914400">
                        <a:defRPr sz="1800"/>
                      </a:pPr>
                      <a:r>
                        <a:rPr sz="1200"/>
                        <a:t>MLP</a:t>
                      </a:r>
                    </a:p>
                  </a:txBody>
                  <a:tcPr marL="50800" marR="50800" marT="50800" marB="50800" anchor="ctr" anchorCtr="0" horzOverflow="overflow">
                    <a:lnL w="12700">
                      <a:miter lim="400000"/>
                    </a:lnL>
                    <a:lnB w="12700">
                      <a:miter lim="400000"/>
                    </a:lnB>
                  </a:tcPr>
                </a:tc>
                <a:tc>
                  <a:txBody>
                    <a:bodyPr/>
                    <a:lstStyle/>
                    <a:p>
                      <a:pPr defTabSz="914400">
                        <a:defRPr sz="1800"/>
                      </a:pPr>
                      <a:r>
                        <a:rPr sz="2000"/>
                        <a:t>0.92</a:t>
                      </a:r>
                    </a:p>
                  </a:txBody>
                  <a:tcPr marL="50800" marR="50800" marT="50800" marB="50800" anchor="ctr" anchorCtr="0" horzOverflow="overflow">
                    <a:lnB w="12700">
                      <a:miter lim="400000"/>
                    </a:lnB>
                  </a:tcPr>
                </a:tc>
                <a:tc>
                  <a:txBody>
                    <a:bodyPr/>
                    <a:lstStyle/>
                    <a:p>
                      <a:pPr defTabSz="914400">
                        <a:defRPr sz="1800"/>
                      </a:pPr>
                      <a:r>
                        <a:rPr sz="2000"/>
                        <a:t>0.69</a:t>
                      </a:r>
                    </a:p>
                  </a:txBody>
                  <a:tcPr marL="50800" marR="50800" marT="50800" marB="50800" anchor="ctr" anchorCtr="0" horzOverflow="overflow">
                    <a:lnB w="12700">
                      <a:miter lim="400000"/>
                    </a:lnB>
                  </a:tcPr>
                </a:tc>
                <a:tc>
                  <a:txBody>
                    <a:bodyPr/>
                    <a:lstStyle/>
                    <a:p>
                      <a:pPr defTabSz="914400">
                        <a:defRPr sz="1800"/>
                      </a:pPr>
                      <a:r>
                        <a:rPr sz="2000"/>
                        <a:t>0.91</a:t>
                      </a:r>
                    </a:p>
                  </a:txBody>
                  <a:tcPr marL="50800" marR="50800" marT="50800" marB="50800" anchor="ctr" anchorCtr="0" horzOverflow="overflow">
                    <a:lnB w="12700">
                      <a:miter lim="400000"/>
                    </a:lnB>
                  </a:tcPr>
                </a:tc>
                <a:tc>
                  <a:txBody>
                    <a:bodyPr/>
                    <a:lstStyle/>
                    <a:p>
                      <a:pPr defTabSz="914400">
                        <a:defRPr sz="1800"/>
                      </a:pPr>
                      <a:r>
                        <a:rPr sz="2000"/>
                        <a:t>0.80</a:t>
                      </a:r>
                    </a:p>
                  </a:txBody>
                  <a:tcPr marL="50800" marR="50800" marT="50800" marB="50800" anchor="ctr" anchorCtr="0" horzOverflow="overflow">
                    <a:lnB w="12700">
                      <a:miter lim="400000"/>
                    </a:lnB>
                  </a:tcPr>
                </a:tc>
                <a:tc>
                  <a:txBody>
                    <a:bodyPr/>
                    <a:lstStyle/>
                    <a:p>
                      <a:pPr defTabSz="914400">
                        <a:defRPr sz="1800"/>
                      </a:pPr>
                      <a:r>
                        <a:rPr sz="2000"/>
                        <a:t>0.93</a:t>
                      </a:r>
                    </a:p>
                  </a:txBody>
                  <a:tcPr marL="50800" marR="50800" marT="50800" marB="50800" anchor="ctr" anchorCtr="0" horzOverflow="overflow">
                    <a:lnB w="12700">
                      <a:miter lim="400000"/>
                    </a:lnB>
                  </a:tcPr>
                </a:tc>
                <a:tc>
                  <a:txBody>
                    <a:bodyPr/>
                    <a:lstStyle/>
                    <a:p>
                      <a:pPr defTabSz="914400">
                        <a:defRPr sz="1800"/>
                      </a:pPr>
                      <a:r>
                        <a:rPr sz="2000"/>
                        <a:t>0.74</a:t>
                      </a:r>
                    </a:p>
                  </a:txBody>
                  <a:tcPr marL="50800" marR="50800" marT="50800" marB="50800" anchor="ctr" anchorCtr="0" horzOverflow="overflow">
                    <a:lnR w="12700">
                      <a:miter lim="400000"/>
                    </a:lnR>
                    <a:lnB w="12700">
                      <a:miter lim="400000"/>
                    </a:lnB>
                  </a:tcPr>
                </a:tc>
              </a:tr>
            </a:tbl>
          </a:graphicData>
        </a:graphic>
      </p:graphicFrame>
      <p:graphicFrame>
        <p:nvGraphicFramePr>
          <p:cNvPr id="819" name="Table"/>
          <p:cNvGraphicFramePr/>
          <p:nvPr/>
        </p:nvGraphicFramePr>
        <p:xfrm>
          <a:off x="14500576" y="5136872"/>
          <a:ext cx="8220715" cy="3834101"/>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1172573"/>
                <a:gridCol w="1172573"/>
                <a:gridCol w="1172573"/>
                <a:gridCol w="1172573"/>
                <a:gridCol w="1172573"/>
                <a:gridCol w="1172573"/>
                <a:gridCol w="1172573"/>
              </a:tblGrid>
              <a:tr h="477675">
                <a:tc rowSpan="2">
                  <a:txBody>
                    <a:bodyPr/>
                    <a:lstStyle/>
                    <a:p>
                      <a:pPr defTabSz="914400">
                        <a:tabLst>
                          <a:tab pos="1651000" algn="l"/>
                        </a:tabLst>
                        <a:defRPr sz="1800"/>
                      </a:pPr>
                      <a:r>
                        <a:rPr sz="2000">
                          <a:latin typeface="Helvetica"/>
                          <a:ea typeface="Helvetica"/>
                          <a:cs typeface="Helvetica"/>
                          <a:sym typeface="Helvetica"/>
                        </a:rPr>
                        <a:t>Classifier</a:t>
                      </a:r>
                    </a:p>
                  </a:txBody>
                  <a:tcPr marL="50800" marR="50800" marT="50800" marB="50800" anchor="ctr" anchorCtr="0" horzOverflow="overflow">
                    <a:lnL w="12700">
                      <a:miter lim="400000"/>
                    </a:lnL>
                    <a:lnT w="12700">
                      <a:miter lim="400000"/>
                    </a:lnT>
                    <a:lnB w="12700">
                      <a:solidFill>
                        <a:srgbClr val="000000"/>
                      </a:solidFill>
                      <a:miter lim="400000"/>
                    </a:lnB>
                  </a:tcPr>
                </a:tc>
                <a:tc gridSpan="2">
                  <a:txBody>
                    <a:bodyPr/>
                    <a:lstStyle/>
                    <a:p>
                      <a:pPr defTabSz="914400">
                        <a:tabLst>
                          <a:tab pos="1651000" algn="l"/>
                        </a:tabLst>
                        <a:defRPr sz="1800"/>
                      </a:pPr>
                      <a:r>
                        <a:rPr sz="2000">
                          <a:latin typeface="Helvetica"/>
                          <a:ea typeface="Helvetica"/>
                          <a:cs typeface="Helvetica"/>
                          <a:sym typeface="Helvetica"/>
                        </a:rPr>
                        <a:t>Precision</a:t>
                      </a:r>
                    </a:p>
                  </a:txBody>
                  <a:tcPr marL="50800" marR="50800" marT="50800" marB="50800" anchor="ctr" anchorCtr="0" horzOverflow="overflow">
                    <a:lnT w="12700">
                      <a:miter lim="400000"/>
                    </a:lnT>
                  </a:tcPr>
                </a:tc>
                <a:tc hMerge="1">
                  <a:tcPr/>
                </a:tc>
                <a:tc gridSpan="2">
                  <a:txBody>
                    <a:bodyPr/>
                    <a:lstStyle/>
                    <a:p>
                      <a:pPr defTabSz="914400">
                        <a:tabLst>
                          <a:tab pos="1651000" algn="l"/>
                        </a:tabLst>
                        <a:defRPr sz="1800"/>
                      </a:pPr>
                      <a:r>
                        <a:rPr sz="2000">
                          <a:latin typeface="Helvetica"/>
                          <a:ea typeface="Helvetica"/>
                          <a:cs typeface="Helvetica"/>
                          <a:sym typeface="Helvetica"/>
                        </a:rPr>
                        <a:t>Recall</a:t>
                      </a:r>
                    </a:p>
                  </a:txBody>
                  <a:tcPr marL="50800" marR="50800" marT="50800" marB="50800" anchor="ctr" anchorCtr="0" horzOverflow="overflow">
                    <a:lnT w="12700">
                      <a:miter lim="400000"/>
                    </a:lnT>
                  </a:tcPr>
                </a:tc>
                <a:tc hMerge="1">
                  <a:tcPr/>
                </a:tc>
                <a:tc gridSpan="2">
                  <a:txBody>
                    <a:bodyPr/>
                    <a:lstStyle/>
                    <a:p>
                      <a:pPr defTabSz="914400">
                        <a:tabLst>
                          <a:tab pos="1651000" algn="l"/>
                        </a:tabLst>
                        <a:defRPr sz="1800"/>
                      </a:pPr>
                      <a:r>
                        <a:rPr sz="2000">
                          <a:latin typeface="Helvetica"/>
                          <a:ea typeface="Helvetica"/>
                          <a:cs typeface="Helvetica"/>
                          <a:sym typeface="Helvetica"/>
                        </a:rPr>
                        <a:t>F1-score</a:t>
                      </a:r>
                    </a:p>
                  </a:txBody>
                  <a:tcPr marL="50800" marR="50800" marT="50800" marB="50800" anchor="ctr" anchorCtr="0" horzOverflow="overflow">
                    <a:lnR w="12700">
                      <a:miter lim="400000"/>
                    </a:lnR>
                    <a:lnT w="12700">
                      <a:miter lim="400000"/>
                    </a:lnT>
                  </a:tcPr>
                </a:tc>
                <a:tc hMerge="1">
                  <a:tcPr/>
                </a:tc>
              </a:tr>
              <a:tr h="477675">
                <a:tc vMerge="1">
                  <a:tcPr/>
                </a:tc>
                <a:tc>
                  <a:txBody>
                    <a:bodyPr/>
                    <a:lstStyle/>
                    <a:p>
                      <a:pPr defTabSz="914400">
                        <a:tabLst>
                          <a:tab pos="1651000" algn="l"/>
                        </a:tabLst>
                        <a:defRPr sz="1800"/>
                      </a:pPr>
                      <a:r>
                        <a:rPr sz="2000">
                          <a:latin typeface="Helvetica"/>
                          <a:ea typeface="Helvetica"/>
                          <a:cs typeface="Helvetica"/>
                          <a:sym typeface="Helvetica"/>
                        </a:rPr>
                        <a:t>On-time</a:t>
                      </a:r>
                    </a:p>
                  </a:txBody>
                  <a:tcPr marL="50800" marR="50800" marT="50800" marB="50800" anchor="ctr" anchorCtr="0" horzOverflow="overflow">
                    <a:lnB w="12700">
                      <a:solidFill>
                        <a:srgbClr val="000000"/>
                      </a:solidFill>
                      <a:miter lim="400000"/>
                    </a:lnB>
                  </a:tcPr>
                </a:tc>
                <a:tc>
                  <a:txBody>
                    <a:bodyPr/>
                    <a:lstStyle/>
                    <a:p>
                      <a:pPr defTabSz="914400">
                        <a:tabLst>
                          <a:tab pos="1651000" algn="l"/>
                        </a:tabLst>
                        <a:defRPr sz="1800"/>
                      </a:pPr>
                      <a:r>
                        <a:rPr sz="2000">
                          <a:latin typeface="Helvetica"/>
                          <a:ea typeface="Helvetica"/>
                          <a:cs typeface="Helvetica"/>
                          <a:sym typeface="Helvetica"/>
                        </a:rPr>
                        <a:t>Delayed</a:t>
                      </a:r>
                    </a:p>
                  </a:txBody>
                  <a:tcPr marL="50800" marR="50800" marT="50800" marB="50800" anchor="ctr" anchorCtr="0" horzOverflow="overflow">
                    <a:lnB w="12700">
                      <a:solidFill>
                        <a:srgbClr val="000000"/>
                      </a:solidFill>
                      <a:miter lim="400000"/>
                    </a:lnB>
                  </a:tcPr>
                </a:tc>
                <a:tc>
                  <a:txBody>
                    <a:bodyPr/>
                    <a:lstStyle/>
                    <a:p>
                      <a:pPr defTabSz="914400">
                        <a:tabLst>
                          <a:tab pos="1651000" algn="l"/>
                        </a:tabLst>
                        <a:defRPr sz="1800"/>
                      </a:pPr>
                      <a:r>
                        <a:rPr sz="2000">
                          <a:latin typeface="Helvetica"/>
                          <a:ea typeface="Helvetica"/>
                          <a:cs typeface="Helvetica"/>
                          <a:sym typeface="Helvetica"/>
                        </a:rPr>
                        <a:t>On-time</a:t>
                      </a:r>
                    </a:p>
                  </a:txBody>
                  <a:tcPr marL="50800" marR="50800" marT="50800" marB="50800" anchor="ctr" anchorCtr="0" horzOverflow="overflow">
                    <a:lnB w="12700">
                      <a:solidFill>
                        <a:srgbClr val="000000"/>
                      </a:solidFill>
                      <a:miter lim="400000"/>
                    </a:lnB>
                  </a:tcPr>
                </a:tc>
                <a:tc>
                  <a:txBody>
                    <a:bodyPr/>
                    <a:lstStyle/>
                    <a:p>
                      <a:pPr defTabSz="914400">
                        <a:tabLst>
                          <a:tab pos="1651000" algn="l"/>
                        </a:tabLst>
                        <a:defRPr sz="1800"/>
                      </a:pPr>
                      <a:r>
                        <a:rPr sz="2000">
                          <a:latin typeface="Helvetica"/>
                          <a:ea typeface="Helvetica"/>
                          <a:cs typeface="Helvetica"/>
                          <a:sym typeface="Helvetica"/>
                        </a:rPr>
                        <a:t>Delayed</a:t>
                      </a:r>
                    </a:p>
                  </a:txBody>
                  <a:tcPr marL="50800" marR="50800" marT="50800" marB="50800" anchor="ctr" anchorCtr="0" horzOverflow="overflow">
                    <a:lnB w="12700">
                      <a:solidFill>
                        <a:srgbClr val="000000"/>
                      </a:solidFill>
                      <a:miter lim="400000"/>
                    </a:lnB>
                  </a:tcPr>
                </a:tc>
                <a:tc>
                  <a:txBody>
                    <a:bodyPr/>
                    <a:lstStyle/>
                    <a:p>
                      <a:pPr defTabSz="914400">
                        <a:tabLst>
                          <a:tab pos="1651000" algn="l"/>
                        </a:tabLst>
                        <a:defRPr sz="1800"/>
                      </a:pPr>
                      <a:r>
                        <a:rPr sz="2000">
                          <a:latin typeface="Helvetica"/>
                          <a:ea typeface="Helvetica"/>
                          <a:cs typeface="Helvetica"/>
                          <a:sym typeface="Helvetica"/>
                        </a:rPr>
                        <a:t>On-time</a:t>
                      </a:r>
                    </a:p>
                  </a:txBody>
                  <a:tcPr marL="50800" marR="50800" marT="50800" marB="50800" anchor="ctr" anchorCtr="0" horzOverflow="overflow">
                    <a:lnB w="12700">
                      <a:solidFill>
                        <a:srgbClr val="000000"/>
                      </a:solidFill>
                      <a:miter lim="400000"/>
                    </a:lnB>
                  </a:tcPr>
                </a:tc>
                <a:tc>
                  <a:txBody>
                    <a:bodyPr/>
                    <a:lstStyle/>
                    <a:p>
                      <a:pPr defTabSz="914400">
                        <a:tabLst>
                          <a:tab pos="1651000" algn="l"/>
                        </a:tabLst>
                        <a:defRPr sz="1800"/>
                      </a:pPr>
                      <a:r>
                        <a:rPr sz="2000">
                          <a:latin typeface="Helvetica"/>
                          <a:ea typeface="Helvetica"/>
                          <a:cs typeface="Helvetica"/>
                          <a:sym typeface="Helvetica"/>
                        </a:rPr>
                        <a:t>Delayed</a:t>
                      </a:r>
                    </a:p>
                  </a:txBody>
                  <a:tcPr marL="50800" marR="50800" marT="50800" marB="50800" anchor="ctr" anchorCtr="0" horzOverflow="overflow">
                    <a:lnR w="12700">
                      <a:miter lim="400000"/>
                    </a:lnR>
                    <a:lnB w="12700">
                      <a:solidFill>
                        <a:srgbClr val="000000"/>
                      </a:solidFill>
                      <a:miter lim="400000"/>
                    </a:lnB>
                  </a:tcPr>
                </a:tc>
              </a:tr>
              <a:tr h="477675">
                <a:tc>
                  <a:txBody>
                    <a:bodyPr/>
                    <a:lstStyle/>
                    <a:p>
                      <a:pPr defTabSz="914400">
                        <a:defRPr sz="1800"/>
                      </a:pPr>
                      <a:r>
                        <a:rPr sz="1200"/>
                        <a:t>Logistic Regression</a:t>
                      </a:r>
                    </a:p>
                  </a:txBody>
                  <a:tcPr marL="50800" marR="50800" marT="50800" marB="50800" anchor="ctr" anchorCtr="0" horzOverflow="overflow">
                    <a:lnL w="12700">
                      <a:miter lim="400000"/>
                    </a:lnL>
                    <a:lnT w="12700">
                      <a:solidFill>
                        <a:srgbClr val="000000"/>
                      </a:solidFill>
                      <a:miter lim="400000"/>
                    </a:lnT>
                  </a:tcPr>
                </a:tc>
                <a:tc>
                  <a:txBody>
                    <a:bodyPr/>
                    <a:lstStyle/>
                    <a:p>
                      <a:pPr defTabSz="914400">
                        <a:defRPr sz="1800"/>
                      </a:pPr>
                      <a:r>
                        <a:rPr sz="2000"/>
                        <a:t>0.95</a:t>
                      </a:r>
                    </a:p>
                  </a:txBody>
                  <a:tcPr marL="50800" marR="50800" marT="50800" marB="50800" anchor="ctr" anchorCtr="0" horzOverflow="overflow">
                    <a:lnT w="12700">
                      <a:solidFill>
                        <a:srgbClr val="000000"/>
                      </a:solidFill>
                      <a:miter lim="400000"/>
                    </a:lnT>
                  </a:tcPr>
                </a:tc>
                <a:tc>
                  <a:txBody>
                    <a:bodyPr/>
                    <a:lstStyle/>
                    <a:p>
                      <a:pPr defTabSz="914400">
                        <a:defRPr sz="1800"/>
                      </a:pPr>
                      <a:r>
                        <a:rPr sz="2000"/>
                        <a:t>0.66</a:t>
                      </a:r>
                    </a:p>
                  </a:txBody>
                  <a:tcPr marL="50800" marR="50800" marT="50800" marB="50800" anchor="ctr" anchorCtr="0" horzOverflow="overflow">
                    <a:lnT w="12700">
                      <a:solidFill>
                        <a:srgbClr val="000000"/>
                      </a:solidFill>
                      <a:miter lim="400000"/>
                    </a:lnT>
                  </a:tcPr>
                </a:tc>
                <a:tc>
                  <a:txBody>
                    <a:bodyPr/>
                    <a:lstStyle/>
                    <a:p>
                      <a:pPr defTabSz="914400">
                        <a:defRPr sz="1800"/>
                      </a:pPr>
                      <a:r>
                        <a:rPr sz="2000"/>
                        <a:t>0.89</a:t>
                      </a:r>
                    </a:p>
                  </a:txBody>
                  <a:tcPr marL="50800" marR="50800" marT="50800" marB="50800" anchor="ctr" anchorCtr="0" horzOverflow="overflow">
                    <a:lnT w="12700">
                      <a:solidFill>
                        <a:srgbClr val="000000"/>
                      </a:solidFill>
                      <a:miter lim="400000"/>
                    </a:lnT>
                  </a:tcPr>
                </a:tc>
                <a:tc>
                  <a:txBody>
                    <a:bodyPr/>
                    <a:lstStyle/>
                    <a:p>
                      <a:pPr defTabSz="914400">
                        <a:defRPr sz="1800"/>
                      </a:pPr>
                      <a:r>
                        <a:rPr sz="2000"/>
                        <a:t>0.81</a:t>
                      </a:r>
                    </a:p>
                  </a:txBody>
                  <a:tcPr marL="50800" marR="50800" marT="50800" marB="50800" anchor="ctr" anchorCtr="0" horzOverflow="overflow">
                    <a:lnT w="12700">
                      <a:solidFill>
                        <a:srgbClr val="000000"/>
                      </a:solidFill>
                      <a:miter lim="400000"/>
                    </a:lnT>
                  </a:tcPr>
                </a:tc>
                <a:tc>
                  <a:txBody>
                    <a:bodyPr/>
                    <a:lstStyle/>
                    <a:p>
                      <a:pPr defTabSz="914400">
                        <a:defRPr sz="1800"/>
                      </a:pPr>
                      <a:r>
                        <a:rPr sz="2000"/>
                        <a:t>0.92</a:t>
                      </a:r>
                    </a:p>
                  </a:txBody>
                  <a:tcPr marL="50800" marR="50800" marT="50800" marB="50800" anchor="ctr" anchorCtr="0" horzOverflow="overflow">
                    <a:lnT w="12700">
                      <a:solidFill>
                        <a:srgbClr val="000000"/>
                      </a:solidFill>
                      <a:miter lim="400000"/>
                    </a:lnT>
                  </a:tcPr>
                </a:tc>
                <a:tc>
                  <a:txBody>
                    <a:bodyPr/>
                    <a:lstStyle/>
                    <a:p>
                      <a:pPr defTabSz="914400">
                        <a:defRPr sz="1800"/>
                      </a:pPr>
                      <a:r>
                        <a:rPr sz="2000"/>
                        <a:t>0.73</a:t>
                      </a:r>
                    </a:p>
                  </a:txBody>
                  <a:tcPr marL="50800" marR="50800" marT="50800" marB="50800" anchor="ctr" anchorCtr="0" horzOverflow="overflow">
                    <a:lnR w="12700">
                      <a:miter lim="400000"/>
                    </a:lnR>
                    <a:lnT w="12700">
                      <a:solidFill>
                        <a:srgbClr val="000000"/>
                      </a:solidFill>
                      <a:miter lim="400000"/>
                    </a:lnT>
                  </a:tcPr>
                </a:tc>
              </a:tr>
              <a:tr h="477675">
                <a:tc>
                  <a:txBody>
                    <a:bodyPr/>
                    <a:lstStyle/>
                    <a:p>
                      <a:pPr defTabSz="914400">
                        <a:defRPr sz="1800"/>
                      </a:pPr>
                      <a:r>
                        <a:rPr sz="1200"/>
                        <a:t>Decision Tree</a:t>
                      </a:r>
                    </a:p>
                  </a:txBody>
                  <a:tcPr marL="50800" marR="50800" marT="50800" marB="50800" anchor="ctr" anchorCtr="0" horzOverflow="overflow">
                    <a:lnL w="12700">
                      <a:miter lim="400000"/>
                    </a:lnL>
                  </a:tcPr>
                </a:tc>
                <a:tc>
                  <a:txBody>
                    <a:bodyPr/>
                    <a:lstStyle/>
                    <a:p>
                      <a:pPr defTabSz="914400">
                        <a:defRPr sz="1800"/>
                      </a:pPr>
                      <a:r>
                        <a:rPr sz="2000"/>
                        <a:t>0.92</a:t>
                      </a:r>
                    </a:p>
                  </a:txBody>
                  <a:tcPr marL="50800" marR="50800" marT="50800" marB="50800" anchor="ctr" anchorCtr="0" horzOverflow="overflow"/>
                </a:tc>
                <a:tc>
                  <a:txBody>
                    <a:bodyPr/>
                    <a:lstStyle/>
                    <a:p>
                      <a:pPr defTabSz="914400">
                        <a:defRPr sz="1800"/>
                      </a:pPr>
                      <a:r>
                        <a:rPr sz="2000"/>
                        <a:t>0.68</a:t>
                      </a:r>
                    </a:p>
                  </a:txBody>
                  <a:tcPr marL="50800" marR="50800" marT="50800" marB="50800" anchor="ctr" anchorCtr="0" horzOverflow="overflow"/>
                </a:tc>
                <a:tc>
                  <a:txBody>
                    <a:bodyPr/>
                    <a:lstStyle/>
                    <a:p>
                      <a:pPr defTabSz="914400">
                        <a:defRPr sz="1800"/>
                      </a:pPr>
                      <a:r>
                        <a:rPr sz="2000"/>
                        <a:t>0.91</a:t>
                      </a:r>
                    </a:p>
                  </a:txBody>
                  <a:tcPr marL="50800" marR="50800" marT="50800" marB="50800" anchor="ctr" anchorCtr="0" horzOverflow="overflow"/>
                </a:tc>
                <a:tc>
                  <a:txBody>
                    <a:bodyPr/>
                    <a:lstStyle/>
                    <a:p>
                      <a:pPr defTabSz="914400">
                        <a:defRPr sz="1800"/>
                      </a:pPr>
                      <a:r>
                        <a:rPr sz="2000"/>
                        <a:t>0.70</a:t>
                      </a:r>
                    </a:p>
                  </a:txBody>
                  <a:tcPr marL="50800" marR="50800" marT="50800" marB="50800" anchor="ctr" anchorCtr="0" horzOverflow="overflow"/>
                </a:tc>
                <a:tc>
                  <a:txBody>
                    <a:bodyPr/>
                    <a:lstStyle/>
                    <a:p>
                      <a:pPr defTabSz="914400">
                        <a:defRPr sz="1800"/>
                      </a:pPr>
                      <a:r>
                        <a:rPr sz="2000"/>
                        <a:t>0.92</a:t>
                      </a:r>
                    </a:p>
                  </a:txBody>
                  <a:tcPr marL="50800" marR="50800" marT="50800" marB="50800" anchor="ctr" anchorCtr="0" horzOverflow="overflow"/>
                </a:tc>
                <a:tc>
                  <a:txBody>
                    <a:bodyPr/>
                    <a:lstStyle/>
                    <a:p>
                      <a:pPr defTabSz="914400">
                        <a:defRPr sz="1800"/>
                      </a:pPr>
                      <a:r>
                        <a:rPr sz="2000"/>
                        <a:t>0.69</a:t>
                      </a:r>
                    </a:p>
                  </a:txBody>
                  <a:tcPr marL="50800" marR="50800" marT="50800" marB="50800" anchor="ctr" anchorCtr="0" horzOverflow="overflow">
                    <a:lnR w="12700">
                      <a:miter lim="400000"/>
                    </a:lnR>
                  </a:tcPr>
                </a:tc>
              </a:tr>
              <a:tr h="477675">
                <a:tc>
                  <a:txBody>
                    <a:bodyPr/>
                    <a:lstStyle/>
                    <a:p>
                      <a:pPr defTabSz="914400">
                        <a:defRPr sz="1800"/>
                      </a:pPr>
                      <a:r>
                        <a:rPr sz="1200"/>
                        <a:t>Random Forest</a:t>
                      </a:r>
                    </a:p>
                  </a:txBody>
                  <a:tcPr marL="50800" marR="50800" marT="50800" marB="50800" anchor="ctr" anchorCtr="0" horzOverflow="overflow">
                    <a:lnL w="12700">
                      <a:miter lim="400000"/>
                    </a:lnL>
                  </a:tcPr>
                </a:tc>
                <a:tc>
                  <a:txBody>
                    <a:bodyPr/>
                    <a:lstStyle/>
                    <a:p>
                      <a:pPr defTabSz="914400">
                        <a:defRPr sz="1800"/>
                      </a:pPr>
                      <a:r>
                        <a:rPr sz="2000"/>
                        <a:t>0.93</a:t>
                      </a:r>
                    </a:p>
                  </a:txBody>
                  <a:tcPr marL="50800" marR="50800" marT="50800" marB="50800" anchor="ctr" anchorCtr="0" horzOverflow="overflow"/>
                </a:tc>
                <a:tc>
                  <a:txBody>
                    <a:bodyPr/>
                    <a:lstStyle/>
                    <a:p>
                      <a:pPr defTabSz="914400">
                        <a:defRPr sz="1800"/>
                      </a:pPr>
                      <a:r>
                        <a:rPr sz="2000"/>
                        <a:t>0.81</a:t>
                      </a:r>
                    </a:p>
                  </a:txBody>
                  <a:tcPr marL="50800" marR="50800" marT="50800" marB="50800" anchor="ctr" anchorCtr="0" horzOverflow="overflow"/>
                </a:tc>
                <a:tc>
                  <a:txBody>
                    <a:bodyPr/>
                    <a:lstStyle/>
                    <a:p>
                      <a:pPr defTabSz="914400">
                        <a:defRPr sz="1800"/>
                      </a:pPr>
                      <a:r>
                        <a:rPr sz="2000"/>
                        <a:t>0.92</a:t>
                      </a:r>
                    </a:p>
                  </a:txBody>
                  <a:tcPr marL="50800" marR="50800" marT="50800" marB="50800" anchor="ctr" anchorCtr="0" horzOverflow="overflow"/>
                </a:tc>
                <a:tc>
                  <a:txBody>
                    <a:bodyPr/>
                    <a:lstStyle/>
                    <a:p>
                      <a:pPr defTabSz="914400">
                        <a:defRPr sz="1800"/>
                      </a:pPr>
                      <a:r>
                        <a:rPr sz="2000"/>
                        <a:t>0.72</a:t>
                      </a:r>
                    </a:p>
                  </a:txBody>
                  <a:tcPr marL="50800" marR="50800" marT="50800" marB="50800" anchor="ctr" anchorCtr="0" horzOverflow="overflow"/>
                </a:tc>
                <a:tc>
                  <a:txBody>
                    <a:bodyPr/>
                    <a:lstStyle/>
                    <a:p>
                      <a:pPr defTabSz="914400">
                        <a:defRPr sz="1800"/>
                      </a:pPr>
                      <a:r>
                        <a:rPr sz="2000"/>
                        <a:t>0.94</a:t>
                      </a:r>
                    </a:p>
                  </a:txBody>
                  <a:tcPr marL="50800" marR="50800" marT="50800" marB="50800" anchor="ctr" anchorCtr="0" horzOverflow="overflow"/>
                </a:tc>
                <a:tc>
                  <a:txBody>
                    <a:bodyPr/>
                    <a:lstStyle/>
                    <a:p>
                      <a:pPr defTabSz="914400">
                        <a:defRPr sz="1800"/>
                      </a:pPr>
                      <a:r>
                        <a:rPr sz="2000"/>
                        <a:t>0.76</a:t>
                      </a:r>
                    </a:p>
                  </a:txBody>
                  <a:tcPr marL="50800" marR="50800" marT="50800" marB="50800" anchor="ctr" anchorCtr="0" horzOverflow="overflow">
                    <a:lnR w="12700">
                      <a:miter lim="400000"/>
                    </a:lnR>
                  </a:tcPr>
                </a:tc>
              </a:tr>
              <a:tr h="477675">
                <a:tc>
                  <a:txBody>
                    <a:bodyPr/>
                    <a:lstStyle/>
                    <a:p>
                      <a:pPr defTabSz="914400">
                        <a:defRPr sz="1800"/>
                      </a:pPr>
                      <a:r>
                        <a:rPr sz="1200"/>
                        <a:t>Extra Trees</a:t>
                      </a:r>
                    </a:p>
                  </a:txBody>
                  <a:tcPr marL="50800" marR="50800" marT="50800" marB="50800" anchor="ctr" anchorCtr="0" horzOverflow="overflow">
                    <a:lnL w="12700">
                      <a:miter lim="400000"/>
                    </a:lnL>
                  </a:tcPr>
                </a:tc>
                <a:tc>
                  <a:txBody>
                    <a:bodyPr/>
                    <a:lstStyle/>
                    <a:p>
                      <a:pPr defTabSz="914400">
                        <a:defRPr sz="1800"/>
                      </a:pPr>
                      <a:r>
                        <a:rPr sz="2000"/>
                        <a:t>0.93</a:t>
                      </a:r>
                    </a:p>
                  </a:txBody>
                  <a:tcPr marL="50800" marR="50800" marT="50800" marB="50800" anchor="ctr" anchorCtr="0" horzOverflow="overflow"/>
                </a:tc>
                <a:tc>
                  <a:txBody>
                    <a:bodyPr/>
                    <a:lstStyle/>
                    <a:p>
                      <a:pPr defTabSz="914400">
                        <a:defRPr sz="1800"/>
                      </a:pPr>
                      <a:r>
                        <a:rPr sz="2000"/>
                        <a:t>0.78</a:t>
                      </a:r>
                    </a:p>
                  </a:txBody>
                  <a:tcPr marL="50800" marR="50800" marT="50800" marB="50800" anchor="ctr" anchorCtr="0" horzOverflow="overflow"/>
                </a:tc>
                <a:tc>
                  <a:txBody>
                    <a:bodyPr/>
                    <a:lstStyle/>
                    <a:p>
                      <a:pPr defTabSz="914400">
                        <a:defRPr sz="1800"/>
                      </a:pPr>
                      <a:r>
                        <a:rPr sz="2000"/>
                        <a:t>0.95</a:t>
                      </a:r>
                    </a:p>
                  </a:txBody>
                  <a:tcPr marL="50800" marR="50800" marT="50800" marB="50800" anchor="ctr" anchorCtr="0" horzOverflow="overflow"/>
                </a:tc>
                <a:tc>
                  <a:txBody>
                    <a:bodyPr/>
                    <a:lstStyle/>
                    <a:p>
                      <a:pPr defTabSz="914400">
                        <a:defRPr sz="1800"/>
                      </a:pPr>
                      <a:r>
                        <a:rPr sz="2000"/>
                        <a:t>0.75</a:t>
                      </a:r>
                    </a:p>
                  </a:txBody>
                  <a:tcPr marL="50800" marR="50800" marT="50800" marB="50800" anchor="ctr" anchorCtr="0" horzOverflow="overflow"/>
                </a:tc>
                <a:tc>
                  <a:txBody>
                    <a:bodyPr/>
                    <a:lstStyle/>
                    <a:p>
                      <a:pPr defTabSz="914400">
                        <a:defRPr sz="1800"/>
                      </a:pPr>
                      <a:r>
                        <a:rPr sz="2000"/>
                        <a:t>0.94</a:t>
                      </a:r>
                    </a:p>
                  </a:txBody>
                  <a:tcPr marL="50800" marR="50800" marT="50800" marB="50800" anchor="ctr" anchorCtr="0" horzOverflow="overflow"/>
                </a:tc>
                <a:tc>
                  <a:txBody>
                    <a:bodyPr/>
                    <a:lstStyle/>
                    <a:p>
                      <a:pPr defTabSz="914400">
                        <a:defRPr sz="1800"/>
                      </a:pPr>
                      <a:r>
                        <a:rPr sz="2000"/>
                        <a:t>0.76</a:t>
                      </a:r>
                    </a:p>
                  </a:txBody>
                  <a:tcPr marL="50800" marR="50800" marT="50800" marB="50800" anchor="ctr" anchorCtr="0" horzOverflow="overflow">
                    <a:lnR w="12700">
                      <a:miter lim="400000"/>
                    </a:lnR>
                  </a:tcPr>
                </a:tc>
              </a:tr>
              <a:tr h="477675">
                <a:tc>
                  <a:txBody>
                    <a:bodyPr/>
                    <a:lstStyle/>
                    <a:p>
                      <a:pPr defTabSz="914400">
                        <a:defRPr sz="1800"/>
                      </a:pPr>
                      <a:r>
                        <a:rPr sz="1200"/>
                        <a:t>XG Boost</a:t>
                      </a:r>
                    </a:p>
                  </a:txBody>
                  <a:tcPr marL="50800" marR="50800" marT="50800" marB="50800" anchor="ctr" anchorCtr="0" horzOverflow="overflow">
                    <a:lnL w="12700">
                      <a:miter lim="400000"/>
                    </a:lnL>
                  </a:tcPr>
                </a:tc>
                <a:tc>
                  <a:txBody>
                    <a:bodyPr/>
                    <a:lstStyle/>
                    <a:p>
                      <a:pPr defTabSz="914400">
                        <a:defRPr sz="1800"/>
                      </a:pPr>
                      <a:r>
                        <a:rPr sz="2000"/>
                        <a:t>0.95</a:t>
                      </a:r>
                    </a:p>
                  </a:txBody>
                  <a:tcPr marL="50800" marR="50800" marT="50800" marB="50800" anchor="ctr" anchorCtr="0" horzOverflow="overflow"/>
                </a:tc>
                <a:tc>
                  <a:txBody>
                    <a:bodyPr/>
                    <a:lstStyle/>
                    <a:p>
                      <a:pPr defTabSz="914400">
                        <a:defRPr sz="1800"/>
                      </a:pPr>
                      <a:r>
                        <a:rPr sz="2000"/>
                        <a:t>0.66</a:t>
                      </a:r>
                    </a:p>
                  </a:txBody>
                  <a:tcPr marL="50800" marR="50800" marT="50800" marB="50800" anchor="ctr" anchorCtr="0" horzOverflow="overflow"/>
                </a:tc>
                <a:tc>
                  <a:txBody>
                    <a:bodyPr/>
                    <a:lstStyle/>
                    <a:p>
                      <a:pPr defTabSz="914400">
                        <a:defRPr sz="1800"/>
                      </a:pPr>
                      <a:r>
                        <a:rPr sz="2000"/>
                        <a:t>0.89</a:t>
                      </a:r>
                    </a:p>
                  </a:txBody>
                  <a:tcPr marL="50800" marR="50800" marT="50800" marB="50800" anchor="ctr" anchorCtr="0" horzOverflow="overflow"/>
                </a:tc>
                <a:tc>
                  <a:txBody>
                    <a:bodyPr/>
                    <a:lstStyle/>
                    <a:p>
                      <a:pPr defTabSz="914400">
                        <a:defRPr sz="1800"/>
                      </a:pPr>
                      <a:r>
                        <a:rPr sz="2000"/>
                        <a:t>0.81</a:t>
                      </a:r>
                    </a:p>
                  </a:txBody>
                  <a:tcPr marL="50800" marR="50800" marT="50800" marB="50800" anchor="ctr" anchorCtr="0" horzOverflow="overflow"/>
                </a:tc>
                <a:tc>
                  <a:txBody>
                    <a:bodyPr/>
                    <a:lstStyle/>
                    <a:p>
                      <a:pPr defTabSz="914400">
                        <a:defRPr sz="1800"/>
                      </a:pPr>
                      <a:r>
                        <a:rPr sz="2000"/>
                        <a:t>0.92</a:t>
                      </a:r>
                    </a:p>
                  </a:txBody>
                  <a:tcPr marL="50800" marR="50800" marT="50800" marB="50800" anchor="ctr" anchorCtr="0" horzOverflow="overflow"/>
                </a:tc>
                <a:tc>
                  <a:txBody>
                    <a:bodyPr/>
                    <a:lstStyle/>
                    <a:p>
                      <a:pPr defTabSz="914400">
                        <a:defRPr sz="1800"/>
                      </a:pPr>
                      <a:r>
                        <a:rPr sz="2000"/>
                        <a:t>0.72</a:t>
                      </a:r>
                    </a:p>
                  </a:txBody>
                  <a:tcPr marL="50800" marR="50800" marT="50800" marB="50800" anchor="ctr" anchorCtr="0" horzOverflow="overflow">
                    <a:lnR w="12700">
                      <a:miter lim="400000"/>
                    </a:lnR>
                  </a:tcPr>
                </a:tc>
              </a:tr>
              <a:tr h="477675">
                <a:tc>
                  <a:txBody>
                    <a:bodyPr/>
                    <a:lstStyle/>
                    <a:p>
                      <a:pPr defTabSz="914400">
                        <a:defRPr sz="1800"/>
                      </a:pPr>
                      <a:r>
                        <a:rPr sz="1200"/>
                        <a:t>MLP</a:t>
                      </a:r>
                    </a:p>
                  </a:txBody>
                  <a:tcPr marL="50800" marR="50800" marT="50800" marB="50800" anchor="ctr" anchorCtr="0" horzOverflow="overflow">
                    <a:lnL w="12700">
                      <a:miter lim="400000"/>
                    </a:lnL>
                    <a:lnB w="12700">
                      <a:miter lim="400000"/>
                    </a:lnB>
                  </a:tcPr>
                </a:tc>
                <a:tc>
                  <a:txBody>
                    <a:bodyPr/>
                    <a:lstStyle/>
                    <a:p>
                      <a:pPr defTabSz="914400">
                        <a:defRPr sz="1800"/>
                      </a:pPr>
                      <a:r>
                        <a:rPr sz="2000"/>
                        <a:t>0.92</a:t>
                      </a:r>
                    </a:p>
                  </a:txBody>
                  <a:tcPr marL="50800" marR="50800" marT="50800" marB="50800" anchor="ctr" anchorCtr="0" horzOverflow="overflow">
                    <a:lnB w="12700">
                      <a:miter lim="400000"/>
                    </a:lnB>
                  </a:tcPr>
                </a:tc>
                <a:tc>
                  <a:txBody>
                    <a:bodyPr/>
                    <a:lstStyle/>
                    <a:p>
                      <a:pPr defTabSz="914400">
                        <a:defRPr sz="1800"/>
                      </a:pPr>
                      <a:r>
                        <a:rPr sz="2000"/>
                        <a:t>0.56</a:t>
                      </a:r>
                    </a:p>
                  </a:txBody>
                  <a:tcPr marL="50800" marR="50800" marT="50800" marB="50800" anchor="ctr" anchorCtr="0" horzOverflow="overflow">
                    <a:lnB w="12700">
                      <a:miter lim="400000"/>
                    </a:lnB>
                  </a:tcPr>
                </a:tc>
                <a:tc>
                  <a:txBody>
                    <a:bodyPr/>
                    <a:lstStyle/>
                    <a:p>
                      <a:pPr defTabSz="914400">
                        <a:defRPr sz="1800"/>
                      </a:pPr>
                      <a:r>
                        <a:rPr sz="2000"/>
                        <a:t>0.83</a:t>
                      </a:r>
                    </a:p>
                  </a:txBody>
                  <a:tcPr marL="50800" marR="50800" marT="50800" marB="50800" anchor="ctr" anchorCtr="0" horzOverflow="overflow">
                    <a:lnB w="12700">
                      <a:miter lim="400000"/>
                    </a:lnB>
                  </a:tcPr>
                </a:tc>
                <a:tc>
                  <a:txBody>
                    <a:bodyPr/>
                    <a:lstStyle/>
                    <a:p>
                      <a:pPr defTabSz="914400">
                        <a:defRPr sz="1800"/>
                      </a:pPr>
                      <a:r>
                        <a:rPr sz="2000"/>
                        <a:t>0.84</a:t>
                      </a:r>
                    </a:p>
                  </a:txBody>
                  <a:tcPr marL="50800" marR="50800" marT="50800" marB="50800" anchor="ctr" anchorCtr="0" horzOverflow="overflow">
                    <a:lnB w="12700">
                      <a:miter lim="400000"/>
                    </a:lnB>
                  </a:tcPr>
                </a:tc>
                <a:tc>
                  <a:txBody>
                    <a:bodyPr/>
                    <a:lstStyle/>
                    <a:p>
                      <a:pPr defTabSz="914400">
                        <a:defRPr sz="1800"/>
                      </a:pPr>
                      <a:r>
                        <a:rPr sz="2000"/>
                        <a:t>0.88</a:t>
                      </a:r>
                    </a:p>
                  </a:txBody>
                  <a:tcPr marL="50800" marR="50800" marT="50800" marB="50800" anchor="ctr" anchorCtr="0" horzOverflow="overflow">
                    <a:lnB w="12700">
                      <a:miter lim="400000"/>
                    </a:lnB>
                  </a:tcPr>
                </a:tc>
                <a:tc>
                  <a:txBody>
                    <a:bodyPr/>
                    <a:lstStyle/>
                    <a:p>
                      <a:pPr defTabSz="914400">
                        <a:defRPr sz="1800"/>
                      </a:pPr>
                      <a:r>
                        <a:rPr sz="2000"/>
                        <a:t>0.67</a:t>
                      </a:r>
                    </a:p>
                  </a:txBody>
                  <a:tcPr marL="50800" marR="50800" marT="50800" marB="50800" anchor="ctr" anchorCtr="0" horzOverflow="overflow">
                    <a:lnR w="12700">
                      <a:miter lim="400000"/>
                    </a:lnR>
                    <a:lnB w="12700">
                      <a:miter lim="400000"/>
                    </a:lnB>
                  </a:tcPr>
                </a:tc>
              </a:tr>
            </a:tbl>
          </a:graphicData>
        </a:graphic>
      </p:graphicFrame>
      <p:graphicFrame>
        <p:nvGraphicFramePr>
          <p:cNvPr id="820" name="Table"/>
          <p:cNvGraphicFramePr/>
          <p:nvPr/>
        </p:nvGraphicFramePr>
        <p:xfrm>
          <a:off x="14558556" y="978640"/>
          <a:ext cx="8104757" cy="3400787"/>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1156008"/>
                <a:gridCol w="1156008"/>
                <a:gridCol w="1156008"/>
                <a:gridCol w="1156008"/>
                <a:gridCol w="1156008"/>
                <a:gridCol w="1156008"/>
                <a:gridCol w="1156008"/>
              </a:tblGrid>
              <a:tr h="423510">
                <a:tc rowSpan="2">
                  <a:txBody>
                    <a:bodyPr/>
                    <a:lstStyle/>
                    <a:p>
                      <a:pPr defTabSz="914400">
                        <a:tabLst>
                          <a:tab pos="1651000" algn="l"/>
                        </a:tabLst>
                        <a:defRPr sz="1800"/>
                      </a:pPr>
                      <a:r>
                        <a:rPr sz="2000">
                          <a:latin typeface="Helvetica"/>
                          <a:ea typeface="Helvetica"/>
                          <a:cs typeface="Helvetica"/>
                          <a:sym typeface="Helvetica"/>
                        </a:rPr>
                        <a:t>Classifier</a:t>
                      </a:r>
                    </a:p>
                  </a:txBody>
                  <a:tcPr marL="50800" marR="50800" marT="50800" marB="50800" anchor="ctr" anchorCtr="0" horzOverflow="overflow">
                    <a:lnL w="12700">
                      <a:miter lim="400000"/>
                    </a:lnL>
                    <a:lnT w="12700">
                      <a:miter lim="400000"/>
                    </a:lnT>
                    <a:lnB w="12700">
                      <a:solidFill>
                        <a:srgbClr val="000000"/>
                      </a:solidFill>
                      <a:miter lim="400000"/>
                    </a:lnB>
                  </a:tcPr>
                </a:tc>
                <a:tc gridSpan="2">
                  <a:txBody>
                    <a:bodyPr/>
                    <a:lstStyle/>
                    <a:p>
                      <a:pPr defTabSz="914400">
                        <a:tabLst>
                          <a:tab pos="1651000" algn="l"/>
                        </a:tabLst>
                        <a:defRPr sz="1800"/>
                      </a:pPr>
                      <a:r>
                        <a:rPr sz="2000">
                          <a:latin typeface="Helvetica"/>
                          <a:ea typeface="Helvetica"/>
                          <a:cs typeface="Helvetica"/>
                          <a:sym typeface="Helvetica"/>
                        </a:rPr>
                        <a:t>Precision</a:t>
                      </a:r>
                    </a:p>
                  </a:txBody>
                  <a:tcPr marL="50800" marR="50800" marT="50800" marB="50800" anchor="ctr" anchorCtr="0" horzOverflow="overflow">
                    <a:lnT w="12700">
                      <a:miter lim="400000"/>
                    </a:lnT>
                  </a:tcPr>
                </a:tc>
                <a:tc hMerge="1">
                  <a:tcPr/>
                </a:tc>
                <a:tc gridSpan="2">
                  <a:txBody>
                    <a:bodyPr/>
                    <a:lstStyle/>
                    <a:p>
                      <a:pPr defTabSz="914400">
                        <a:tabLst>
                          <a:tab pos="1651000" algn="l"/>
                        </a:tabLst>
                        <a:defRPr sz="1800"/>
                      </a:pPr>
                      <a:r>
                        <a:rPr sz="2000">
                          <a:latin typeface="Helvetica"/>
                          <a:ea typeface="Helvetica"/>
                          <a:cs typeface="Helvetica"/>
                          <a:sym typeface="Helvetica"/>
                        </a:rPr>
                        <a:t>Recall</a:t>
                      </a:r>
                    </a:p>
                  </a:txBody>
                  <a:tcPr marL="50800" marR="50800" marT="50800" marB="50800" anchor="ctr" anchorCtr="0" horzOverflow="overflow">
                    <a:lnT w="12700">
                      <a:miter lim="400000"/>
                    </a:lnT>
                  </a:tcPr>
                </a:tc>
                <a:tc hMerge="1">
                  <a:tcPr/>
                </a:tc>
                <a:tc gridSpan="2">
                  <a:txBody>
                    <a:bodyPr/>
                    <a:lstStyle/>
                    <a:p>
                      <a:pPr defTabSz="914400">
                        <a:tabLst>
                          <a:tab pos="1651000" algn="l"/>
                        </a:tabLst>
                        <a:defRPr sz="1800"/>
                      </a:pPr>
                      <a:r>
                        <a:rPr sz="2000">
                          <a:latin typeface="Helvetica"/>
                          <a:ea typeface="Helvetica"/>
                          <a:cs typeface="Helvetica"/>
                          <a:sym typeface="Helvetica"/>
                        </a:rPr>
                        <a:t>F1-score</a:t>
                      </a:r>
                    </a:p>
                  </a:txBody>
                  <a:tcPr marL="50800" marR="50800" marT="50800" marB="50800" anchor="ctr" anchorCtr="0" horzOverflow="overflow">
                    <a:lnR w="12700">
                      <a:miter lim="400000"/>
                    </a:lnR>
                    <a:lnT w="12700">
                      <a:miter lim="400000"/>
                    </a:lnT>
                  </a:tcPr>
                </a:tc>
                <a:tc hMerge="1">
                  <a:tcPr/>
                </a:tc>
              </a:tr>
              <a:tr h="423510">
                <a:tc vMerge="1">
                  <a:tcPr/>
                </a:tc>
                <a:tc>
                  <a:txBody>
                    <a:bodyPr/>
                    <a:lstStyle/>
                    <a:p>
                      <a:pPr defTabSz="914400">
                        <a:tabLst>
                          <a:tab pos="1651000" algn="l"/>
                        </a:tabLst>
                        <a:defRPr sz="1800"/>
                      </a:pPr>
                      <a:r>
                        <a:rPr sz="2000">
                          <a:latin typeface="Helvetica"/>
                          <a:ea typeface="Helvetica"/>
                          <a:cs typeface="Helvetica"/>
                          <a:sym typeface="Helvetica"/>
                        </a:rPr>
                        <a:t>On-time</a:t>
                      </a:r>
                    </a:p>
                  </a:txBody>
                  <a:tcPr marL="50800" marR="50800" marT="50800" marB="50800" anchor="ctr" anchorCtr="0" horzOverflow="overflow">
                    <a:lnB w="12700">
                      <a:solidFill>
                        <a:srgbClr val="000000"/>
                      </a:solidFill>
                      <a:miter lim="400000"/>
                    </a:lnB>
                  </a:tcPr>
                </a:tc>
                <a:tc>
                  <a:txBody>
                    <a:bodyPr/>
                    <a:lstStyle/>
                    <a:p>
                      <a:pPr defTabSz="914400">
                        <a:tabLst>
                          <a:tab pos="1651000" algn="l"/>
                        </a:tabLst>
                        <a:defRPr sz="1800"/>
                      </a:pPr>
                      <a:r>
                        <a:rPr sz="2000">
                          <a:latin typeface="Helvetica"/>
                          <a:ea typeface="Helvetica"/>
                          <a:cs typeface="Helvetica"/>
                          <a:sym typeface="Helvetica"/>
                        </a:rPr>
                        <a:t>Delayed</a:t>
                      </a:r>
                    </a:p>
                  </a:txBody>
                  <a:tcPr marL="50800" marR="50800" marT="50800" marB="50800" anchor="ctr" anchorCtr="0" horzOverflow="overflow">
                    <a:lnB w="12700">
                      <a:solidFill>
                        <a:srgbClr val="000000"/>
                      </a:solidFill>
                      <a:miter lim="400000"/>
                    </a:lnB>
                  </a:tcPr>
                </a:tc>
                <a:tc>
                  <a:txBody>
                    <a:bodyPr/>
                    <a:lstStyle/>
                    <a:p>
                      <a:pPr defTabSz="914400">
                        <a:tabLst>
                          <a:tab pos="1651000" algn="l"/>
                        </a:tabLst>
                        <a:defRPr sz="1800"/>
                      </a:pPr>
                      <a:r>
                        <a:rPr sz="2000">
                          <a:latin typeface="Helvetica"/>
                          <a:ea typeface="Helvetica"/>
                          <a:cs typeface="Helvetica"/>
                          <a:sym typeface="Helvetica"/>
                        </a:rPr>
                        <a:t>On-time</a:t>
                      </a:r>
                    </a:p>
                  </a:txBody>
                  <a:tcPr marL="50800" marR="50800" marT="50800" marB="50800" anchor="ctr" anchorCtr="0" horzOverflow="overflow">
                    <a:lnB w="12700">
                      <a:solidFill>
                        <a:srgbClr val="000000"/>
                      </a:solidFill>
                      <a:miter lim="400000"/>
                    </a:lnB>
                  </a:tcPr>
                </a:tc>
                <a:tc>
                  <a:txBody>
                    <a:bodyPr/>
                    <a:lstStyle/>
                    <a:p>
                      <a:pPr defTabSz="914400">
                        <a:tabLst>
                          <a:tab pos="1651000" algn="l"/>
                        </a:tabLst>
                        <a:defRPr sz="1800"/>
                      </a:pPr>
                      <a:r>
                        <a:rPr sz="2000">
                          <a:latin typeface="Helvetica"/>
                          <a:ea typeface="Helvetica"/>
                          <a:cs typeface="Helvetica"/>
                          <a:sym typeface="Helvetica"/>
                        </a:rPr>
                        <a:t>Delayed</a:t>
                      </a:r>
                    </a:p>
                  </a:txBody>
                  <a:tcPr marL="50800" marR="50800" marT="50800" marB="50800" anchor="ctr" anchorCtr="0" horzOverflow="overflow">
                    <a:lnB w="12700">
                      <a:solidFill>
                        <a:srgbClr val="000000"/>
                      </a:solidFill>
                      <a:miter lim="400000"/>
                    </a:lnB>
                  </a:tcPr>
                </a:tc>
                <a:tc>
                  <a:txBody>
                    <a:bodyPr/>
                    <a:lstStyle/>
                    <a:p>
                      <a:pPr defTabSz="914400">
                        <a:tabLst>
                          <a:tab pos="1651000" algn="l"/>
                        </a:tabLst>
                        <a:defRPr sz="1800"/>
                      </a:pPr>
                      <a:r>
                        <a:rPr sz="2000">
                          <a:latin typeface="Helvetica"/>
                          <a:ea typeface="Helvetica"/>
                          <a:cs typeface="Helvetica"/>
                          <a:sym typeface="Helvetica"/>
                        </a:rPr>
                        <a:t>On-time</a:t>
                      </a:r>
                    </a:p>
                  </a:txBody>
                  <a:tcPr marL="50800" marR="50800" marT="50800" marB="50800" anchor="ctr" anchorCtr="0" horzOverflow="overflow">
                    <a:lnB w="12700">
                      <a:solidFill>
                        <a:srgbClr val="000000"/>
                      </a:solidFill>
                      <a:miter lim="400000"/>
                    </a:lnB>
                  </a:tcPr>
                </a:tc>
                <a:tc>
                  <a:txBody>
                    <a:bodyPr/>
                    <a:lstStyle/>
                    <a:p>
                      <a:pPr defTabSz="914400">
                        <a:tabLst>
                          <a:tab pos="1651000" algn="l"/>
                        </a:tabLst>
                        <a:defRPr sz="1800"/>
                      </a:pPr>
                      <a:r>
                        <a:rPr sz="2000">
                          <a:latin typeface="Helvetica"/>
                          <a:ea typeface="Helvetica"/>
                          <a:cs typeface="Helvetica"/>
                          <a:sym typeface="Helvetica"/>
                        </a:rPr>
                        <a:t>Delayed</a:t>
                      </a:r>
                    </a:p>
                  </a:txBody>
                  <a:tcPr marL="50800" marR="50800" marT="50800" marB="50800" anchor="ctr" anchorCtr="0" horzOverflow="overflow">
                    <a:lnR w="12700">
                      <a:miter lim="400000"/>
                    </a:lnR>
                    <a:lnB w="12700">
                      <a:solidFill>
                        <a:srgbClr val="000000"/>
                      </a:solidFill>
                      <a:miter lim="400000"/>
                    </a:lnB>
                  </a:tcPr>
                </a:tc>
              </a:tr>
              <a:tr h="423510">
                <a:tc>
                  <a:txBody>
                    <a:bodyPr/>
                    <a:lstStyle/>
                    <a:p>
                      <a:pPr defTabSz="914400">
                        <a:defRPr sz="1800"/>
                      </a:pPr>
                      <a:r>
                        <a:rPr sz="1200"/>
                        <a:t>Logistic Regression</a:t>
                      </a:r>
                    </a:p>
                  </a:txBody>
                  <a:tcPr marL="50800" marR="50800" marT="50800" marB="50800" anchor="ctr" anchorCtr="0" horzOverflow="overflow">
                    <a:lnL w="12700">
                      <a:miter lim="400000"/>
                    </a:lnL>
                    <a:lnT w="12700">
                      <a:solidFill>
                        <a:srgbClr val="000000"/>
                      </a:solidFill>
                      <a:miter lim="400000"/>
                    </a:lnT>
                  </a:tcPr>
                </a:tc>
                <a:tc>
                  <a:txBody>
                    <a:bodyPr/>
                    <a:lstStyle/>
                    <a:p>
                      <a:pPr defTabSz="914400">
                        <a:defRPr sz="1800"/>
                      </a:pPr>
                      <a:r>
                        <a:rPr sz="2000"/>
                        <a:t>0.94</a:t>
                      </a:r>
                    </a:p>
                  </a:txBody>
                  <a:tcPr marL="50800" marR="50800" marT="50800" marB="50800" anchor="ctr" anchorCtr="0" horzOverflow="overflow">
                    <a:lnT w="12700">
                      <a:solidFill>
                        <a:srgbClr val="000000"/>
                      </a:solidFill>
                      <a:miter lim="400000"/>
                    </a:lnT>
                  </a:tcPr>
                </a:tc>
                <a:tc>
                  <a:txBody>
                    <a:bodyPr/>
                    <a:lstStyle/>
                    <a:p>
                      <a:pPr defTabSz="914400">
                        <a:defRPr sz="1800"/>
                      </a:pPr>
                      <a:r>
                        <a:rPr sz="2000"/>
                        <a:t>0.74</a:t>
                      </a:r>
                    </a:p>
                  </a:txBody>
                  <a:tcPr marL="50800" marR="50800" marT="50800" marB="50800" anchor="ctr" anchorCtr="0" horzOverflow="overflow">
                    <a:lnT w="12700">
                      <a:solidFill>
                        <a:srgbClr val="000000"/>
                      </a:solidFill>
                      <a:miter lim="400000"/>
                    </a:lnT>
                  </a:tcPr>
                </a:tc>
                <a:tc>
                  <a:txBody>
                    <a:bodyPr/>
                    <a:lstStyle/>
                    <a:p>
                      <a:pPr defTabSz="914400">
                        <a:defRPr sz="1800"/>
                      </a:pPr>
                      <a:r>
                        <a:rPr sz="2000"/>
                        <a:t>0.93</a:t>
                      </a:r>
                    </a:p>
                  </a:txBody>
                  <a:tcPr marL="50800" marR="50800" marT="50800" marB="50800" anchor="ctr" anchorCtr="0" horzOverflow="overflow">
                    <a:lnT w="12700">
                      <a:solidFill>
                        <a:srgbClr val="000000"/>
                      </a:solidFill>
                      <a:miter lim="400000"/>
                    </a:lnT>
                  </a:tcPr>
                </a:tc>
                <a:tc>
                  <a:txBody>
                    <a:bodyPr/>
                    <a:lstStyle/>
                    <a:p>
                      <a:pPr defTabSz="914400">
                        <a:defRPr sz="1800"/>
                      </a:pPr>
                      <a:r>
                        <a:rPr sz="2000"/>
                        <a:t>0.78</a:t>
                      </a:r>
                    </a:p>
                  </a:txBody>
                  <a:tcPr marL="50800" marR="50800" marT="50800" marB="50800" anchor="ctr" anchorCtr="0" horzOverflow="overflow">
                    <a:lnT w="12700">
                      <a:solidFill>
                        <a:srgbClr val="000000"/>
                      </a:solidFill>
                      <a:miter lim="400000"/>
                    </a:lnT>
                  </a:tcPr>
                </a:tc>
                <a:tc>
                  <a:txBody>
                    <a:bodyPr/>
                    <a:lstStyle/>
                    <a:p>
                      <a:pPr defTabSz="914400">
                        <a:defRPr sz="1800"/>
                      </a:pPr>
                      <a:r>
                        <a:rPr sz="2000"/>
                        <a:t>0.93</a:t>
                      </a:r>
                    </a:p>
                  </a:txBody>
                  <a:tcPr marL="50800" marR="50800" marT="50800" marB="50800" anchor="ctr" anchorCtr="0" horzOverflow="overflow">
                    <a:lnT w="12700">
                      <a:solidFill>
                        <a:srgbClr val="000000"/>
                      </a:solidFill>
                      <a:miter lim="400000"/>
                    </a:lnT>
                  </a:tcPr>
                </a:tc>
                <a:tc>
                  <a:txBody>
                    <a:bodyPr/>
                    <a:lstStyle/>
                    <a:p>
                      <a:pPr defTabSz="914400">
                        <a:defRPr sz="1800"/>
                      </a:pPr>
                      <a:r>
                        <a:rPr sz="2000"/>
                        <a:t>0.76</a:t>
                      </a:r>
                    </a:p>
                  </a:txBody>
                  <a:tcPr marL="50800" marR="50800" marT="50800" marB="50800" anchor="ctr" anchorCtr="0" horzOverflow="overflow">
                    <a:lnR w="12700">
                      <a:miter lim="400000"/>
                    </a:lnR>
                    <a:lnT w="12700">
                      <a:solidFill>
                        <a:srgbClr val="000000"/>
                      </a:solidFill>
                      <a:miter lim="400000"/>
                    </a:lnT>
                  </a:tcPr>
                </a:tc>
              </a:tr>
              <a:tr h="423510">
                <a:tc>
                  <a:txBody>
                    <a:bodyPr/>
                    <a:lstStyle/>
                    <a:p>
                      <a:pPr defTabSz="914400">
                        <a:defRPr sz="1800"/>
                      </a:pPr>
                      <a:r>
                        <a:rPr sz="1200"/>
                        <a:t>Decision Tree</a:t>
                      </a:r>
                    </a:p>
                  </a:txBody>
                  <a:tcPr marL="50800" marR="50800" marT="50800" marB="50800" anchor="ctr" anchorCtr="0" horzOverflow="overflow">
                    <a:lnL w="12700">
                      <a:miter lim="400000"/>
                    </a:lnL>
                  </a:tcPr>
                </a:tc>
                <a:tc>
                  <a:txBody>
                    <a:bodyPr/>
                    <a:lstStyle/>
                    <a:p>
                      <a:pPr defTabSz="914400">
                        <a:defRPr sz="1800"/>
                      </a:pPr>
                      <a:r>
                        <a:rPr sz="2000"/>
                        <a:t>0.94</a:t>
                      </a:r>
                    </a:p>
                  </a:txBody>
                  <a:tcPr marL="50800" marR="50800" marT="50800" marB="50800" anchor="ctr" anchorCtr="0" horzOverflow="overflow"/>
                </a:tc>
                <a:tc>
                  <a:txBody>
                    <a:bodyPr/>
                    <a:lstStyle/>
                    <a:p>
                      <a:pPr defTabSz="914400">
                        <a:defRPr sz="1800"/>
                      </a:pPr>
                      <a:r>
                        <a:rPr sz="2000"/>
                        <a:t>0.50</a:t>
                      </a:r>
                    </a:p>
                  </a:txBody>
                  <a:tcPr marL="50800" marR="50800" marT="50800" marB="50800" anchor="ctr" anchorCtr="0" horzOverflow="overflow"/>
                </a:tc>
                <a:tc>
                  <a:txBody>
                    <a:bodyPr/>
                    <a:lstStyle/>
                    <a:p>
                      <a:pPr defTabSz="914400">
                        <a:defRPr sz="1800"/>
                      </a:pPr>
                      <a:r>
                        <a:rPr sz="2000"/>
                        <a:t>0.79</a:t>
                      </a:r>
                    </a:p>
                  </a:txBody>
                  <a:tcPr marL="50800" marR="50800" marT="50800" marB="50800" anchor="ctr" anchorCtr="0" horzOverflow="overflow"/>
                </a:tc>
                <a:tc>
                  <a:txBody>
                    <a:bodyPr/>
                    <a:lstStyle/>
                    <a:p>
                      <a:pPr defTabSz="914400">
                        <a:defRPr sz="1800"/>
                      </a:pPr>
                      <a:r>
                        <a:rPr sz="2000"/>
                        <a:t>0.80</a:t>
                      </a:r>
                    </a:p>
                  </a:txBody>
                  <a:tcPr marL="50800" marR="50800" marT="50800" marB="50800" anchor="ctr" anchorCtr="0" horzOverflow="overflow"/>
                </a:tc>
                <a:tc>
                  <a:txBody>
                    <a:bodyPr/>
                    <a:lstStyle/>
                    <a:p>
                      <a:pPr defTabSz="914400">
                        <a:defRPr sz="1800"/>
                      </a:pPr>
                      <a:r>
                        <a:rPr sz="2000"/>
                        <a:t>0.86</a:t>
                      </a:r>
                    </a:p>
                  </a:txBody>
                  <a:tcPr marL="50800" marR="50800" marT="50800" marB="50800" anchor="ctr" anchorCtr="0" horzOverflow="overflow"/>
                </a:tc>
                <a:tc>
                  <a:txBody>
                    <a:bodyPr/>
                    <a:lstStyle/>
                    <a:p>
                      <a:pPr defTabSz="914400">
                        <a:defRPr sz="1800"/>
                      </a:pPr>
                      <a:r>
                        <a:rPr sz="2000"/>
                        <a:t>0.62</a:t>
                      </a:r>
                    </a:p>
                  </a:txBody>
                  <a:tcPr marL="50800" marR="50800" marT="50800" marB="50800" anchor="ctr" anchorCtr="0" horzOverflow="overflow">
                    <a:lnR w="12700">
                      <a:miter lim="400000"/>
                    </a:lnR>
                  </a:tcPr>
                </a:tc>
              </a:tr>
              <a:tr h="423510">
                <a:tc>
                  <a:txBody>
                    <a:bodyPr/>
                    <a:lstStyle/>
                    <a:p>
                      <a:pPr defTabSz="914400">
                        <a:defRPr sz="1800"/>
                      </a:pPr>
                      <a:r>
                        <a:rPr sz="1200"/>
                        <a:t>Random Forest</a:t>
                      </a:r>
                    </a:p>
                  </a:txBody>
                  <a:tcPr marL="50800" marR="50800" marT="50800" marB="50800" anchor="ctr" anchorCtr="0" horzOverflow="overflow">
                    <a:lnL w="12700">
                      <a:miter lim="400000"/>
                    </a:lnL>
                  </a:tcPr>
                </a:tc>
                <a:tc>
                  <a:txBody>
                    <a:bodyPr/>
                    <a:lstStyle/>
                    <a:p>
                      <a:pPr defTabSz="914400">
                        <a:defRPr sz="1800"/>
                      </a:pPr>
                      <a:r>
                        <a:rPr sz="2000"/>
                        <a:t>0.95</a:t>
                      </a:r>
                    </a:p>
                  </a:txBody>
                  <a:tcPr marL="50800" marR="50800" marT="50800" marB="50800" anchor="ctr" anchorCtr="0" horzOverflow="overflow"/>
                </a:tc>
                <a:tc>
                  <a:txBody>
                    <a:bodyPr/>
                    <a:lstStyle/>
                    <a:p>
                      <a:pPr defTabSz="914400">
                        <a:defRPr sz="1800"/>
                      </a:pPr>
                      <a:r>
                        <a:rPr sz="2000"/>
                        <a:t>0.68</a:t>
                      </a:r>
                    </a:p>
                  </a:txBody>
                  <a:tcPr marL="50800" marR="50800" marT="50800" marB="50800" anchor="ctr" anchorCtr="0" horzOverflow="overflow"/>
                </a:tc>
                <a:tc>
                  <a:txBody>
                    <a:bodyPr/>
                    <a:lstStyle/>
                    <a:p>
                      <a:pPr defTabSz="914400">
                        <a:defRPr sz="1800"/>
                      </a:pPr>
                      <a:r>
                        <a:rPr sz="2000"/>
                        <a:t>0.90</a:t>
                      </a:r>
                    </a:p>
                  </a:txBody>
                  <a:tcPr marL="50800" marR="50800" marT="50800" marB="50800" anchor="ctr" anchorCtr="0" horzOverflow="overflow"/>
                </a:tc>
                <a:tc>
                  <a:txBody>
                    <a:bodyPr/>
                    <a:lstStyle/>
                    <a:p>
                      <a:pPr defTabSz="914400">
                        <a:defRPr sz="1800"/>
                      </a:pPr>
                      <a:r>
                        <a:rPr sz="2000"/>
                        <a:t>0.80</a:t>
                      </a:r>
                    </a:p>
                  </a:txBody>
                  <a:tcPr marL="50800" marR="50800" marT="50800" marB="50800" anchor="ctr" anchorCtr="0" horzOverflow="overflow"/>
                </a:tc>
                <a:tc>
                  <a:txBody>
                    <a:bodyPr/>
                    <a:lstStyle/>
                    <a:p>
                      <a:pPr defTabSz="914400">
                        <a:defRPr sz="1800"/>
                      </a:pPr>
                      <a:r>
                        <a:rPr sz="2000"/>
                        <a:t>0.92</a:t>
                      </a:r>
                    </a:p>
                  </a:txBody>
                  <a:tcPr marL="50800" marR="50800" marT="50800" marB="50800" anchor="ctr" anchorCtr="0" horzOverflow="overflow"/>
                </a:tc>
                <a:tc>
                  <a:txBody>
                    <a:bodyPr/>
                    <a:lstStyle/>
                    <a:p>
                      <a:pPr defTabSz="914400">
                        <a:defRPr sz="1800"/>
                      </a:pPr>
                      <a:r>
                        <a:rPr sz="2000"/>
                        <a:t>0.73</a:t>
                      </a:r>
                    </a:p>
                  </a:txBody>
                  <a:tcPr marL="50800" marR="50800" marT="50800" marB="50800" anchor="ctr" anchorCtr="0" horzOverflow="overflow">
                    <a:lnR w="12700">
                      <a:miter lim="400000"/>
                    </a:lnR>
                  </a:tcPr>
                </a:tc>
              </a:tr>
              <a:tr h="423510">
                <a:tc>
                  <a:txBody>
                    <a:bodyPr/>
                    <a:lstStyle/>
                    <a:p>
                      <a:pPr defTabSz="914400">
                        <a:defRPr sz="1800"/>
                      </a:pPr>
                      <a:r>
                        <a:rPr sz="1200"/>
                        <a:t>Extra Trees</a:t>
                      </a:r>
                    </a:p>
                  </a:txBody>
                  <a:tcPr marL="50800" marR="50800" marT="50800" marB="50800" anchor="ctr" anchorCtr="0" horzOverflow="overflow">
                    <a:lnL w="12700">
                      <a:miter lim="400000"/>
                    </a:lnL>
                  </a:tcPr>
                </a:tc>
                <a:tc>
                  <a:txBody>
                    <a:bodyPr/>
                    <a:lstStyle/>
                    <a:p>
                      <a:pPr defTabSz="914400">
                        <a:defRPr sz="1800"/>
                      </a:pPr>
                      <a:r>
                        <a:rPr sz="2000"/>
                        <a:t>0.95</a:t>
                      </a:r>
                    </a:p>
                  </a:txBody>
                  <a:tcPr marL="50800" marR="50800" marT="50800" marB="50800" anchor="ctr" anchorCtr="0" horzOverflow="overflow"/>
                </a:tc>
                <a:tc>
                  <a:txBody>
                    <a:bodyPr/>
                    <a:lstStyle/>
                    <a:p>
                      <a:pPr defTabSz="914400">
                        <a:defRPr sz="1800"/>
                      </a:pPr>
                      <a:r>
                        <a:rPr sz="2000"/>
                        <a:t>0.66</a:t>
                      </a:r>
                    </a:p>
                  </a:txBody>
                  <a:tcPr marL="50800" marR="50800" marT="50800" marB="50800" anchor="ctr" anchorCtr="0" horzOverflow="overflow"/>
                </a:tc>
                <a:tc>
                  <a:txBody>
                    <a:bodyPr/>
                    <a:lstStyle/>
                    <a:p>
                      <a:pPr defTabSz="914400">
                        <a:defRPr sz="1800"/>
                      </a:pPr>
                      <a:r>
                        <a:rPr sz="2000"/>
                        <a:t>0.89</a:t>
                      </a:r>
                    </a:p>
                  </a:txBody>
                  <a:tcPr marL="50800" marR="50800" marT="50800" marB="50800" anchor="ctr" anchorCtr="0" horzOverflow="overflow"/>
                </a:tc>
                <a:tc>
                  <a:txBody>
                    <a:bodyPr/>
                    <a:lstStyle/>
                    <a:p>
                      <a:pPr defTabSz="914400">
                        <a:defRPr sz="1800"/>
                      </a:pPr>
                      <a:r>
                        <a:rPr sz="2000"/>
                        <a:t>0.83</a:t>
                      </a:r>
                    </a:p>
                  </a:txBody>
                  <a:tcPr marL="50800" marR="50800" marT="50800" marB="50800" anchor="ctr" anchorCtr="0" horzOverflow="overflow"/>
                </a:tc>
                <a:tc>
                  <a:txBody>
                    <a:bodyPr/>
                    <a:lstStyle/>
                    <a:p>
                      <a:pPr defTabSz="914400">
                        <a:defRPr sz="1800"/>
                      </a:pPr>
                      <a:r>
                        <a:rPr sz="2000"/>
                        <a:t>0.92</a:t>
                      </a:r>
                    </a:p>
                  </a:txBody>
                  <a:tcPr marL="50800" marR="50800" marT="50800" marB="50800" anchor="ctr" anchorCtr="0" horzOverflow="overflow"/>
                </a:tc>
                <a:tc>
                  <a:txBody>
                    <a:bodyPr/>
                    <a:lstStyle/>
                    <a:p>
                      <a:pPr defTabSz="914400">
                        <a:defRPr sz="1800"/>
                      </a:pPr>
                      <a:r>
                        <a:rPr sz="2000"/>
                        <a:t>0.74</a:t>
                      </a:r>
                    </a:p>
                  </a:txBody>
                  <a:tcPr marL="50800" marR="50800" marT="50800" marB="50800" anchor="ctr" anchorCtr="0" horzOverflow="overflow">
                    <a:lnR w="12700">
                      <a:miter lim="400000"/>
                    </a:lnR>
                  </a:tcPr>
                </a:tc>
              </a:tr>
              <a:tr h="423510">
                <a:tc>
                  <a:txBody>
                    <a:bodyPr/>
                    <a:lstStyle/>
                    <a:p>
                      <a:pPr defTabSz="914400">
                        <a:defRPr sz="1800"/>
                      </a:pPr>
                      <a:r>
                        <a:rPr sz="1200"/>
                        <a:t>XG Boost</a:t>
                      </a:r>
                    </a:p>
                  </a:txBody>
                  <a:tcPr marL="50800" marR="50800" marT="50800" marB="50800" anchor="ctr" anchorCtr="0" horzOverflow="overflow">
                    <a:lnL w="12700">
                      <a:miter lim="400000"/>
                    </a:lnL>
                  </a:tcPr>
                </a:tc>
                <a:tc>
                  <a:txBody>
                    <a:bodyPr/>
                    <a:lstStyle/>
                    <a:p>
                      <a:pPr defTabSz="914400">
                        <a:defRPr sz="1800"/>
                      </a:pPr>
                      <a:r>
                        <a:rPr sz="2000"/>
                        <a:t>0.94</a:t>
                      </a:r>
                    </a:p>
                  </a:txBody>
                  <a:tcPr marL="50800" marR="50800" marT="50800" marB="50800" anchor="ctr" anchorCtr="0" horzOverflow="overflow"/>
                </a:tc>
                <a:tc>
                  <a:txBody>
                    <a:bodyPr/>
                    <a:lstStyle/>
                    <a:p>
                      <a:pPr defTabSz="914400">
                        <a:defRPr sz="1800"/>
                      </a:pPr>
                      <a:r>
                        <a:rPr sz="2000"/>
                        <a:t>0.73</a:t>
                      </a:r>
                    </a:p>
                  </a:txBody>
                  <a:tcPr marL="50800" marR="50800" marT="50800" marB="50800" anchor="ctr" anchorCtr="0" horzOverflow="overflow"/>
                </a:tc>
                <a:tc>
                  <a:txBody>
                    <a:bodyPr/>
                    <a:lstStyle/>
                    <a:p>
                      <a:pPr defTabSz="914400">
                        <a:defRPr sz="1800"/>
                      </a:pPr>
                      <a:r>
                        <a:rPr sz="2000"/>
                        <a:t>0.92</a:t>
                      </a:r>
                    </a:p>
                  </a:txBody>
                  <a:tcPr marL="50800" marR="50800" marT="50800" marB="50800" anchor="ctr" anchorCtr="0" horzOverflow="overflow"/>
                </a:tc>
                <a:tc>
                  <a:txBody>
                    <a:bodyPr/>
                    <a:lstStyle/>
                    <a:p>
                      <a:pPr defTabSz="914400">
                        <a:defRPr sz="1800"/>
                      </a:pPr>
                      <a:r>
                        <a:rPr sz="2000"/>
                        <a:t>0.79</a:t>
                      </a:r>
                    </a:p>
                  </a:txBody>
                  <a:tcPr marL="50800" marR="50800" marT="50800" marB="50800" anchor="ctr" anchorCtr="0" horzOverflow="overflow"/>
                </a:tc>
                <a:tc>
                  <a:txBody>
                    <a:bodyPr/>
                    <a:lstStyle/>
                    <a:p>
                      <a:pPr defTabSz="914400">
                        <a:defRPr sz="1800"/>
                      </a:pPr>
                      <a:r>
                        <a:rPr sz="2000"/>
                        <a:t>0.93</a:t>
                      </a:r>
                    </a:p>
                  </a:txBody>
                  <a:tcPr marL="50800" marR="50800" marT="50800" marB="50800" anchor="ctr" anchorCtr="0" horzOverflow="overflow"/>
                </a:tc>
                <a:tc>
                  <a:txBody>
                    <a:bodyPr/>
                    <a:lstStyle/>
                    <a:p>
                      <a:pPr defTabSz="914400">
                        <a:defRPr sz="1800"/>
                      </a:pPr>
                      <a:r>
                        <a:rPr sz="2000"/>
                        <a:t>0.75</a:t>
                      </a:r>
                    </a:p>
                  </a:txBody>
                  <a:tcPr marL="50800" marR="50800" marT="50800" marB="50800" anchor="ctr" anchorCtr="0" horzOverflow="overflow">
                    <a:lnR w="12700">
                      <a:miter lim="400000"/>
                    </a:lnR>
                  </a:tcPr>
                </a:tc>
              </a:tr>
              <a:tr h="423510">
                <a:tc>
                  <a:txBody>
                    <a:bodyPr/>
                    <a:lstStyle/>
                    <a:p>
                      <a:pPr defTabSz="914400">
                        <a:defRPr sz="1800"/>
                      </a:pPr>
                      <a:r>
                        <a:rPr sz="1200"/>
                        <a:t>MLP</a:t>
                      </a:r>
                    </a:p>
                  </a:txBody>
                  <a:tcPr marL="50800" marR="50800" marT="50800" marB="50800" anchor="ctr" anchorCtr="0" horzOverflow="overflow">
                    <a:lnL w="12700">
                      <a:miter lim="400000"/>
                    </a:lnL>
                    <a:lnB w="12700">
                      <a:miter lim="400000"/>
                    </a:lnB>
                  </a:tcPr>
                </a:tc>
                <a:tc>
                  <a:txBody>
                    <a:bodyPr/>
                    <a:lstStyle/>
                    <a:p>
                      <a:pPr defTabSz="914400">
                        <a:defRPr sz="1800"/>
                      </a:pPr>
                      <a:r>
                        <a:rPr sz="2000"/>
                        <a:t>0.94</a:t>
                      </a:r>
                    </a:p>
                  </a:txBody>
                  <a:tcPr marL="50800" marR="50800" marT="50800" marB="50800" anchor="ctr" anchorCtr="0" horzOverflow="overflow">
                    <a:lnB w="12700">
                      <a:miter lim="400000"/>
                    </a:lnB>
                  </a:tcPr>
                </a:tc>
                <a:tc>
                  <a:txBody>
                    <a:bodyPr/>
                    <a:lstStyle/>
                    <a:p>
                      <a:pPr defTabSz="914400">
                        <a:defRPr sz="1800"/>
                      </a:pPr>
                      <a:r>
                        <a:rPr sz="2000"/>
                        <a:t>0.71</a:t>
                      </a:r>
                    </a:p>
                  </a:txBody>
                  <a:tcPr marL="50800" marR="50800" marT="50800" marB="50800" anchor="ctr" anchorCtr="0" horzOverflow="overflow">
                    <a:lnB w="12700">
                      <a:miter lim="400000"/>
                    </a:lnB>
                  </a:tcPr>
                </a:tc>
                <a:tc>
                  <a:txBody>
                    <a:bodyPr/>
                    <a:lstStyle/>
                    <a:p>
                      <a:pPr defTabSz="914400">
                        <a:defRPr sz="1800"/>
                      </a:pPr>
                      <a:r>
                        <a:rPr sz="2000"/>
                        <a:t>0.92</a:t>
                      </a:r>
                    </a:p>
                  </a:txBody>
                  <a:tcPr marL="50800" marR="50800" marT="50800" marB="50800" anchor="ctr" anchorCtr="0" horzOverflow="overflow">
                    <a:lnB w="12700">
                      <a:miter lim="400000"/>
                    </a:lnB>
                  </a:tcPr>
                </a:tc>
                <a:tc>
                  <a:txBody>
                    <a:bodyPr/>
                    <a:lstStyle/>
                    <a:p>
                      <a:pPr defTabSz="914400">
                        <a:defRPr sz="1800"/>
                      </a:pPr>
                      <a:r>
                        <a:rPr sz="2000"/>
                        <a:t>0.79</a:t>
                      </a:r>
                    </a:p>
                  </a:txBody>
                  <a:tcPr marL="50800" marR="50800" marT="50800" marB="50800" anchor="ctr" anchorCtr="0" horzOverflow="overflow">
                    <a:lnB w="12700">
                      <a:miter lim="400000"/>
                    </a:lnB>
                  </a:tcPr>
                </a:tc>
                <a:tc>
                  <a:txBody>
                    <a:bodyPr/>
                    <a:lstStyle/>
                    <a:p>
                      <a:pPr defTabSz="914400">
                        <a:defRPr sz="1800"/>
                      </a:pPr>
                      <a:r>
                        <a:rPr sz="2000"/>
                        <a:t>0.93</a:t>
                      </a:r>
                    </a:p>
                  </a:txBody>
                  <a:tcPr marL="50800" marR="50800" marT="50800" marB="50800" anchor="ctr" anchorCtr="0" horzOverflow="overflow">
                    <a:lnB w="12700">
                      <a:miter lim="400000"/>
                    </a:lnB>
                  </a:tcPr>
                </a:tc>
                <a:tc>
                  <a:txBody>
                    <a:bodyPr/>
                    <a:lstStyle/>
                    <a:p>
                      <a:pPr defTabSz="914400">
                        <a:defRPr sz="1800"/>
                      </a:pPr>
                      <a:r>
                        <a:rPr sz="2000"/>
                        <a:t>0.75</a:t>
                      </a:r>
                    </a:p>
                  </a:txBody>
                  <a:tcPr marL="50800" marR="50800" marT="50800" marB="50800" anchor="ctr" anchorCtr="0" horzOverflow="overflow">
                    <a:lnR w="12700">
                      <a:miter lim="400000"/>
                    </a:lnR>
                    <a:lnB w="12700">
                      <a:miter lim="400000"/>
                    </a:lnB>
                  </a:tcPr>
                </a:tc>
              </a:tr>
            </a:tbl>
          </a:graphicData>
        </a:graphic>
      </p:graphicFrame>
      <p:graphicFrame>
        <p:nvGraphicFramePr>
          <p:cNvPr id="821" name="Table"/>
          <p:cNvGraphicFramePr/>
          <p:nvPr/>
        </p:nvGraphicFramePr>
        <p:xfrm>
          <a:off x="219292" y="4267648"/>
          <a:ext cx="13053181" cy="5394821"/>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1864740"/>
                <a:gridCol w="1864740"/>
                <a:gridCol w="1864740"/>
                <a:gridCol w="1864740"/>
                <a:gridCol w="1864740"/>
                <a:gridCol w="1864740"/>
                <a:gridCol w="1864740"/>
              </a:tblGrid>
              <a:tr h="674352">
                <a:tc rowSpan="2">
                  <a:txBody>
                    <a:bodyPr/>
                    <a:lstStyle/>
                    <a:p>
                      <a:pPr defTabSz="914400">
                        <a:tabLst>
                          <a:tab pos="1651000" algn="l"/>
                        </a:tabLst>
                        <a:defRPr sz="1800"/>
                      </a:pPr>
                      <a:r>
                        <a:rPr sz="3000">
                          <a:latin typeface="Helvetica"/>
                          <a:ea typeface="Helvetica"/>
                          <a:cs typeface="Helvetica"/>
                          <a:sym typeface="Helvetica"/>
                        </a:rPr>
                        <a:t>Classifier</a:t>
                      </a:r>
                    </a:p>
                  </a:txBody>
                  <a:tcPr marL="50800" marR="50800" marT="50800" marB="50800" anchor="ctr" anchorCtr="0" horzOverflow="overflow">
                    <a:lnL w="12700">
                      <a:miter lim="400000"/>
                    </a:lnL>
                    <a:lnT w="12700">
                      <a:miter lim="400000"/>
                    </a:lnT>
                    <a:lnB w="12700">
                      <a:solidFill>
                        <a:srgbClr val="000000"/>
                      </a:solidFill>
                      <a:miter lim="400000"/>
                    </a:lnB>
                  </a:tcPr>
                </a:tc>
                <a:tc gridSpan="2">
                  <a:txBody>
                    <a:bodyPr/>
                    <a:lstStyle/>
                    <a:p>
                      <a:pPr defTabSz="914400">
                        <a:tabLst>
                          <a:tab pos="1651000" algn="l"/>
                        </a:tabLst>
                        <a:defRPr sz="1800"/>
                      </a:pPr>
                      <a:r>
                        <a:rPr sz="3000">
                          <a:latin typeface="Helvetica"/>
                          <a:ea typeface="Helvetica"/>
                          <a:cs typeface="Helvetica"/>
                          <a:sym typeface="Helvetica"/>
                        </a:rPr>
                        <a:t>Precision</a:t>
                      </a:r>
                    </a:p>
                  </a:txBody>
                  <a:tcPr marL="50800" marR="50800" marT="50800" marB="50800" anchor="ctr" anchorCtr="0" horzOverflow="overflow">
                    <a:lnT w="12700">
                      <a:miter lim="400000"/>
                    </a:lnT>
                  </a:tcPr>
                </a:tc>
                <a:tc hMerge="1">
                  <a:tcPr/>
                </a:tc>
                <a:tc gridSpan="2">
                  <a:txBody>
                    <a:bodyPr/>
                    <a:lstStyle/>
                    <a:p>
                      <a:pPr defTabSz="914400">
                        <a:tabLst>
                          <a:tab pos="1651000" algn="l"/>
                        </a:tabLst>
                        <a:defRPr sz="1800"/>
                      </a:pPr>
                      <a:r>
                        <a:rPr sz="3000">
                          <a:latin typeface="Helvetica"/>
                          <a:ea typeface="Helvetica"/>
                          <a:cs typeface="Helvetica"/>
                          <a:sym typeface="Helvetica"/>
                        </a:rPr>
                        <a:t>Recall</a:t>
                      </a:r>
                    </a:p>
                  </a:txBody>
                  <a:tcPr marL="50800" marR="50800" marT="50800" marB="50800" anchor="ctr" anchorCtr="0" horzOverflow="overflow">
                    <a:lnT w="12700">
                      <a:miter lim="400000"/>
                    </a:lnT>
                  </a:tcPr>
                </a:tc>
                <a:tc hMerge="1">
                  <a:tcPr/>
                </a:tc>
                <a:tc gridSpan="2">
                  <a:txBody>
                    <a:bodyPr/>
                    <a:lstStyle/>
                    <a:p>
                      <a:pPr defTabSz="914400">
                        <a:tabLst>
                          <a:tab pos="1651000" algn="l"/>
                        </a:tabLst>
                        <a:defRPr sz="1800"/>
                      </a:pPr>
                      <a:r>
                        <a:rPr sz="3000">
                          <a:latin typeface="Helvetica"/>
                          <a:ea typeface="Helvetica"/>
                          <a:cs typeface="Helvetica"/>
                          <a:sym typeface="Helvetica"/>
                        </a:rPr>
                        <a:t>F1-score</a:t>
                      </a:r>
                    </a:p>
                  </a:txBody>
                  <a:tcPr marL="50800" marR="50800" marT="50800" marB="50800" anchor="ctr" anchorCtr="0" horzOverflow="overflow">
                    <a:lnR w="12700">
                      <a:miter lim="400000"/>
                    </a:lnR>
                    <a:lnT w="12700">
                      <a:miter lim="400000"/>
                    </a:lnT>
                  </a:tcPr>
                </a:tc>
                <a:tc hMerge="1">
                  <a:tcPr/>
                </a:tc>
              </a:tr>
              <a:tr h="674352">
                <a:tc vMerge="1">
                  <a:tcPr/>
                </a:tc>
                <a:tc>
                  <a:txBody>
                    <a:bodyPr/>
                    <a:lstStyle/>
                    <a:p>
                      <a:pPr defTabSz="914400">
                        <a:tabLst>
                          <a:tab pos="1651000" algn="l"/>
                        </a:tabLst>
                        <a:defRPr sz="1800"/>
                      </a:pPr>
                      <a:r>
                        <a:rPr sz="3000">
                          <a:latin typeface="Helvetica"/>
                          <a:ea typeface="Helvetica"/>
                          <a:cs typeface="Helvetica"/>
                          <a:sym typeface="Helvetica"/>
                        </a:rPr>
                        <a:t>On-time</a:t>
                      </a:r>
                    </a:p>
                  </a:txBody>
                  <a:tcPr marL="50800" marR="50800" marT="50800" marB="50800" anchor="ctr" anchorCtr="0" horzOverflow="overflow">
                    <a:lnB w="12700">
                      <a:solidFill>
                        <a:srgbClr val="000000"/>
                      </a:solidFill>
                      <a:miter lim="400000"/>
                    </a:lnB>
                  </a:tcPr>
                </a:tc>
                <a:tc>
                  <a:txBody>
                    <a:bodyPr/>
                    <a:lstStyle/>
                    <a:p>
                      <a:pPr defTabSz="914400">
                        <a:tabLst>
                          <a:tab pos="1651000" algn="l"/>
                        </a:tabLst>
                        <a:defRPr sz="1800"/>
                      </a:pPr>
                      <a:r>
                        <a:rPr sz="3000">
                          <a:latin typeface="Helvetica"/>
                          <a:ea typeface="Helvetica"/>
                          <a:cs typeface="Helvetica"/>
                          <a:sym typeface="Helvetica"/>
                        </a:rPr>
                        <a:t>Delayed</a:t>
                      </a:r>
                    </a:p>
                  </a:txBody>
                  <a:tcPr marL="50800" marR="50800" marT="50800" marB="50800" anchor="ctr" anchorCtr="0" horzOverflow="overflow">
                    <a:lnB w="12700">
                      <a:solidFill>
                        <a:srgbClr val="000000"/>
                      </a:solidFill>
                      <a:miter lim="400000"/>
                    </a:lnB>
                  </a:tcPr>
                </a:tc>
                <a:tc>
                  <a:txBody>
                    <a:bodyPr/>
                    <a:lstStyle/>
                    <a:p>
                      <a:pPr defTabSz="914400">
                        <a:tabLst>
                          <a:tab pos="1651000" algn="l"/>
                        </a:tabLst>
                        <a:defRPr sz="1800"/>
                      </a:pPr>
                      <a:r>
                        <a:rPr sz="3000">
                          <a:latin typeface="Helvetica"/>
                          <a:ea typeface="Helvetica"/>
                          <a:cs typeface="Helvetica"/>
                          <a:sym typeface="Helvetica"/>
                        </a:rPr>
                        <a:t>On-time</a:t>
                      </a:r>
                    </a:p>
                  </a:txBody>
                  <a:tcPr marL="50800" marR="50800" marT="50800" marB="50800" anchor="ctr" anchorCtr="0" horzOverflow="overflow">
                    <a:lnB w="12700">
                      <a:solidFill>
                        <a:srgbClr val="000000"/>
                      </a:solidFill>
                      <a:miter lim="400000"/>
                    </a:lnB>
                  </a:tcPr>
                </a:tc>
                <a:tc>
                  <a:txBody>
                    <a:bodyPr/>
                    <a:lstStyle/>
                    <a:p>
                      <a:pPr defTabSz="914400">
                        <a:tabLst>
                          <a:tab pos="1651000" algn="l"/>
                        </a:tabLst>
                        <a:defRPr sz="1800"/>
                      </a:pPr>
                      <a:r>
                        <a:rPr sz="3000">
                          <a:latin typeface="Helvetica"/>
                          <a:ea typeface="Helvetica"/>
                          <a:cs typeface="Helvetica"/>
                          <a:sym typeface="Helvetica"/>
                        </a:rPr>
                        <a:t>Delayed</a:t>
                      </a:r>
                    </a:p>
                  </a:txBody>
                  <a:tcPr marL="50800" marR="50800" marT="50800" marB="50800" anchor="ctr" anchorCtr="0" horzOverflow="overflow">
                    <a:lnB w="12700">
                      <a:solidFill>
                        <a:srgbClr val="000000"/>
                      </a:solidFill>
                      <a:miter lim="400000"/>
                    </a:lnB>
                  </a:tcPr>
                </a:tc>
                <a:tc>
                  <a:txBody>
                    <a:bodyPr/>
                    <a:lstStyle/>
                    <a:p>
                      <a:pPr defTabSz="914400">
                        <a:tabLst>
                          <a:tab pos="1651000" algn="l"/>
                        </a:tabLst>
                        <a:defRPr sz="1800"/>
                      </a:pPr>
                      <a:r>
                        <a:rPr sz="3000">
                          <a:latin typeface="Helvetica"/>
                          <a:ea typeface="Helvetica"/>
                          <a:cs typeface="Helvetica"/>
                          <a:sym typeface="Helvetica"/>
                        </a:rPr>
                        <a:t>On-time</a:t>
                      </a:r>
                    </a:p>
                  </a:txBody>
                  <a:tcPr marL="50800" marR="50800" marT="50800" marB="50800" anchor="ctr" anchorCtr="0" horzOverflow="overflow">
                    <a:lnB w="12700">
                      <a:solidFill>
                        <a:srgbClr val="000000"/>
                      </a:solidFill>
                      <a:miter lim="400000"/>
                    </a:lnB>
                  </a:tcPr>
                </a:tc>
                <a:tc>
                  <a:txBody>
                    <a:bodyPr/>
                    <a:lstStyle/>
                    <a:p>
                      <a:pPr defTabSz="914400">
                        <a:tabLst>
                          <a:tab pos="1651000" algn="l"/>
                        </a:tabLst>
                        <a:defRPr sz="1800"/>
                      </a:pPr>
                      <a:r>
                        <a:rPr sz="3000">
                          <a:latin typeface="Helvetica"/>
                          <a:ea typeface="Helvetica"/>
                          <a:cs typeface="Helvetica"/>
                          <a:sym typeface="Helvetica"/>
                        </a:rPr>
                        <a:t>Delayed</a:t>
                      </a:r>
                    </a:p>
                  </a:txBody>
                  <a:tcPr marL="50800" marR="50800" marT="50800" marB="50800" anchor="ctr" anchorCtr="0" horzOverflow="overflow">
                    <a:lnR w="12700">
                      <a:miter lim="400000"/>
                    </a:lnR>
                    <a:lnB w="12700">
                      <a:solidFill>
                        <a:srgbClr val="000000"/>
                      </a:solidFill>
                      <a:miter lim="400000"/>
                    </a:lnB>
                  </a:tcPr>
                </a:tc>
              </a:tr>
              <a:tr h="674352">
                <a:tc>
                  <a:txBody>
                    <a:bodyPr/>
                    <a:lstStyle/>
                    <a:p>
                      <a:pPr defTabSz="914400">
                        <a:defRPr sz="1800"/>
                      </a:pPr>
                      <a:r>
                        <a:rPr sz="2000"/>
                        <a:t>Logistic Regression</a:t>
                      </a:r>
                    </a:p>
                  </a:txBody>
                  <a:tcPr marL="50800" marR="50800" marT="50800" marB="50800" anchor="ctr" anchorCtr="0" horzOverflow="overflow">
                    <a:lnL w="12700">
                      <a:miter lim="400000"/>
                    </a:lnL>
                    <a:lnT w="12700">
                      <a:solidFill>
                        <a:srgbClr val="000000"/>
                      </a:solidFill>
                      <a:miter lim="400000"/>
                    </a:lnT>
                  </a:tcPr>
                </a:tc>
                <a:tc>
                  <a:txBody>
                    <a:bodyPr/>
                    <a:lstStyle/>
                    <a:p>
                      <a:pPr defTabSz="914400">
                        <a:defRPr sz="1800"/>
                      </a:pPr>
                      <a:r>
                        <a:rPr sz="3000"/>
                        <a:t>0.92</a:t>
                      </a:r>
                    </a:p>
                  </a:txBody>
                  <a:tcPr marL="50800" marR="50800" marT="50800" marB="50800" anchor="ctr" anchorCtr="0" horzOverflow="overflow">
                    <a:lnT w="12700">
                      <a:solidFill>
                        <a:srgbClr val="000000"/>
                      </a:solidFill>
                      <a:miter lim="400000"/>
                    </a:lnT>
                  </a:tcPr>
                </a:tc>
                <a:tc>
                  <a:txBody>
                    <a:bodyPr/>
                    <a:lstStyle/>
                    <a:p>
                      <a:pPr defTabSz="914400">
                        <a:defRPr sz="1800"/>
                      </a:pPr>
                      <a:r>
                        <a:rPr sz="3000"/>
                        <a:t>0.89</a:t>
                      </a:r>
                    </a:p>
                  </a:txBody>
                  <a:tcPr marL="50800" marR="50800" marT="50800" marB="50800" anchor="ctr" anchorCtr="0" horzOverflow="overflow">
                    <a:lnT w="12700">
                      <a:solidFill>
                        <a:srgbClr val="000000"/>
                      </a:solidFill>
                      <a:miter lim="400000"/>
                    </a:lnT>
                  </a:tcPr>
                </a:tc>
                <a:tc>
                  <a:txBody>
                    <a:bodyPr/>
                    <a:lstStyle/>
                    <a:p>
                      <a:pPr defTabSz="914400">
                        <a:defRPr sz="1800"/>
                      </a:pPr>
                      <a:r>
                        <a:rPr sz="3000"/>
                        <a:t>0.98</a:t>
                      </a:r>
                    </a:p>
                  </a:txBody>
                  <a:tcPr marL="50800" marR="50800" marT="50800" marB="50800" anchor="ctr" anchorCtr="0" horzOverflow="overflow">
                    <a:lnT w="12700">
                      <a:solidFill>
                        <a:srgbClr val="000000"/>
                      </a:solidFill>
                      <a:miter lim="400000"/>
                    </a:lnT>
                  </a:tcPr>
                </a:tc>
                <a:tc>
                  <a:txBody>
                    <a:bodyPr/>
                    <a:lstStyle/>
                    <a:p>
                      <a:pPr defTabSz="914400">
                        <a:defRPr sz="1800"/>
                      </a:pPr>
                      <a:r>
                        <a:rPr sz="3000"/>
                        <a:t>0.67</a:t>
                      </a:r>
                    </a:p>
                  </a:txBody>
                  <a:tcPr marL="50800" marR="50800" marT="50800" marB="50800" anchor="ctr" anchorCtr="0" horzOverflow="overflow">
                    <a:lnT w="12700">
                      <a:solidFill>
                        <a:srgbClr val="000000"/>
                      </a:solidFill>
                      <a:miter lim="400000"/>
                    </a:lnT>
                  </a:tcPr>
                </a:tc>
                <a:tc>
                  <a:txBody>
                    <a:bodyPr/>
                    <a:lstStyle/>
                    <a:p>
                      <a:pPr defTabSz="914400">
                        <a:defRPr sz="1800"/>
                      </a:pPr>
                      <a:r>
                        <a:rPr sz="3000"/>
                        <a:t>0.95</a:t>
                      </a:r>
                    </a:p>
                  </a:txBody>
                  <a:tcPr marL="50800" marR="50800" marT="50800" marB="50800" anchor="ctr" anchorCtr="0" horzOverflow="overflow">
                    <a:lnT w="12700">
                      <a:solidFill>
                        <a:srgbClr val="000000"/>
                      </a:solidFill>
                      <a:miter lim="400000"/>
                    </a:lnT>
                  </a:tcPr>
                </a:tc>
                <a:tc>
                  <a:txBody>
                    <a:bodyPr/>
                    <a:lstStyle/>
                    <a:p>
                      <a:pPr defTabSz="914400">
                        <a:defRPr sz="1800"/>
                      </a:pPr>
                      <a:r>
                        <a:rPr sz="3000"/>
                        <a:t>0.77</a:t>
                      </a:r>
                    </a:p>
                  </a:txBody>
                  <a:tcPr marL="50800" marR="50800" marT="50800" marB="50800" anchor="ctr" anchorCtr="0" horzOverflow="overflow">
                    <a:lnR w="12700">
                      <a:miter lim="400000"/>
                    </a:lnR>
                    <a:lnT w="12700">
                      <a:solidFill>
                        <a:srgbClr val="000000"/>
                      </a:solidFill>
                      <a:miter lim="400000"/>
                    </a:lnT>
                  </a:tcPr>
                </a:tc>
              </a:tr>
              <a:tr h="674352">
                <a:tc>
                  <a:txBody>
                    <a:bodyPr/>
                    <a:lstStyle/>
                    <a:p>
                      <a:pPr defTabSz="914400">
                        <a:defRPr sz="1800"/>
                      </a:pPr>
                      <a:r>
                        <a:rPr sz="2000"/>
                        <a:t>Decision Tree</a:t>
                      </a:r>
                    </a:p>
                  </a:txBody>
                  <a:tcPr marL="50800" marR="50800" marT="50800" marB="50800" anchor="ctr" anchorCtr="0" horzOverflow="overflow">
                    <a:lnL w="12700">
                      <a:miter lim="400000"/>
                    </a:lnL>
                  </a:tcPr>
                </a:tc>
                <a:tc>
                  <a:txBody>
                    <a:bodyPr/>
                    <a:lstStyle/>
                    <a:p>
                      <a:pPr defTabSz="914400">
                        <a:defRPr sz="1800"/>
                      </a:pPr>
                      <a:r>
                        <a:rPr sz="3000"/>
                        <a:t>0.92</a:t>
                      </a:r>
                    </a:p>
                  </a:txBody>
                  <a:tcPr marL="50800" marR="50800" marT="50800" marB="50800" anchor="ctr" anchorCtr="0" horzOverflow="overflow"/>
                </a:tc>
                <a:tc>
                  <a:txBody>
                    <a:bodyPr/>
                    <a:lstStyle/>
                    <a:p>
                      <a:pPr defTabSz="914400">
                        <a:defRPr sz="1800"/>
                      </a:pPr>
                      <a:r>
                        <a:rPr sz="3000"/>
                        <a:t>0.68</a:t>
                      </a:r>
                    </a:p>
                  </a:txBody>
                  <a:tcPr marL="50800" marR="50800" marT="50800" marB="50800" anchor="ctr" anchorCtr="0" horzOverflow="overflow"/>
                </a:tc>
                <a:tc>
                  <a:txBody>
                    <a:bodyPr/>
                    <a:lstStyle/>
                    <a:p>
                      <a:pPr defTabSz="914400">
                        <a:defRPr sz="1800"/>
                      </a:pPr>
                      <a:r>
                        <a:rPr sz="3000"/>
                        <a:t>0.91</a:t>
                      </a:r>
                    </a:p>
                  </a:txBody>
                  <a:tcPr marL="50800" marR="50800" marT="50800" marB="50800" anchor="ctr" anchorCtr="0" horzOverflow="overflow"/>
                </a:tc>
                <a:tc>
                  <a:txBody>
                    <a:bodyPr/>
                    <a:lstStyle/>
                    <a:p>
                      <a:pPr defTabSz="914400">
                        <a:defRPr sz="1800"/>
                      </a:pPr>
                      <a:r>
                        <a:rPr sz="3000"/>
                        <a:t>0.70</a:t>
                      </a:r>
                    </a:p>
                  </a:txBody>
                  <a:tcPr marL="50800" marR="50800" marT="50800" marB="50800" anchor="ctr" anchorCtr="0" horzOverflow="overflow"/>
                </a:tc>
                <a:tc>
                  <a:txBody>
                    <a:bodyPr/>
                    <a:lstStyle/>
                    <a:p>
                      <a:pPr defTabSz="914400">
                        <a:defRPr sz="1800"/>
                      </a:pPr>
                      <a:r>
                        <a:rPr sz="3000"/>
                        <a:t>0.92</a:t>
                      </a:r>
                    </a:p>
                  </a:txBody>
                  <a:tcPr marL="50800" marR="50800" marT="50800" marB="50800" anchor="ctr" anchorCtr="0" horzOverflow="overflow"/>
                </a:tc>
                <a:tc>
                  <a:txBody>
                    <a:bodyPr/>
                    <a:lstStyle/>
                    <a:p>
                      <a:pPr defTabSz="914400">
                        <a:defRPr sz="1800"/>
                      </a:pPr>
                      <a:r>
                        <a:rPr sz="3000"/>
                        <a:t>0.69</a:t>
                      </a:r>
                    </a:p>
                  </a:txBody>
                  <a:tcPr marL="50800" marR="50800" marT="50800" marB="50800" anchor="ctr" anchorCtr="0" horzOverflow="overflow">
                    <a:lnR w="12700">
                      <a:miter lim="400000"/>
                    </a:lnR>
                  </a:tcPr>
                </a:tc>
              </a:tr>
              <a:tr h="674352">
                <a:tc>
                  <a:txBody>
                    <a:bodyPr/>
                    <a:lstStyle/>
                    <a:p>
                      <a:pPr defTabSz="914400">
                        <a:defRPr sz="1800"/>
                      </a:pPr>
                      <a:r>
                        <a:rPr sz="2000"/>
                        <a:t>Random Forest</a:t>
                      </a:r>
                    </a:p>
                  </a:txBody>
                  <a:tcPr marL="50800" marR="50800" marT="50800" marB="50800" anchor="ctr" anchorCtr="0" horzOverflow="overflow">
                    <a:lnL w="12700">
                      <a:miter lim="400000"/>
                    </a:lnL>
                  </a:tcPr>
                </a:tc>
                <a:tc>
                  <a:txBody>
                    <a:bodyPr/>
                    <a:lstStyle/>
                    <a:p>
                      <a:pPr defTabSz="914400">
                        <a:defRPr sz="1800"/>
                      </a:pPr>
                      <a:r>
                        <a:rPr sz="3000"/>
                        <a:t>0.92</a:t>
                      </a:r>
                    </a:p>
                  </a:txBody>
                  <a:tcPr marL="50800" marR="50800" marT="50800" marB="50800" anchor="ctr" anchorCtr="0" horzOverflow="overflow"/>
                </a:tc>
                <a:tc>
                  <a:txBody>
                    <a:bodyPr/>
                    <a:lstStyle/>
                    <a:p>
                      <a:pPr defTabSz="914400">
                        <a:defRPr sz="1800"/>
                      </a:pPr>
                      <a:r>
                        <a:rPr sz="3000"/>
                        <a:t>0.87</a:t>
                      </a:r>
                    </a:p>
                  </a:txBody>
                  <a:tcPr marL="50800" marR="50800" marT="50800" marB="50800" anchor="ctr" anchorCtr="0" horzOverflow="overflow"/>
                </a:tc>
                <a:tc>
                  <a:txBody>
                    <a:bodyPr/>
                    <a:lstStyle/>
                    <a:p>
                      <a:pPr defTabSz="914400">
                        <a:defRPr sz="1800"/>
                      </a:pPr>
                      <a:r>
                        <a:rPr sz="3000"/>
                        <a:t>0.97</a:t>
                      </a:r>
                    </a:p>
                  </a:txBody>
                  <a:tcPr marL="50800" marR="50800" marT="50800" marB="50800" anchor="ctr" anchorCtr="0" horzOverflow="overflow"/>
                </a:tc>
                <a:tc>
                  <a:txBody>
                    <a:bodyPr/>
                    <a:lstStyle/>
                    <a:p>
                      <a:pPr defTabSz="914400">
                        <a:defRPr sz="1800"/>
                      </a:pPr>
                      <a:r>
                        <a:rPr sz="3000"/>
                        <a:t>0.68</a:t>
                      </a:r>
                    </a:p>
                  </a:txBody>
                  <a:tcPr marL="50800" marR="50800" marT="50800" marB="50800" anchor="ctr" anchorCtr="0" horzOverflow="overflow"/>
                </a:tc>
                <a:tc>
                  <a:txBody>
                    <a:bodyPr/>
                    <a:lstStyle/>
                    <a:p>
                      <a:pPr defTabSz="914400">
                        <a:defRPr sz="1800"/>
                      </a:pPr>
                      <a:r>
                        <a:rPr sz="3000"/>
                        <a:t>0.95</a:t>
                      </a:r>
                    </a:p>
                  </a:txBody>
                  <a:tcPr marL="50800" marR="50800" marT="50800" marB="50800" anchor="ctr" anchorCtr="0" horzOverflow="overflow"/>
                </a:tc>
                <a:tc>
                  <a:txBody>
                    <a:bodyPr/>
                    <a:lstStyle/>
                    <a:p>
                      <a:pPr defTabSz="914400">
                        <a:defRPr sz="1800"/>
                      </a:pPr>
                      <a:r>
                        <a:rPr sz="3000"/>
                        <a:t>0.76</a:t>
                      </a:r>
                    </a:p>
                  </a:txBody>
                  <a:tcPr marL="50800" marR="50800" marT="50800" marB="50800" anchor="ctr" anchorCtr="0" horzOverflow="overflow">
                    <a:lnR w="12700">
                      <a:miter lim="400000"/>
                    </a:lnR>
                  </a:tcPr>
                </a:tc>
              </a:tr>
              <a:tr h="674352">
                <a:tc>
                  <a:txBody>
                    <a:bodyPr/>
                    <a:lstStyle/>
                    <a:p>
                      <a:pPr defTabSz="914400">
                        <a:defRPr sz="1800"/>
                      </a:pPr>
                      <a:r>
                        <a:rPr sz="2000">
                          <a:solidFill>
                            <a:srgbClr val="FFFFFF"/>
                          </a:solidFill>
                        </a:rPr>
                        <a:t>Extra Trees</a:t>
                      </a:r>
                    </a:p>
                  </a:txBody>
                  <a:tcPr marL="50800" marR="50800" marT="50800" marB="50800" anchor="ctr" anchorCtr="0" horzOverflow="overflow">
                    <a:lnL w="12700">
                      <a:miter lim="400000"/>
                    </a:lnL>
                    <a:gradFill flip="none" rotWithShape="1">
                      <a:gsLst>
                        <a:gs pos="0">
                          <a:schemeClr val="accent5">
                            <a:hueOff val="260291"/>
                            <a:satOff val="1998"/>
                            <a:lumOff val="12368"/>
                          </a:schemeClr>
                        </a:gs>
                        <a:gs pos="100000">
                          <a:schemeClr val="accent5"/>
                        </a:gs>
                      </a:gsLst>
                      <a:lin ang="5400000" scaled="0"/>
                    </a:gradFill>
                  </a:tcPr>
                </a:tc>
                <a:tc>
                  <a:txBody>
                    <a:bodyPr/>
                    <a:lstStyle/>
                    <a:p>
                      <a:pPr defTabSz="914400">
                        <a:defRPr sz="1800"/>
                      </a:pPr>
                      <a:r>
                        <a:rPr sz="3000">
                          <a:solidFill>
                            <a:srgbClr val="FFFFFF"/>
                          </a:solidFill>
                        </a:rPr>
                        <a:t>0.92</a:t>
                      </a:r>
                    </a:p>
                  </a:txBody>
                  <a:tcPr marL="50800" marR="50800" marT="50800" marB="50800" anchor="ctr" anchorCtr="0" horzOverflow="overflow">
                    <a:gradFill flip="none" rotWithShape="1">
                      <a:gsLst>
                        <a:gs pos="0">
                          <a:schemeClr val="accent5">
                            <a:hueOff val="260291"/>
                            <a:satOff val="1998"/>
                            <a:lumOff val="12368"/>
                          </a:schemeClr>
                        </a:gs>
                        <a:gs pos="100000">
                          <a:schemeClr val="accent5"/>
                        </a:gs>
                      </a:gsLst>
                      <a:lin ang="5400000" scaled="0"/>
                    </a:gradFill>
                  </a:tcPr>
                </a:tc>
                <a:tc>
                  <a:txBody>
                    <a:bodyPr/>
                    <a:lstStyle/>
                    <a:p>
                      <a:pPr defTabSz="914400">
                        <a:defRPr sz="1800"/>
                      </a:pPr>
                      <a:r>
                        <a:rPr sz="3000">
                          <a:solidFill>
                            <a:srgbClr val="FFFFFF"/>
                          </a:solidFill>
                        </a:rPr>
                        <a:t>0.86</a:t>
                      </a:r>
                    </a:p>
                  </a:txBody>
                  <a:tcPr marL="50800" marR="50800" marT="50800" marB="50800" anchor="ctr" anchorCtr="0" horzOverflow="overflow">
                    <a:gradFill flip="none" rotWithShape="1">
                      <a:gsLst>
                        <a:gs pos="0">
                          <a:schemeClr val="accent5">
                            <a:hueOff val="260291"/>
                            <a:satOff val="1998"/>
                            <a:lumOff val="12368"/>
                          </a:schemeClr>
                        </a:gs>
                        <a:gs pos="100000">
                          <a:schemeClr val="accent5"/>
                        </a:gs>
                      </a:gsLst>
                      <a:lin ang="5400000" scaled="0"/>
                    </a:gradFill>
                  </a:tcPr>
                </a:tc>
                <a:tc>
                  <a:txBody>
                    <a:bodyPr/>
                    <a:lstStyle/>
                    <a:p>
                      <a:pPr defTabSz="914400">
                        <a:defRPr sz="1800"/>
                      </a:pPr>
                      <a:r>
                        <a:rPr sz="3000">
                          <a:solidFill>
                            <a:srgbClr val="FFFFFF"/>
                          </a:solidFill>
                        </a:rPr>
                        <a:t>0.97</a:t>
                      </a:r>
                    </a:p>
                  </a:txBody>
                  <a:tcPr marL="50800" marR="50800" marT="50800" marB="50800" anchor="ctr" anchorCtr="0" horzOverflow="overflow">
                    <a:gradFill flip="none" rotWithShape="1">
                      <a:gsLst>
                        <a:gs pos="0">
                          <a:schemeClr val="accent5">
                            <a:hueOff val="260291"/>
                            <a:satOff val="1998"/>
                            <a:lumOff val="12368"/>
                          </a:schemeClr>
                        </a:gs>
                        <a:gs pos="100000">
                          <a:schemeClr val="accent5"/>
                        </a:gs>
                      </a:gsLst>
                      <a:lin ang="5400000" scaled="0"/>
                    </a:gradFill>
                  </a:tcPr>
                </a:tc>
                <a:tc>
                  <a:txBody>
                    <a:bodyPr/>
                    <a:lstStyle/>
                    <a:p>
                      <a:pPr defTabSz="914400">
                        <a:defRPr sz="1800"/>
                      </a:pPr>
                      <a:r>
                        <a:rPr sz="3000">
                          <a:solidFill>
                            <a:srgbClr val="FFFFFF"/>
                          </a:solidFill>
                        </a:rPr>
                        <a:t>0.70</a:t>
                      </a:r>
                    </a:p>
                  </a:txBody>
                  <a:tcPr marL="50800" marR="50800" marT="50800" marB="50800" anchor="ctr" anchorCtr="0" horzOverflow="overflow">
                    <a:gradFill flip="none" rotWithShape="1">
                      <a:gsLst>
                        <a:gs pos="0">
                          <a:schemeClr val="accent5">
                            <a:hueOff val="260291"/>
                            <a:satOff val="1998"/>
                            <a:lumOff val="12368"/>
                          </a:schemeClr>
                        </a:gs>
                        <a:gs pos="100000">
                          <a:schemeClr val="accent5"/>
                        </a:gs>
                      </a:gsLst>
                      <a:lin ang="5400000" scaled="0"/>
                    </a:gradFill>
                  </a:tcPr>
                </a:tc>
                <a:tc>
                  <a:txBody>
                    <a:bodyPr/>
                    <a:lstStyle/>
                    <a:p>
                      <a:pPr defTabSz="914400">
                        <a:defRPr sz="1800"/>
                      </a:pPr>
                      <a:r>
                        <a:rPr sz="3000">
                          <a:solidFill>
                            <a:srgbClr val="FFFFFF"/>
                          </a:solidFill>
                        </a:rPr>
                        <a:t>0.95</a:t>
                      </a:r>
                    </a:p>
                  </a:txBody>
                  <a:tcPr marL="50800" marR="50800" marT="50800" marB="50800" anchor="ctr" anchorCtr="0" horzOverflow="overflow">
                    <a:gradFill flip="none" rotWithShape="1">
                      <a:gsLst>
                        <a:gs pos="0">
                          <a:schemeClr val="accent5">
                            <a:hueOff val="260291"/>
                            <a:satOff val="1998"/>
                            <a:lumOff val="12368"/>
                          </a:schemeClr>
                        </a:gs>
                        <a:gs pos="100000">
                          <a:schemeClr val="accent5"/>
                        </a:gs>
                      </a:gsLst>
                      <a:lin ang="5400000" scaled="0"/>
                    </a:gradFill>
                  </a:tcPr>
                </a:tc>
                <a:tc>
                  <a:txBody>
                    <a:bodyPr/>
                    <a:lstStyle/>
                    <a:p>
                      <a:pPr defTabSz="914400">
                        <a:defRPr sz="1800"/>
                      </a:pPr>
                      <a:r>
                        <a:rPr sz="3000">
                          <a:solidFill>
                            <a:srgbClr val="FFFFFF"/>
                          </a:solidFill>
                        </a:rPr>
                        <a:t>0.77</a:t>
                      </a:r>
                    </a:p>
                  </a:txBody>
                  <a:tcPr marL="50800" marR="50800" marT="50800" marB="50800" anchor="ctr" anchorCtr="0" horzOverflow="overflow">
                    <a:lnR w="12700">
                      <a:miter lim="400000"/>
                    </a:lnR>
                    <a:gradFill flip="none" rotWithShape="1">
                      <a:gsLst>
                        <a:gs pos="0">
                          <a:schemeClr val="accent5">
                            <a:hueOff val="260291"/>
                            <a:satOff val="1998"/>
                            <a:lumOff val="12368"/>
                          </a:schemeClr>
                        </a:gs>
                        <a:gs pos="100000">
                          <a:schemeClr val="accent5"/>
                        </a:gs>
                      </a:gsLst>
                      <a:lin ang="5400000" scaled="0"/>
                    </a:gradFill>
                  </a:tcPr>
                </a:tc>
              </a:tr>
              <a:tr h="674352">
                <a:tc>
                  <a:txBody>
                    <a:bodyPr/>
                    <a:lstStyle/>
                    <a:p>
                      <a:pPr defTabSz="914400">
                        <a:defRPr sz="1800"/>
                      </a:pPr>
                      <a:r>
                        <a:rPr sz="2000"/>
                        <a:t>XG Boost</a:t>
                      </a:r>
                    </a:p>
                  </a:txBody>
                  <a:tcPr marL="50800" marR="50800" marT="50800" marB="50800" anchor="ctr" anchorCtr="0" horzOverflow="overflow">
                    <a:lnL w="12700">
                      <a:miter lim="400000"/>
                    </a:lnL>
                  </a:tcPr>
                </a:tc>
                <a:tc>
                  <a:txBody>
                    <a:bodyPr/>
                    <a:lstStyle/>
                    <a:p>
                      <a:pPr defTabSz="914400">
                        <a:defRPr sz="1800"/>
                      </a:pPr>
                      <a:r>
                        <a:rPr sz="3000"/>
                        <a:t>0.92</a:t>
                      </a:r>
                    </a:p>
                  </a:txBody>
                  <a:tcPr marL="50800" marR="50800" marT="50800" marB="50800" anchor="ctr" anchorCtr="0" horzOverflow="overflow"/>
                </a:tc>
                <a:tc>
                  <a:txBody>
                    <a:bodyPr/>
                    <a:lstStyle/>
                    <a:p>
                      <a:pPr defTabSz="914400">
                        <a:defRPr sz="1800"/>
                      </a:pPr>
                      <a:r>
                        <a:rPr sz="3000"/>
                        <a:t>0.89</a:t>
                      </a:r>
                    </a:p>
                  </a:txBody>
                  <a:tcPr marL="50800" marR="50800" marT="50800" marB="50800" anchor="ctr" anchorCtr="0" horzOverflow="overflow"/>
                </a:tc>
                <a:tc>
                  <a:txBody>
                    <a:bodyPr/>
                    <a:lstStyle/>
                    <a:p>
                      <a:pPr defTabSz="914400">
                        <a:defRPr sz="1800"/>
                      </a:pPr>
                      <a:r>
                        <a:rPr sz="3000"/>
                        <a:t>0.98</a:t>
                      </a:r>
                    </a:p>
                  </a:txBody>
                  <a:tcPr marL="50800" marR="50800" marT="50800" marB="50800" anchor="ctr" anchorCtr="0" horzOverflow="overflow"/>
                </a:tc>
                <a:tc>
                  <a:txBody>
                    <a:bodyPr/>
                    <a:lstStyle/>
                    <a:p>
                      <a:pPr defTabSz="914400">
                        <a:defRPr sz="1800"/>
                      </a:pPr>
                      <a:r>
                        <a:rPr sz="3000"/>
                        <a:t>0.68</a:t>
                      </a:r>
                    </a:p>
                  </a:txBody>
                  <a:tcPr marL="50800" marR="50800" marT="50800" marB="50800" anchor="ctr" anchorCtr="0" horzOverflow="overflow"/>
                </a:tc>
                <a:tc>
                  <a:txBody>
                    <a:bodyPr/>
                    <a:lstStyle/>
                    <a:p>
                      <a:pPr defTabSz="914400">
                        <a:defRPr sz="1800"/>
                      </a:pPr>
                      <a:r>
                        <a:rPr sz="3000"/>
                        <a:t>0.95</a:t>
                      </a:r>
                    </a:p>
                  </a:txBody>
                  <a:tcPr marL="50800" marR="50800" marT="50800" marB="50800" anchor="ctr" anchorCtr="0" horzOverflow="overflow"/>
                </a:tc>
                <a:tc>
                  <a:txBody>
                    <a:bodyPr/>
                    <a:lstStyle/>
                    <a:p>
                      <a:pPr defTabSz="914400">
                        <a:defRPr sz="1800"/>
                      </a:pPr>
                      <a:r>
                        <a:rPr sz="3000"/>
                        <a:t>0.77</a:t>
                      </a:r>
                    </a:p>
                  </a:txBody>
                  <a:tcPr marL="50800" marR="50800" marT="50800" marB="50800" anchor="ctr" anchorCtr="0" horzOverflow="overflow">
                    <a:lnR w="12700">
                      <a:miter lim="400000"/>
                    </a:lnR>
                  </a:tcPr>
                </a:tc>
              </a:tr>
              <a:tr h="674352">
                <a:tc>
                  <a:txBody>
                    <a:bodyPr/>
                    <a:lstStyle/>
                    <a:p>
                      <a:pPr defTabSz="914400">
                        <a:defRPr sz="1800"/>
                      </a:pPr>
                      <a:r>
                        <a:rPr sz="2000"/>
                        <a:t>MLP</a:t>
                      </a:r>
                    </a:p>
                  </a:txBody>
                  <a:tcPr marL="50800" marR="50800" marT="50800" marB="50800" anchor="ctr" anchorCtr="0" horzOverflow="overflow">
                    <a:lnL w="12700">
                      <a:miter lim="400000"/>
                    </a:lnL>
                    <a:lnB w="12700">
                      <a:miter lim="400000"/>
                    </a:lnB>
                  </a:tcPr>
                </a:tc>
                <a:tc>
                  <a:txBody>
                    <a:bodyPr/>
                    <a:lstStyle/>
                    <a:p>
                      <a:pPr defTabSz="914400">
                        <a:defRPr sz="1800"/>
                      </a:pPr>
                      <a:r>
                        <a:rPr sz="3000"/>
                        <a:t>0.92</a:t>
                      </a:r>
                    </a:p>
                  </a:txBody>
                  <a:tcPr marL="50800" marR="50800" marT="50800" marB="50800" anchor="ctr" anchorCtr="0" horzOverflow="overflow">
                    <a:lnB w="12700">
                      <a:miter lim="400000"/>
                    </a:lnB>
                  </a:tcPr>
                </a:tc>
                <a:tc>
                  <a:txBody>
                    <a:bodyPr/>
                    <a:lstStyle/>
                    <a:p>
                      <a:pPr defTabSz="914400">
                        <a:defRPr sz="1800"/>
                      </a:pPr>
                      <a:r>
                        <a:rPr sz="3000"/>
                        <a:t>0.89</a:t>
                      </a:r>
                    </a:p>
                  </a:txBody>
                  <a:tcPr marL="50800" marR="50800" marT="50800" marB="50800" anchor="ctr" anchorCtr="0" horzOverflow="overflow">
                    <a:lnB w="12700">
                      <a:miter lim="400000"/>
                    </a:lnB>
                  </a:tcPr>
                </a:tc>
                <a:tc>
                  <a:txBody>
                    <a:bodyPr/>
                    <a:lstStyle/>
                    <a:p>
                      <a:pPr defTabSz="914400">
                        <a:defRPr sz="1800"/>
                      </a:pPr>
                      <a:r>
                        <a:rPr sz="3000"/>
                        <a:t>0.98</a:t>
                      </a:r>
                    </a:p>
                  </a:txBody>
                  <a:tcPr marL="50800" marR="50800" marT="50800" marB="50800" anchor="ctr" anchorCtr="0" horzOverflow="overflow">
                    <a:lnB w="12700">
                      <a:miter lim="400000"/>
                    </a:lnB>
                  </a:tcPr>
                </a:tc>
                <a:tc>
                  <a:txBody>
                    <a:bodyPr/>
                    <a:lstStyle/>
                    <a:p>
                      <a:pPr defTabSz="914400">
                        <a:defRPr sz="1800"/>
                      </a:pPr>
                      <a:r>
                        <a:rPr sz="3000"/>
                        <a:t>0.68</a:t>
                      </a:r>
                    </a:p>
                  </a:txBody>
                  <a:tcPr marL="50800" marR="50800" marT="50800" marB="50800" anchor="ctr" anchorCtr="0" horzOverflow="overflow">
                    <a:lnB w="12700">
                      <a:miter lim="400000"/>
                    </a:lnB>
                  </a:tcPr>
                </a:tc>
                <a:tc>
                  <a:txBody>
                    <a:bodyPr/>
                    <a:lstStyle/>
                    <a:p>
                      <a:pPr defTabSz="914400">
                        <a:defRPr sz="1800"/>
                      </a:pPr>
                      <a:r>
                        <a:rPr sz="3000"/>
                        <a:t>0.95</a:t>
                      </a:r>
                    </a:p>
                  </a:txBody>
                  <a:tcPr marL="50800" marR="50800" marT="50800" marB="50800" anchor="ctr" anchorCtr="0" horzOverflow="overflow">
                    <a:lnB w="12700">
                      <a:miter lim="400000"/>
                    </a:lnB>
                  </a:tcPr>
                </a:tc>
                <a:tc>
                  <a:txBody>
                    <a:bodyPr/>
                    <a:lstStyle/>
                    <a:p>
                      <a:pPr defTabSz="914400">
                        <a:defRPr sz="1800"/>
                      </a:pPr>
                      <a:r>
                        <a:rPr sz="3000"/>
                        <a:t>0.77</a:t>
                      </a:r>
                    </a:p>
                  </a:txBody>
                  <a:tcPr marL="50800" marR="50800" marT="50800" marB="50800" anchor="ctr" anchorCtr="0" horzOverflow="overflow">
                    <a:lnR w="12700">
                      <a:miter lim="400000"/>
                    </a:lnR>
                    <a:lnB w="12700">
                      <a:miter lim="400000"/>
                    </a:lnB>
                  </a:tcPr>
                </a:tc>
              </a:tr>
            </a:tbl>
          </a:graphicData>
        </a:graphic>
      </p:graphicFrame>
      <p:sp>
        <p:nvSpPr>
          <p:cNvPr id="822" name="Line"/>
          <p:cNvSpPr/>
          <p:nvPr/>
        </p:nvSpPr>
        <p:spPr>
          <a:xfrm flipV="1">
            <a:off x="14071689" y="-150404"/>
            <a:ext cx="1" cy="14016808"/>
          </a:xfrm>
          <a:prstGeom prst="line">
            <a:avLst/>
          </a:prstGeom>
          <a:ln w="50800">
            <a:solidFill>
              <a:srgbClr val="000000"/>
            </a:solidFill>
            <a:miter lim="400000"/>
          </a:ln>
          <a:effectLst>
            <a:outerShdw sx="100000" sy="100000" kx="0" ky="0" algn="b" rotWithShape="0" blurRad="50800" dist="63500" dir="2700000">
              <a:srgbClr val="000000">
                <a:alpha val="50000"/>
              </a:srgbClr>
            </a:outerShdw>
          </a:effectLst>
        </p:spPr>
        <p:txBody>
          <a:bodyPr lIns="71437" tIns="71437" rIns="71437" bIns="71437" anchor="ctr"/>
          <a:lstStyle/>
          <a:p>
            <a:pPr>
              <a:defRPr sz="3200"/>
            </a:pPr>
          </a:p>
        </p:txBody>
      </p:sp>
      <p:sp>
        <p:nvSpPr>
          <p:cNvPr id="823" name="Unsampled data results"/>
          <p:cNvSpPr txBox="1"/>
          <p:nvPr/>
        </p:nvSpPr>
        <p:spPr>
          <a:xfrm>
            <a:off x="2876890" y="2726274"/>
            <a:ext cx="9821440" cy="727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spcBef>
                <a:spcPts val="4500"/>
              </a:spcBef>
              <a:defRPr b="1" sz="3800">
                <a:latin typeface="Helvetica"/>
                <a:ea typeface="Helvetica"/>
                <a:cs typeface="Helvetica"/>
                <a:sym typeface="Helvetica"/>
              </a:defRPr>
            </a:lvl1pPr>
          </a:lstStyle>
          <a:p>
            <a:pPr/>
            <a:r>
              <a:t>Unsampled data results</a:t>
            </a:r>
          </a:p>
        </p:txBody>
      </p:sp>
      <p:sp>
        <p:nvSpPr>
          <p:cNvPr id="824" name="Random undersampling"/>
          <p:cNvSpPr txBox="1"/>
          <p:nvPr/>
        </p:nvSpPr>
        <p:spPr>
          <a:xfrm>
            <a:off x="15507540" y="357159"/>
            <a:ext cx="4803430" cy="51466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b="1" sz="2500">
                <a:latin typeface="Helvetica Neue"/>
                <a:ea typeface="Helvetica Neue"/>
                <a:cs typeface="Helvetica Neue"/>
                <a:sym typeface="Helvetica Neue"/>
              </a:defRPr>
            </a:lvl1pPr>
          </a:lstStyle>
          <a:p>
            <a:pPr/>
            <a:r>
              <a:t>Random undersampling</a:t>
            </a:r>
          </a:p>
        </p:txBody>
      </p:sp>
      <p:sp>
        <p:nvSpPr>
          <p:cNvPr id="825" name="ADASYN oversampling"/>
          <p:cNvSpPr txBox="1"/>
          <p:nvPr/>
        </p:nvSpPr>
        <p:spPr>
          <a:xfrm>
            <a:off x="15507540" y="4494467"/>
            <a:ext cx="4803430" cy="51466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b="1" sz="2500">
                <a:latin typeface="Helvetica Neue"/>
                <a:ea typeface="Helvetica Neue"/>
                <a:cs typeface="Helvetica Neue"/>
                <a:sym typeface="Helvetica Neue"/>
              </a:defRPr>
            </a:lvl1pPr>
          </a:lstStyle>
          <a:p>
            <a:pPr/>
            <a:r>
              <a:t>ADASYN oversampling</a:t>
            </a:r>
          </a:p>
        </p:txBody>
      </p:sp>
      <p:sp>
        <p:nvSpPr>
          <p:cNvPr id="826" name="SMOTETomek combinedsampling"/>
          <p:cNvSpPr txBox="1"/>
          <p:nvPr/>
        </p:nvSpPr>
        <p:spPr>
          <a:xfrm>
            <a:off x="14487876" y="9086014"/>
            <a:ext cx="6312204" cy="51466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b="1" sz="2500" u="sng">
                <a:latin typeface="Helvetica Neue"/>
                <a:ea typeface="Helvetica Neue"/>
                <a:cs typeface="Helvetica Neue"/>
                <a:sym typeface="Helvetica Neue"/>
              </a:defRPr>
            </a:lvl1pPr>
          </a:lstStyle>
          <a:p>
            <a:pPr/>
            <a:r>
              <a:t>SMOTETomek combinedsampling</a:t>
            </a:r>
          </a:p>
        </p:txBody>
      </p:sp>
      <p:sp>
        <p:nvSpPr>
          <p:cNvPr id="827" name="Classification results"/>
          <p:cNvSpPr txBox="1"/>
          <p:nvPr/>
        </p:nvSpPr>
        <p:spPr>
          <a:xfrm>
            <a:off x="1030330" y="950097"/>
            <a:ext cx="9821440" cy="961879"/>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pc="0" sz="5600">
                <a:latin typeface="Helvetica Neue UltraLight"/>
                <a:ea typeface="Helvetica Neue UltraLight"/>
                <a:cs typeface="Helvetica Neue UltraLight"/>
                <a:sym typeface="Helvetica Neue UltraLight"/>
              </a:defRPr>
            </a:lvl1pPr>
          </a:lstStyle>
          <a:p>
            <a:pPr/>
            <a:r>
              <a:t>Classification results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9" name="Module 1…"/>
          <p:cNvSpPr txBox="1"/>
          <p:nvPr>
            <p:ph type="body" idx="21"/>
          </p:nvPr>
        </p:nvSpPr>
        <p:spPr>
          <a:prstGeom prst="rect">
            <a:avLst/>
          </a:prstGeom>
        </p:spPr>
        <p:txBody>
          <a:bodyPr/>
          <a:lstStyle/>
          <a:p>
            <a:pPr marL="0" indent="0" algn="ctr">
              <a:spcBef>
                <a:spcPts val="0"/>
              </a:spcBef>
              <a:buSzTx/>
              <a:buNone/>
              <a:defRPr spc="0" sz="7800">
                <a:latin typeface="Helvetica Neue UltraLight"/>
                <a:ea typeface="Helvetica Neue UltraLight"/>
                <a:cs typeface="Helvetica Neue UltraLight"/>
                <a:sym typeface="Helvetica Neue UltraLight"/>
              </a:defRPr>
            </a:pPr>
            <a:r>
              <a:t>Module 1</a:t>
            </a:r>
          </a:p>
          <a:p>
            <a:pPr marL="0" indent="0" algn="ctr">
              <a:spcBef>
                <a:spcPts val="0"/>
              </a:spcBef>
              <a:buSzTx/>
              <a:buNone/>
              <a:defRPr b="1" spc="0" sz="7800">
                <a:latin typeface="Helvetica Neue"/>
                <a:ea typeface="Helvetica Neue"/>
                <a:cs typeface="Helvetica Neue"/>
                <a:sym typeface="Helvetica Neue"/>
              </a:defRPr>
            </a:pPr>
            <a:r>
              <a:t>Data pre-processing</a:t>
            </a:r>
          </a:p>
        </p:txBody>
      </p:sp>
      <p:sp>
        <p:nvSpPr>
          <p:cNvPr id="830" name="Data pre-processing"/>
          <p:cNvSpPr txBox="1"/>
          <p:nvPr>
            <p:ph type="body" idx="22"/>
          </p:nvPr>
        </p:nvSpPr>
        <p:spPr>
          <a:prstGeom prst="rect">
            <a:avLst/>
          </a:prstGeom>
        </p:spPr>
        <p:txBody>
          <a:bodyPr/>
          <a:lstStyle/>
          <a:p>
            <a:pPr/>
            <a:r>
              <a:t>Data pre-processing</a:t>
            </a:r>
          </a:p>
        </p:txBody>
      </p:sp>
      <p:sp>
        <p:nvSpPr>
          <p:cNvPr id="831" name="Rectangle"/>
          <p:cNvSpPr/>
          <p:nvPr/>
        </p:nvSpPr>
        <p:spPr>
          <a:xfrm>
            <a:off x="-14139" y="-26324"/>
            <a:ext cx="24412278" cy="13768648"/>
          </a:xfrm>
          <a:prstGeom prst="rect">
            <a:avLst/>
          </a:prstGeom>
          <a:solidFill>
            <a:srgbClr val="FFF3E8"/>
          </a:solidFill>
          <a:ln w="12700">
            <a:miter lim="400000"/>
          </a:ln>
        </p:spPr>
        <p:txBody>
          <a:bodyPr lIns="71437" tIns="71437" rIns="71437" bIns="71437" anchor="ctr"/>
          <a:lstStyle/>
          <a:p>
            <a:pPr>
              <a:defRPr sz="3200">
                <a:solidFill>
                  <a:srgbClr val="FFFFFF"/>
                </a:solidFill>
              </a:defRPr>
            </a:pPr>
          </a:p>
        </p:txBody>
      </p:sp>
      <p:sp>
        <p:nvSpPr>
          <p:cNvPr id="832" name="Module 3…"/>
          <p:cNvSpPr txBox="1"/>
          <p:nvPr/>
        </p:nvSpPr>
        <p:spPr>
          <a:xfrm>
            <a:off x="1126810" y="1245500"/>
            <a:ext cx="10795414" cy="248904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pc="0" sz="7800">
                <a:latin typeface="Helvetica Neue UltraLight"/>
                <a:ea typeface="Helvetica Neue UltraLight"/>
                <a:cs typeface="Helvetica Neue UltraLight"/>
                <a:sym typeface="Helvetica Neue UltraLight"/>
              </a:defRPr>
            </a:pPr>
            <a:r>
              <a:t>Module 3</a:t>
            </a:r>
          </a:p>
          <a:p>
            <a:pPr>
              <a:defRPr b="1" spc="0" sz="7800">
                <a:latin typeface="Helvetica Neue"/>
                <a:ea typeface="Helvetica Neue"/>
                <a:cs typeface="Helvetica Neue"/>
                <a:sym typeface="Helvetica Neue"/>
              </a:defRPr>
            </a:pPr>
            <a:r>
              <a:t>Regression</a:t>
            </a:r>
          </a:p>
        </p:txBody>
      </p:sp>
      <p:sp>
        <p:nvSpPr>
          <p:cNvPr id="833" name="Line"/>
          <p:cNvSpPr/>
          <p:nvPr/>
        </p:nvSpPr>
        <p:spPr>
          <a:xfrm flipV="1">
            <a:off x="4218421" y="4287239"/>
            <a:ext cx="16999457" cy="8062137"/>
          </a:xfrm>
          <a:prstGeom prst="line">
            <a:avLst/>
          </a:prstGeom>
          <a:ln w="114300" cap="rnd">
            <a:solidFill>
              <a:srgbClr val="B5ADA5"/>
            </a:solidFill>
            <a:custDash>
              <a:ds d="100000" sp="200000"/>
            </a:custDash>
            <a:tailEnd type="stealth"/>
          </a:ln>
        </p:spPr>
        <p:txBody>
          <a:bodyPr lIns="71437" tIns="71437" rIns="71437" bIns="71437" anchor="ctr"/>
          <a:lstStyle/>
          <a:p>
            <a:pPr>
              <a:defRPr sz="3200"/>
            </a:pPr>
          </a:p>
        </p:txBody>
      </p:sp>
      <p:sp>
        <p:nvSpPr>
          <p:cNvPr id="834" name="Callout"/>
          <p:cNvSpPr/>
          <p:nvPr/>
        </p:nvSpPr>
        <p:spPr>
          <a:xfrm>
            <a:off x="11852225" y="4566096"/>
            <a:ext cx="3971529" cy="22213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2" y="0"/>
                </a:moveTo>
                <a:cubicBezTo>
                  <a:pt x="233" y="0"/>
                  <a:pt x="0" y="417"/>
                  <a:pt x="0" y="934"/>
                </a:cubicBezTo>
                <a:lnTo>
                  <a:pt x="0" y="17930"/>
                </a:lnTo>
                <a:cubicBezTo>
                  <a:pt x="0" y="18447"/>
                  <a:pt x="233" y="18864"/>
                  <a:pt x="522" y="18864"/>
                </a:cubicBezTo>
                <a:lnTo>
                  <a:pt x="17454" y="18864"/>
                </a:lnTo>
                <a:lnTo>
                  <a:pt x="18500" y="21600"/>
                </a:lnTo>
                <a:lnTo>
                  <a:pt x="19547" y="18864"/>
                </a:lnTo>
                <a:lnTo>
                  <a:pt x="21075" y="18864"/>
                </a:lnTo>
                <a:cubicBezTo>
                  <a:pt x="21364" y="18864"/>
                  <a:pt x="21600" y="18447"/>
                  <a:pt x="21600" y="17930"/>
                </a:cubicBezTo>
                <a:lnTo>
                  <a:pt x="21600" y="934"/>
                </a:lnTo>
                <a:cubicBezTo>
                  <a:pt x="21600" y="417"/>
                  <a:pt x="21364" y="0"/>
                  <a:pt x="21075" y="0"/>
                </a:cubicBezTo>
                <a:lnTo>
                  <a:pt x="522" y="0"/>
                </a:lnTo>
                <a:close/>
              </a:path>
            </a:pathLst>
          </a:custGeom>
          <a:solidFill>
            <a:srgbClr val="DFB3B5"/>
          </a:solidFill>
          <a:ln w="88900">
            <a:solidFill>
              <a:srgbClr val="FFFFFF"/>
            </a:solidFill>
            <a:miter lim="400000"/>
          </a:ln>
          <a:effectLst>
            <a:outerShdw sx="100000" sy="100000" kx="0" ky="0" algn="b" rotWithShape="0" blurRad="50800" dist="25400" dir="5400000">
              <a:srgbClr val="A19A92">
                <a:alpha val="50000"/>
              </a:srgbClr>
            </a:outerShdw>
          </a:effectLst>
        </p:spPr>
        <p:txBody>
          <a:bodyPr lIns="71437" tIns="71437" rIns="71437" bIns="71437" anchor="ctr"/>
          <a:lstStyle/>
          <a:p>
            <a:pPr>
              <a:defRPr sz="3200">
                <a:solidFill>
                  <a:srgbClr val="FFFFFF"/>
                </a:solidFill>
              </a:defRPr>
            </a:pPr>
          </a:p>
        </p:txBody>
      </p:sp>
      <p:sp>
        <p:nvSpPr>
          <p:cNvPr id="835" name="REGRESSION"/>
          <p:cNvSpPr txBox="1"/>
          <p:nvPr/>
        </p:nvSpPr>
        <p:spPr>
          <a:xfrm>
            <a:off x="12752685" y="5221553"/>
            <a:ext cx="2170609" cy="502335"/>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cap="all" sz="2400">
                <a:solidFill>
                  <a:srgbClr val="FFFFFF"/>
                </a:solidFill>
                <a:latin typeface="Helvetica Neue"/>
                <a:ea typeface="Helvetica Neue"/>
                <a:cs typeface="Helvetica Neue"/>
                <a:sym typeface="Helvetica Neue"/>
              </a:defRPr>
            </a:lvl1pPr>
          </a:lstStyle>
          <a:p>
            <a:pPr/>
            <a:r>
              <a:t>REGRESSION</a:t>
            </a:r>
          </a:p>
        </p:txBody>
      </p:sp>
      <p:sp>
        <p:nvSpPr>
          <p:cNvPr id="836" name="Callout"/>
          <p:cNvSpPr/>
          <p:nvPr/>
        </p:nvSpPr>
        <p:spPr>
          <a:xfrm>
            <a:off x="10945860" y="9066406"/>
            <a:ext cx="3971529" cy="2259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07" y="0"/>
                </a:moveTo>
                <a:lnTo>
                  <a:pt x="3760" y="3058"/>
                </a:lnTo>
                <a:lnTo>
                  <a:pt x="522" y="3058"/>
                </a:lnTo>
                <a:cubicBezTo>
                  <a:pt x="233" y="3058"/>
                  <a:pt x="0" y="3468"/>
                  <a:pt x="0" y="3976"/>
                </a:cubicBezTo>
                <a:lnTo>
                  <a:pt x="0" y="20682"/>
                </a:lnTo>
                <a:cubicBezTo>
                  <a:pt x="0" y="21190"/>
                  <a:pt x="233" y="21600"/>
                  <a:pt x="522" y="21600"/>
                </a:cubicBezTo>
                <a:lnTo>
                  <a:pt x="21075" y="21600"/>
                </a:lnTo>
                <a:cubicBezTo>
                  <a:pt x="21364" y="21600"/>
                  <a:pt x="21600" y="21190"/>
                  <a:pt x="21600" y="20682"/>
                </a:cubicBezTo>
                <a:lnTo>
                  <a:pt x="21600" y="3976"/>
                </a:lnTo>
                <a:cubicBezTo>
                  <a:pt x="21600" y="3468"/>
                  <a:pt x="21364" y="3058"/>
                  <a:pt x="21075" y="3058"/>
                </a:cubicBezTo>
                <a:lnTo>
                  <a:pt x="5856" y="3058"/>
                </a:lnTo>
                <a:lnTo>
                  <a:pt x="4807" y="0"/>
                </a:lnTo>
                <a:close/>
              </a:path>
            </a:pathLst>
          </a:custGeom>
          <a:solidFill>
            <a:srgbClr val="B7BECB"/>
          </a:solidFill>
          <a:ln w="88900">
            <a:solidFill>
              <a:srgbClr val="FFFFFF"/>
            </a:solidFill>
            <a:miter lim="400000"/>
          </a:ln>
          <a:effectLst>
            <a:outerShdw sx="100000" sy="100000" kx="0" ky="0" algn="b" rotWithShape="0" blurRad="50800" dist="25400" dir="5400000">
              <a:srgbClr val="A19A92">
                <a:alpha val="50000"/>
              </a:srgbClr>
            </a:outerShdw>
          </a:effectLst>
        </p:spPr>
        <p:txBody>
          <a:bodyPr lIns="71437" tIns="71437" rIns="71437" bIns="71437" anchor="ctr"/>
          <a:lstStyle/>
          <a:p>
            <a:pPr>
              <a:defRPr sz="3200">
                <a:solidFill>
                  <a:srgbClr val="FFFFFF"/>
                </a:solidFill>
              </a:defRPr>
            </a:pPr>
          </a:p>
        </p:txBody>
      </p:sp>
      <p:sp>
        <p:nvSpPr>
          <p:cNvPr id="837" name="Classification"/>
          <p:cNvSpPr txBox="1"/>
          <p:nvPr/>
        </p:nvSpPr>
        <p:spPr>
          <a:xfrm>
            <a:off x="11595165" y="10117818"/>
            <a:ext cx="2672919" cy="502334"/>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cap="all" sz="2400">
                <a:solidFill>
                  <a:srgbClr val="FFFFFF"/>
                </a:solidFill>
                <a:latin typeface="Helvetica Neue"/>
                <a:ea typeface="Helvetica Neue"/>
                <a:cs typeface="Helvetica Neue"/>
                <a:sym typeface="Helvetica Neue"/>
              </a:defRPr>
            </a:lvl1pPr>
          </a:lstStyle>
          <a:p>
            <a:pPr/>
            <a:r>
              <a:t>Classification</a:t>
            </a:r>
          </a:p>
        </p:txBody>
      </p:sp>
      <p:sp>
        <p:nvSpPr>
          <p:cNvPr id="838" name="Callout"/>
          <p:cNvSpPr/>
          <p:nvPr/>
        </p:nvSpPr>
        <p:spPr>
          <a:xfrm>
            <a:off x="4265041" y="8071449"/>
            <a:ext cx="3971529" cy="22213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2" y="0"/>
                </a:moveTo>
                <a:cubicBezTo>
                  <a:pt x="233" y="0"/>
                  <a:pt x="0" y="417"/>
                  <a:pt x="0" y="934"/>
                </a:cubicBezTo>
                <a:lnTo>
                  <a:pt x="0" y="17930"/>
                </a:lnTo>
                <a:cubicBezTo>
                  <a:pt x="0" y="18447"/>
                  <a:pt x="233" y="18864"/>
                  <a:pt x="522" y="18864"/>
                </a:cubicBezTo>
                <a:lnTo>
                  <a:pt x="17454" y="18864"/>
                </a:lnTo>
                <a:lnTo>
                  <a:pt x="18500" y="21600"/>
                </a:lnTo>
                <a:lnTo>
                  <a:pt x="19547" y="18864"/>
                </a:lnTo>
                <a:lnTo>
                  <a:pt x="21075" y="18864"/>
                </a:lnTo>
                <a:cubicBezTo>
                  <a:pt x="21364" y="18864"/>
                  <a:pt x="21600" y="18447"/>
                  <a:pt x="21600" y="17930"/>
                </a:cubicBezTo>
                <a:lnTo>
                  <a:pt x="21600" y="934"/>
                </a:lnTo>
                <a:cubicBezTo>
                  <a:pt x="21600" y="417"/>
                  <a:pt x="21364" y="0"/>
                  <a:pt x="21075" y="0"/>
                </a:cubicBezTo>
                <a:lnTo>
                  <a:pt x="522" y="0"/>
                </a:lnTo>
                <a:close/>
              </a:path>
            </a:pathLst>
          </a:custGeom>
          <a:solidFill>
            <a:srgbClr val="FDCDBE"/>
          </a:solidFill>
          <a:ln w="88900">
            <a:solidFill>
              <a:srgbClr val="FFFFFF"/>
            </a:solidFill>
            <a:miter lim="400000"/>
          </a:ln>
          <a:effectLst>
            <a:outerShdw sx="100000" sy="100000" kx="0" ky="0" algn="b" rotWithShape="0" blurRad="50800" dist="25400" dir="5400000">
              <a:srgbClr val="A19A92">
                <a:alpha val="50000"/>
              </a:srgbClr>
            </a:outerShdw>
          </a:effectLst>
        </p:spPr>
        <p:txBody>
          <a:bodyPr lIns="71437" tIns="71437" rIns="71437" bIns="71437" anchor="ctr"/>
          <a:lstStyle/>
          <a:p>
            <a:pPr>
              <a:defRPr sz="3200">
                <a:solidFill>
                  <a:srgbClr val="FFFFFF"/>
                </a:solidFill>
              </a:defRPr>
            </a:pPr>
          </a:p>
        </p:txBody>
      </p:sp>
      <p:sp>
        <p:nvSpPr>
          <p:cNvPr id="839" name="Data pre-processing"/>
          <p:cNvSpPr txBox="1"/>
          <p:nvPr/>
        </p:nvSpPr>
        <p:spPr>
          <a:xfrm>
            <a:off x="4358086" y="8764110"/>
            <a:ext cx="3785439" cy="502334"/>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cap="all" sz="2400">
                <a:solidFill>
                  <a:srgbClr val="FFFFFF"/>
                </a:solidFill>
                <a:latin typeface="Helvetica Neue"/>
                <a:ea typeface="Helvetica Neue"/>
                <a:cs typeface="Helvetica Neue"/>
                <a:sym typeface="Helvetica Neue"/>
              </a:defRPr>
            </a:lvl1pPr>
          </a:lstStyle>
          <a:p>
            <a:pPr/>
            <a:r>
              <a:t>Data pre-processing</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1" name="Delay duration"/>
          <p:cNvSpPr txBox="1"/>
          <p:nvPr/>
        </p:nvSpPr>
        <p:spPr>
          <a:xfrm>
            <a:off x="10222928" y="2813137"/>
            <a:ext cx="3938144" cy="651051"/>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cap="all" sz="3400">
                <a:solidFill>
                  <a:srgbClr val="AC98B2"/>
                </a:solidFill>
                <a:latin typeface="Helvetica Neue"/>
                <a:ea typeface="Helvetica Neue"/>
                <a:cs typeface="Helvetica Neue"/>
                <a:sym typeface="Helvetica Neue"/>
              </a:defRPr>
            </a:lvl1pPr>
          </a:lstStyle>
          <a:p>
            <a:pPr/>
            <a:r>
              <a:t>Delay duration</a:t>
            </a:r>
          </a:p>
        </p:txBody>
      </p:sp>
      <p:sp>
        <p:nvSpPr>
          <p:cNvPr id="842" name="Regression algorithms"/>
          <p:cNvSpPr txBox="1"/>
          <p:nvPr/>
        </p:nvSpPr>
        <p:spPr>
          <a:xfrm>
            <a:off x="7388969" y="1231108"/>
            <a:ext cx="9821441" cy="128453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pc="0" sz="7800">
                <a:latin typeface="Helvetica Neue UltraLight"/>
                <a:ea typeface="Helvetica Neue UltraLight"/>
                <a:cs typeface="Helvetica Neue UltraLight"/>
                <a:sym typeface="Helvetica Neue UltraLight"/>
              </a:defRPr>
            </a:lvl1pPr>
          </a:lstStyle>
          <a:p>
            <a:pPr/>
            <a:r>
              <a:t>Regression algorithms</a:t>
            </a:r>
          </a:p>
        </p:txBody>
      </p:sp>
      <p:sp>
        <p:nvSpPr>
          <p:cNvPr id="843" name="The choice of regressor varies with the kind of dataset and the way data is distributed in the data"/>
          <p:cNvSpPr txBox="1"/>
          <p:nvPr/>
        </p:nvSpPr>
        <p:spPr>
          <a:xfrm>
            <a:off x="5860249" y="11355123"/>
            <a:ext cx="13423126" cy="50233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2400">
                <a:latin typeface="Helvetica Neue Light"/>
                <a:ea typeface="Helvetica Neue Light"/>
                <a:cs typeface="Helvetica Neue Light"/>
                <a:sym typeface="Helvetica Neue Light"/>
              </a:defRPr>
            </a:lvl1pPr>
          </a:lstStyle>
          <a:p>
            <a:pPr/>
            <a:r>
              <a:t>The choice of regressor varies with the kind of dataset and the way data is distributed in the data</a:t>
            </a:r>
          </a:p>
        </p:txBody>
      </p:sp>
      <p:sp>
        <p:nvSpPr>
          <p:cNvPr id="844" name="Ridge Regressor"/>
          <p:cNvSpPr txBox="1"/>
          <p:nvPr/>
        </p:nvSpPr>
        <p:spPr>
          <a:xfrm>
            <a:off x="16278809" y="9382933"/>
            <a:ext cx="4823015" cy="51466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2500">
                <a:latin typeface="Helvetica Neue Light"/>
                <a:ea typeface="Helvetica Neue Light"/>
                <a:cs typeface="Helvetica Neue Light"/>
                <a:sym typeface="Helvetica Neue Light"/>
              </a:defRPr>
            </a:lvl1pPr>
          </a:lstStyle>
          <a:p>
            <a:pPr/>
            <a:r>
              <a:t>Ridge Regressor</a:t>
            </a:r>
          </a:p>
        </p:txBody>
      </p:sp>
      <p:sp>
        <p:nvSpPr>
          <p:cNvPr id="845" name="Gradient Boosting Regressor"/>
          <p:cNvSpPr txBox="1"/>
          <p:nvPr/>
        </p:nvSpPr>
        <p:spPr>
          <a:xfrm>
            <a:off x="15274814" y="3997291"/>
            <a:ext cx="3877173" cy="89566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500">
                <a:latin typeface="Helvetica Neue Light"/>
                <a:ea typeface="Helvetica Neue Light"/>
                <a:cs typeface="Helvetica Neue Light"/>
                <a:sym typeface="Helvetica Neue Light"/>
              </a:defRPr>
            </a:lvl1pPr>
          </a:lstStyle>
          <a:p>
            <a:pPr/>
            <a:r>
              <a:t>Gradient Boosting Regressor</a:t>
            </a:r>
          </a:p>
        </p:txBody>
      </p:sp>
      <p:sp>
        <p:nvSpPr>
          <p:cNvPr id="846" name="Random Forest"/>
          <p:cNvSpPr txBox="1"/>
          <p:nvPr/>
        </p:nvSpPr>
        <p:spPr>
          <a:xfrm>
            <a:off x="4269098" y="6910444"/>
            <a:ext cx="2636153" cy="51466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500">
                <a:latin typeface="Helvetica Neue Light"/>
                <a:ea typeface="Helvetica Neue Light"/>
                <a:cs typeface="Helvetica Neue Light"/>
                <a:sym typeface="Helvetica Neue Light"/>
              </a:defRPr>
            </a:lvl1pPr>
          </a:lstStyle>
          <a:p>
            <a:pPr/>
            <a:r>
              <a:t>Random Forest</a:t>
            </a:r>
          </a:p>
        </p:txBody>
      </p:sp>
      <p:sp>
        <p:nvSpPr>
          <p:cNvPr id="847" name="1"/>
          <p:cNvSpPr txBox="1"/>
          <p:nvPr/>
        </p:nvSpPr>
        <p:spPr>
          <a:xfrm>
            <a:off x="9127265" y="4442912"/>
            <a:ext cx="508733"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a:latin typeface="Helvetica"/>
                <a:ea typeface="Helvetica"/>
                <a:cs typeface="Helvetica"/>
                <a:sym typeface="Helvetica"/>
              </a:defRPr>
            </a:lvl1pPr>
          </a:lstStyle>
          <a:p>
            <a:pPr/>
            <a:r>
              <a:t>1</a:t>
            </a:r>
          </a:p>
        </p:txBody>
      </p:sp>
      <p:sp>
        <p:nvSpPr>
          <p:cNvPr id="848" name="2"/>
          <p:cNvSpPr txBox="1"/>
          <p:nvPr/>
        </p:nvSpPr>
        <p:spPr>
          <a:xfrm>
            <a:off x="7934796" y="6715339"/>
            <a:ext cx="508733"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a:latin typeface="Helvetica"/>
                <a:ea typeface="Helvetica"/>
                <a:cs typeface="Helvetica"/>
                <a:sym typeface="Helvetica"/>
              </a:defRPr>
            </a:lvl1pPr>
          </a:lstStyle>
          <a:p>
            <a:pPr/>
            <a:r>
              <a:t>2</a:t>
            </a:r>
          </a:p>
        </p:txBody>
      </p:sp>
      <p:sp>
        <p:nvSpPr>
          <p:cNvPr id="849" name="3"/>
          <p:cNvSpPr txBox="1"/>
          <p:nvPr/>
        </p:nvSpPr>
        <p:spPr>
          <a:xfrm>
            <a:off x="8863261" y="8952224"/>
            <a:ext cx="508733"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a:latin typeface="Helvetica"/>
                <a:ea typeface="Helvetica"/>
                <a:cs typeface="Helvetica"/>
                <a:sym typeface="Helvetica"/>
              </a:defRPr>
            </a:lvl1pPr>
          </a:lstStyle>
          <a:p>
            <a:pPr/>
            <a:r>
              <a:t>3</a:t>
            </a:r>
          </a:p>
        </p:txBody>
      </p:sp>
      <p:sp>
        <p:nvSpPr>
          <p:cNvPr id="850" name="4"/>
          <p:cNvSpPr txBox="1"/>
          <p:nvPr/>
        </p:nvSpPr>
        <p:spPr>
          <a:xfrm>
            <a:off x="15012006" y="8952224"/>
            <a:ext cx="508732"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a:latin typeface="Helvetica"/>
                <a:ea typeface="Helvetica"/>
                <a:cs typeface="Helvetica"/>
                <a:sym typeface="Helvetica"/>
              </a:defRPr>
            </a:lvl1pPr>
          </a:lstStyle>
          <a:p>
            <a:pPr/>
            <a:r>
              <a:t>4</a:t>
            </a:r>
          </a:p>
        </p:txBody>
      </p:sp>
      <p:sp>
        <p:nvSpPr>
          <p:cNvPr id="851" name="5"/>
          <p:cNvSpPr txBox="1"/>
          <p:nvPr/>
        </p:nvSpPr>
        <p:spPr>
          <a:xfrm>
            <a:off x="15940471" y="6715339"/>
            <a:ext cx="508733"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a:latin typeface="Helvetica"/>
                <a:ea typeface="Helvetica"/>
                <a:cs typeface="Helvetica"/>
                <a:sym typeface="Helvetica"/>
              </a:defRPr>
            </a:lvl1pPr>
          </a:lstStyle>
          <a:p>
            <a:pPr/>
            <a:r>
              <a:t>5</a:t>
            </a:r>
          </a:p>
        </p:txBody>
      </p:sp>
      <p:sp>
        <p:nvSpPr>
          <p:cNvPr id="852" name="6"/>
          <p:cNvSpPr txBox="1"/>
          <p:nvPr/>
        </p:nvSpPr>
        <p:spPr>
          <a:xfrm>
            <a:off x="14784554" y="4442912"/>
            <a:ext cx="508733"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a:latin typeface="Helvetica"/>
                <a:ea typeface="Helvetica"/>
                <a:cs typeface="Helvetica"/>
                <a:sym typeface="Helvetica"/>
              </a:defRPr>
            </a:lvl1pPr>
          </a:lstStyle>
          <a:p>
            <a:pPr/>
            <a:r>
              <a:t>6</a:t>
            </a:r>
          </a:p>
        </p:txBody>
      </p:sp>
      <p:sp>
        <p:nvSpPr>
          <p:cNvPr id="853" name="Linear Regressor"/>
          <p:cNvSpPr txBox="1"/>
          <p:nvPr/>
        </p:nvSpPr>
        <p:spPr>
          <a:xfrm>
            <a:off x="5278425" y="4548725"/>
            <a:ext cx="2794001" cy="51466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500">
                <a:latin typeface="Helvetica Neue Light"/>
                <a:ea typeface="Helvetica Neue Light"/>
                <a:cs typeface="Helvetica Neue Light"/>
                <a:sym typeface="Helvetica Neue Light"/>
              </a:defRPr>
            </a:lvl1pPr>
          </a:lstStyle>
          <a:p>
            <a:pPr/>
            <a:r>
              <a:t>Linear Regressor</a:t>
            </a:r>
          </a:p>
        </p:txBody>
      </p:sp>
      <p:sp>
        <p:nvSpPr>
          <p:cNvPr id="854" name="Lasso regressor"/>
          <p:cNvSpPr txBox="1"/>
          <p:nvPr/>
        </p:nvSpPr>
        <p:spPr>
          <a:xfrm>
            <a:off x="5278425" y="9452778"/>
            <a:ext cx="2794001" cy="51466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500">
                <a:latin typeface="Helvetica Neue Light"/>
                <a:ea typeface="Helvetica Neue Light"/>
                <a:cs typeface="Helvetica Neue Light"/>
                <a:sym typeface="Helvetica Neue Light"/>
              </a:defRPr>
            </a:lvl1pPr>
          </a:lstStyle>
          <a:p>
            <a:pPr/>
            <a:r>
              <a:t>Lasso regressor</a:t>
            </a:r>
          </a:p>
        </p:txBody>
      </p:sp>
      <p:sp>
        <p:nvSpPr>
          <p:cNvPr id="855" name="Extra Trees"/>
          <p:cNvSpPr txBox="1"/>
          <p:nvPr/>
        </p:nvSpPr>
        <p:spPr>
          <a:xfrm>
            <a:off x="17293316" y="6910444"/>
            <a:ext cx="2794001" cy="51466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2500">
                <a:latin typeface="Helvetica Neue Light"/>
                <a:ea typeface="Helvetica Neue Light"/>
                <a:cs typeface="Helvetica Neue Light"/>
                <a:sym typeface="Helvetica Neue Light"/>
              </a:defRPr>
            </a:lvl1pPr>
          </a:lstStyle>
          <a:p>
            <a:pPr/>
            <a:r>
              <a:t>Extra Trees</a:t>
            </a:r>
          </a:p>
        </p:txBody>
      </p:sp>
      <p:grpSp>
        <p:nvGrpSpPr>
          <p:cNvPr id="858" name="Image Gallery"/>
          <p:cNvGrpSpPr/>
          <p:nvPr/>
        </p:nvGrpSpPr>
        <p:grpSpPr>
          <a:xfrm>
            <a:off x="10902689" y="6179332"/>
            <a:ext cx="2794001" cy="2818844"/>
            <a:chOff x="0" y="0"/>
            <a:chExt cx="2794000" cy="2818842"/>
          </a:xfrm>
        </p:grpSpPr>
        <p:pic>
          <p:nvPicPr>
            <p:cNvPr id="856" name="regression.png" descr="regression.png"/>
            <p:cNvPicPr>
              <a:picLocks noChangeAspect="1"/>
            </p:cNvPicPr>
            <p:nvPr/>
          </p:nvPicPr>
          <p:blipFill>
            <a:blip r:embed="rId2">
              <a:extLst/>
            </a:blip>
            <a:srcRect l="0" t="7964" r="0" b="7964"/>
            <a:stretch>
              <a:fillRect/>
            </a:stretch>
          </p:blipFill>
          <p:spPr>
            <a:xfrm>
              <a:off x="0" y="0"/>
              <a:ext cx="2794000" cy="2348943"/>
            </a:xfrm>
            <a:prstGeom prst="rect">
              <a:avLst/>
            </a:prstGeom>
            <a:ln w="12700" cap="flat">
              <a:noFill/>
              <a:miter lim="400000"/>
            </a:ln>
            <a:effectLst/>
          </p:spPr>
        </p:pic>
        <p:sp>
          <p:nvSpPr>
            <p:cNvPr id="857" name="Caption"/>
            <p:cNvSpPr/>
            <p:nvPr/>
          </p:nvSpPr>
          <p:spPr>
            <a:xfrm>
              <a:off x="0" y="2425142"/>
              <a:ext cx="2794000"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gn="l" defTabSz="642937">
                <a:defRPr sz="1600">
                  <a:latin typeface="Helvetica"/>
                  <a:ea typeface="Helvetica"/>
                  <a:cs typeface="Helvetica"/>
                  <a:sym typeface="Helvetica"/>
                </a:defRPr>
              </a:lvl1pPr>
            </a:lstStyle>
            <a:p>
              <a:pPr/>
              <a:r>
                <a:t>Caption</a:t>
              </a: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6" name="Line"/>
          <p:cNvSpPr/>
          <p:nvPr/>
        </p:nvSpPr>
        <p:spPr>
          <a:xfrm flipH="1" flipV="1">
            <a:off x="8891038" y="1794193"/>
            <a:ext cx="5687562" cy="4170677"/>
          </a:xfrm>
          <a:prstGeom prst="line">
            <a:avLst/>
          </a:prstGeom>
          <a:ln w="12700">
            <a:solidFill>
              <a:srgbClr val="FFFFFF"/>
            </a:solidFill>
            <a:miter lim="400000"/>
          </a:ln>
        </p:spPr>
        <p:txBody>
          <a:bodyPr lIns="71437" tIns="71437" rIns="71437" bIns="71437" anchor="ctr"/>
          <a:lstStyle/>
          <a:p>
            <a:pPr>
              <a:defRPr sz="3200"/>
            </a:pPr>
          </a:p>
        </p:txBody>
      </p:sp>
      <p:sp>
        <p:nvSpPr>
          <p:cNvPr id="637" name="Aviation Industry and delays…"/>
          <p:cNvSpPr txBox="1"/>
          <p:nvPr>
            <p:ph type="body" idx="22"/>
          </p:nvPr>
        </p:nvSpPr>
        <p:spPr>
          <a:xfrm>
            <a:off x="2571154" y="4280876"/>
            <a:ext cx="18688767" cy="7101177"/>
          </a:xfrm>
          <a:prstGeom prst="rect">
            <a:avLst/>
          </a:prstGeom>
        </p:spPr>
        <p:txBody>
          <a:bodyPr/>
          <a:lstStyle/>
          <a:p>
            <a:pPr>
              <a:spcBef>
                <a:spcPts val="4500"/>
              </a:spcBef>
              <a:defRPr b="1" sz="3800">
                <a:latin typeface="Helvetica Neue"/>
                <a:ea typeface="Helvetica Neue"/>
                <a:cs typeface="Helvetica Neue"/>
                <a:sym typeface="Helvetica Neue"/>
              </a:defRPr>
            </a:pPr>
            <a:r>
              <a:t>Aviation Industry and delays </a:t>
            </a:r>
          </a:p>
          <a:p>
            <a:pPr>
              <a:spcBef>
                <a:spcPts val="4500"/>
              </a:spcBef>
              <a:defRPr sz="3800">
                <a:latin typeface="Helvetica Neue Light"/>
                <a:ea typeface="Helvetica Neue Light"/>
                <a:cs typeface="Helvetica Neue Light"/>
                <a:sym typeface="Helvetica Neue Light"/>
              </a:defRPr>
            </a:pPr>
          </a:p>
          <a:p>
            <a:pPr>
              <a:spcBef>
                <a:spcPts val="4500"/>
              </a:spcBef>
              <a:defRPr sz="3800">
                <a:latin typeface="Helvetica Neue Light"/>
                <a:ea typeface="Helvetica Neue Light"/>
                <a:cs typeface="Helvetica Neue Light"/>
                <a:sym typeface="Helvetica Neue Light"/>
              </a:defRPr>
            </a:pPr>
            <a:r>
              <a:t>Over the last twenty years, air travel has been increasingly preferred among travellers because of its speed and comfort. This has led to phenomenal growth in aviation industry in turn increasing air-traffic congestion causing flight delays. A flight delay occurs when a flight departs or arrives at the airport later than the scheduled time . Factors like air traffic, weather conditions, bird strikes, mechanical problems, seasonal demands, airline policies and technical issues create flight delays. </a:t>
            </a:r>
          </a:p>
        </p:txBody>
      </p:sp>
      <p:sp>
        <p:nvSpPr>
          <p:cNvPr id="638" name="INTRODUCTION"/>
          <p:cNvSpPr txBox="1"/>
          <p:nvPr>
            <p:ph type="body" idx="23"/>
          </p:nvPr>
        </p:nvSpPr>
        <p:spPr>
          <a:xfrm>
            <a:off x="8867855" y="1939286"/>
            <a:ext cx="6095366" cy="1060572"/>
          </a:xfrm>
          <a:prstGeom prst="rect">
            <a:avLst/>
          </a:prstGeom>
        </p:spPr>
        <p:txBody>
          <a:bodyPr/>
          <a:lstStyle>
            <a:lvl1pPr>
              <a:defRPr b="1">
                <a:latin typeface="Helvetica Neue"/>
                <a:ea typeface="Helvetica Neue"/>
                <a:cs typeface="Helvetica Neue"/>
                <a:sym typeface="Helvetica Neue"/>
              </a:defRPr>
            </a:lvl1pPr>
          </a:lstStyle>
          <a:p>
            <a:pPr/>
            <a:r>
              <a:t>INTRODUCTION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0" name="A form of optimization, that regularizes or shrinks the coefficient estimates towards zero. The ultimate goal is to reduce the cost function. The cost function quantifies the error between predicted values and expected values. The Residual Sum of Squares"/>
          <p:cNvSpPr txBox="1"/>
          <p:nvPr/>
        </p:nvSpPr>
        <p:spPr>
          <a:xfrm>
            <a:off x="1077858" y="2715125"/>
            <a:ext cx="8901923" cy="191240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spcBef>
                <a:spcPts val="5900"/>
              </a:spcBef>
              <a:defRPr sz="2300">
                <a:latin typeface="Helvetica Neue Light"/>
                <a:ea typeface="Helvetica Neue Light"/>
                <a:cs typeface="Helvetica Neue Light"/>
                <a:sym typeface="Helvetica Neue Light"/>
              </a:defRPr>
            </a:lvl1pPr>
          </a:lstStyle>
          <a:p>
            <a:pPr/>
            <a:r>
              <a:t>A form of optimization, that regularizes or shrinks the coefficient estimates towards zero. The ultimate goal is to reduce the cost function. The cost function quantifies the error between predicted values and expected values. The Residual Sum of Squares(RSS) is the most commonly used cost function. </a:t>
            </a:r>
          </a:p>
        </p:txBody>
      </p:sp>
      <p:sp>
        <p:nvSpPr>
          <p:cNvPr id="861" name="Regularization"/>
          <p:cNvSpPr txBox="1"/>
          <p:nvPr/>
        </p:nvSpPr>
        <p:spPr>
          <a:xfrm>
            <a:off x="-1319602" y="969779"/>
            <a:ext cx="9821440" cy="1160279"/>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pc="0" sz="7000">
                <a:latin typeface="Helvetica Neue UltraLight"/>
                <a:ea typeface="Helvetica Neue UltraLight"/>
                <a:cs typeface="Helvetica Neue UltraLight"/>
                <a:sym typeface="Helvetica Neue UltraLight"/>
              </a:defRPr>
            </a:lvl1pPr>
          </a:lstStyle>
          <a:p>
            <a:pPr/>
            <a:r>
              <a:t>Regularization</a:t>
            </a:r>
          </a:p>
        </p:txBody>
      </p:sp>
      <p:sp>
        <p:nvSpPr>
          <p:cNvPr id="862" name="Equation"/>
          <p:cNvSpPr txBox="1"/>
          <p:nvPr/>
        </p:nvSpPr>
        <p:spPr>
          <a:xfrm>
            <a:off x="2057422" y="5497662"/>
            <a:ext cx="4678934" cy="386189"/>
          </a:xfrm>
          <a:prstGeom prst="rect">
            <a:avLst/>
          </a:prstGeom>
          <a:ln w="12700">
            <a:miter lim="400000"/>
          </a:ln>
        </p:spPr>
        <p:txBody>
          <a:bodyPr wrap="none" lIns="0" tIns="0" rIns="0" bIns="0">
            <a:spAutoFit/>
          </a:bodyPr>
          <a:lstStyle/>
          <a:p>
            <a:pPr algn="l" defTabSz="914400" latinLnBrk="1">
              <a:defRPr sz="1800"/>
            </a:pPr>
            <a14:m>
              <m:oMathPara>
                <m:oMathParaPr>
                  <m:jc m:val="centerGroup"/>
                </m:oMathParaPr>
                <m:oMath>
                  <m:limUpp>
                    <m:e>
                      <m:sSub>
                        <m:e>
                          <m:r>
                            <a:rPr xmlns:a="http://schemas.openxmlformats.org/drawingml/2006/main" sz="2800" i="1">
                              <a:solidFill>
                                <a:srgbClr val="000000"/>
                              </a:solidFill>
                              <a:latin typeface="Cambria Math" panose="02040503050406030204" pitchFamily="18" charset="0"/>
                            </a:rPr>
                            <m:t>y</m:t>
                          </m:r>
                        </m:e>
                        <m:sub>
                          <m:r>
                            <a:rPr xmlns:a="http://schemas.openxmlformats.org/drawingml/2006/main" sz="2800" i="1">
                              <a:solidFill>
                                <a:srgbClr val="000000"/>
                              </a:solidFill>
                              <a:latin typeface="Cambria Math" panose="02040503050406030204" pitchFamily="18" charset="0"/>
                            </a:rPr>
                            <m:t>i</m:t>
                          </m:r>
                        </m:sub>
                      </m:sSub>
                    </m:e>
                    <m:lim>
                      <m:r>
                        <a:rPr xmlns:a="http://schemas.openxmlformats.org/drawingml/2006/main" sz="2800" i="1">
                          <a:solidFill>
                            <a:srgbClr val="000000"/>
                          </a:solidFill>
                          <a:latin typeface="Cambria Math" panose="02040503050406030204" pitchFamily="18" charset="0"/>
                        </a:rPr>
                        <m:t>̂</m:t>
                      </m:r>
                    </m:lim>
                  </m:limUpp>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β</m:t>
                      </m:r>
                    </m:e>
                    <m:sub>
                      <m:r>
                        <a:rPr xmlns:a="http://schemas.openxmlformats.org/drawingml/2006/main" sz="2800" i="1">
                          <a:solidFill>
                            <a:srgbClr val="000000"/>
                          </a:solidFill>
                          <a:latin typeface="Cambria Math" panose="02040503050406030204" pitchFamily="18" charset="0"/>
                        </a:rPr>
                        <m:t>0</m:t>
                      </m:r>
                    </m:sub>
                  </m:sSub>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β</m:t>
                      </m:r>
                    </m:e>
                    <m:sub>
                      <m:r>
                        <a:rPr xmlns:a="http://schemas.openxmlformats.org/drawingml/2006/main" sz="2800" i="1">
                          <a:solidFill>
                            <a:srgbClr val="000000"/>
                          </a:solidFill>
                          <a:latin typeface="Cambria Math" panose="02040503050406030204" pitchFamily="18" charset="0"/>
                        </a:rPr>
                        <m:t>1</m:t>
                      </m:r>
                    </m:sub>
                  </m:sSub>
                  <m:sSub>
                    <m:e>
                      <m:r>
                        <a:rPr xmlns:a="http://schemas.openxmlformats.org/drawingml/2006/main" sz="2800" i="1">
                          <a:solidFill>
                            <a:srgbClr val="000000"/>
                          </a:solidFill>
                          <a:latin typeface="Cambria Math" panose="02040503050406030204" pitchFamily="18" charset="0"/>
                        </a:rPr>
                        <m:t>x</m:t>
                      </m:r>
                    </m:e>
                    <m:sub>
                      <m:r>
                        <a:rPr xmlns:a="http://schemas.openxmlformats.org/drawingml/2006/main" sz="2800" i="1">
                          <a:solidFill>
                            <a:srgbClr val="000000"/>
                          </a:solidFill>
                          <a:latin typeface="Cambria Math" panose="02040503050406030204" pitchFamily="18" charset="0"/>
                        </a:rPr>
                        <m:t>1</m:t>
                      </m:r>
                    </m:sub>
                  </m:sSub>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β</m:t>
                      </m:r>
                    </m:e>
                    <m:sub>
                      <m:r>
                        <a:rPr xmlns:a="http://schemas.openxmlformats.org/drawingml/2006/main" sz="2800" i="1">
                          <a:solidFill>
                            <a:srgbClr val="000000"/>
                          </a:solidFill>
                          <a:latin typeface="Cambria Math" panose="02040503050406030204" pitchFamily="18" charset="0"/>
                        </a:rPr>
                        <m:t>2</m:t>
                      </m:r>
                    </m:sub>
                  </m:sSub>
                  <m:sSub>
                    <m:e>
                      <m:r>
                        <a:rPr xmlns:a="http://schemas.openxmlformats.org/drawingml/2006/main" sz="2800" i="1">
                          <a:solidFill>
                            <a:srgbClr val="000000"/>
                          </a:solidFill>
                          <a:latin typeface="Cambria Math" panose="02040503050406030204" pitchFamily="18" charset="0"/>
                        </a:rPr>
                        <m:t>x</m:t>
                      </m:r>
                    </m:e>
                    <m:sub>
                      <m:r>
                        <a:rPr xmlns:a="http://schemas.openxmlformats.org/drawingml/2006/main" sz="2800" i="1">
                          <a:solidFill>
                            <a:srgbClr val="000000"/>
                          </a:solidFill>
                          <a:latin typeface="Cambria Math" panose="02040503050406030204" pitchFamily="18" charset="0"/>
                        </a:rPr>
                        <m:t>2</m:t>
                      </m:r>
                    </m:sub>
                  </m:sSub>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β</m:t>
                      </m:r>
                    </m:e>
                    <m:sub>
                      <m:r>
                        <a:rPr xmlns:a="http://schemas.openxmlformats.org/drawingml/2006/main" sz="2800" i="1">
                          <a:solidFill>
                            <a:srgbClr val="000000"/>
                          </a:solidFill>
                          <a:latin typeface="Cambria Math" panose="02040503050406030204" pitchFamily="18" charset="0"/>
                        </a:rPr>
                        <m:t>p</m:t>
                      </m:r>
                    </m:sub>
                  </m:sSub>
                  <m:sSub>
                    <m:e>
                      <m:r>
                        <a:rPr xmlns:a="http://schemas.openxmlformats.org/drawingml/2006/main" sz="2800" i="1">
                          <a:solidFill>
                            <a:srgbClr val="000000"/>
                          </a:solidFill>
                          <a:latin typeface="Cambria Math" panose="02040503050406030204" pitchFamily="18" charset="0"/>
                        </a:rPr>
                        <m:t>x</m:t>
                      </m:r>
                    </m:e>
                    <m:sub>
                      <m:r>
                        <a:rPr xmlns:a="http://schemas.openxmlformats.org/drawingml/2006/main" sz="2800" i="1">
                          <a:solidFill>
                            <a:srgbClr val="000000"/>
                          </a:solidFill>
                          <a:latin typeface="Cambria Math" panose="02040503050406030204" pitchFamily="18" charset="0"/>
                        </a:rPr>
                        <m:t>p</m:t>
                      </m:r>
                    </m:sub>
                  </m:sSub>
                </m:oMath>
              </m:oMathPara>
            </a14:m>
            <a:endParaRPr sz="2800"/>
          </a:p>
        </p:txBody>
      </p:sp>
      <p:sp>
        <p:nvSpPr>
          <p:cNvPr id="863" name="Equation"/>
          <p:cNvSpPr txBox="1"/>
          <p:nvPr/>
        </p:nvSpPr>
        <p:spPr>
          <a:xfrm>
            <a:off x="2661506" y="6753986"/>
            <a:ext cx="2743904" cy="954477"/>
          </a:xfrm>
          <a:prstGeom prst="rect">
            <a:avLst/>
          </a:prstGeom>
          <a:ln w="12700">
            <a:miter lim="400000"/>
          </a:ln>
        </p:spPr>
        <p:txBody>
          <a:bodyPr wrap="none" lIns="0" tIns="0" rIns="0" bIns="0">
            <a:spAutoFit/>
          </a:bodyPr>
          <a:lstStyle/>
          <a:p>
            <a:pPr algn="l" defTabSz="914400" latinLnBrk="1">
              <a:defRPr sz="1800"/>
            </a:pPr>
            <a14:m>
              <m:oMathPara>
                <m:oMathParaPr>
                  <m:jc m:val="centerGroup"/>
                </m:oMathParaPr>
                <m:oMath>
                  <m:r>
                    <a:rPr xmlns:a="http://schemas.openxmlformats.org/drawingml/2006/main" sz="2800" i="1">
                      <a:solidFill>
                        <a:srgbClr val="000000"/>
                      </a:solidFill>
                      <a:latin typeface="Cambria Math" panose="02040503050406030204" pitchFamily="18" charset="0"/>
                    </a:rPr>
                    <m:t>R</m:t>
                  </m:r>
                  <m:r>
                    <a:rPr xmlns:a="http://schemas.openxmlformats.org/drawingml/2006/main" sz="2800" i="1">
                      <a:solidFill>
                        <a:srgbClr val="000000"/>
                      </a:solidFill>
                      <a:latin typeface="Cambria Math" panose="02040503050406030204" pitchFamily="18" charset="0"/>
                    </a:rPr>
                    <m:t>S</m:t>
                  </m:r>
                  <m:r>
                    <a:rPr xmlns:a="http://schemas.openxmlformats.org/drawingml/2006/main" sz="2800" i="1">
                      <a:solidFill>
                        <a:srgbClr val="000000"/>
                      </a:solidFill>
                      <a:latin typeface="Cambria Math" panose="02040503050406030204" pitchFamily="18" charset="0"/>
                    </a:rPr>
                    <m:t>S</m:t>
                  </m:r>
                  <m:r>
                    <a:rPr xmlns:a="http://schemas.openxmlformats.org/drawingml/2006/main" sz="2800" i="1">
                      <a:solidFill>
                        <a:srgbClr val="000000"/>
                      </a:solidFill>
                      <a:latin typeface="Cambria Math" panose="02040503050406030204" pitchFamily="18" charset="0"/>
                    </a:rPr>
                    <m:t>=</m:t>
                  </m:r>
                  <m:limUpp>
                    <m:e>
                      <m:limLow>
                        <m:e>
                          <m:r>
                            <a:rPr xmlns:a="http://schemas.openxmlformats.org/drawingml/2006/main" sz="2800" i="1">
                              <a:solidFill>
                                <a:srgbClr val="000000"/>
                              </a:solidFill>
                              <a:latin typeface="Cambria Math" panose="02040503050406030204" pitchFamily="18" charset="0"/>
                            </a:rPr>
                            <m:t>∑</m:t>
                          </m:r>
                        </m:e>
                        <m:lim>
                          <m:r>
                            <a:rPr xmlns:a="http://schemas.openxmlformats.org/drawingml/2006/main" sz="2800" i="1">
                              <a:solidFill>
                                <a:srgbClr val="000000"/>
                              </a:solidFill>
                              <a:latin typeface="Cambria Math" panose="02040503050406030204" pitchFamily="18" charset="0"/>
                            </a:rPr>
                            <m:t>i</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1</m:t>
                          </m:r>
                        </m:lim>
                      </m:limLow>
                    </m:e>
                    <m:lim>
                      <m:r>
                        <a:rPr xmlns:a="http://schemas.openxmlformats.org/drawingml/2006/main" sz="2800" i="1">
                          <a:solidFill>
                            <a:srgbClr val="000000"/>
                          </a:solidFill>
                          <a:latin typeface="Cambria Math" panose="02040503050406030204" pitchFamily="18" charset="0"/>
                        </a:rPr>
                        <m:t>n</m:t>
                      </m:r>
                    </m:lim>
                  </m:limUpp>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y</m:t>
                      </m:r>
                    </m:e>
                    <m:sub>
                      <m:r>
                        <a:rPr xmlns:a="http://schemas.openxmlformats.org/drawingml/2006/main" sz="2800" i="1">
                          <a:solidFill>
                            <a:srgbClr val="000000"/>
                          </a:solidFill>
                          <a:latin typeface="Cambria Math" panose="02040503050406030204" pitchFamily="18" charset="0"/>
                        </a:rPr>
                        <m:t>i</m:t>
                      </m:r>
                    </m:sub>
                  </m:sSub>
                  <m:r>
                    <a:rPr xmlns:a="http://schemas.openxmlformats.org/drawingml/2006/main" sz="2800" i="1">
                      <a:solidFill>
                        <a:srgbClr val="000000"/>
                      </a:solidFill>
                      <a:latin typeface="Cambria Math" panose="02040503050406030204" pitchFamily="18" charset="0"/>
                    </a:rPr>
                    <m:t>-</m:t>
                  </m:r>
                  <m:limUpp>
                    <m:e>
                      <m:sSub>
                        <m:e>
                          <m:r>
                            <a:rPr xmlns:a="http://schemas.openxmlformats.org/drawingml/2006/main" sz="2800" i="1">
                              <a:solidFill>
                                <a:srgbClr val="000000"/>
                              </a:solidFill>
                              <a:latin typeface="Cambria Math" panose="02040503050406030204" pitchFamily="18" charset="0"/>
                            </a:rPr>
                            <m:t>y</m:t>
                          </m:r>
                        </m:e>
                        <m:sub>
                          <m:r>
                            <a:rPr xmlns:a="http://schemas.openxmlformats.org/drawingml/2006/main" sz="2800" i="1">
                              <a:solidFill>
                                <a:srgbClr val="000000"/>
                              </a:solidFill>
                              <a:latin typeface="Cambria Math" panose="02040503050406030204" pitchFamily="18" charset="0"/>
                            </a:rPr>
                            <m:t>i</m:t>
                          </m:r>
                        </m:sub>
                      </m:sSub>
                    </m:e>
                    <m:lim>
                      <m:r>
                        <a:rPr xmlns:a="http://schemas.openxmlformats.org/drawingml/2006/main" sz="2800" i="1">
                          <a:solidFill>
                            <a:srgbClr val="000000"/>
                          </a:solidFill>
                          <a:latin typeface="Cambria Math" panose="02040503050406030204" pitchFamily="18" charset="0"/>
                        </a:rPr>
                        <m:t>̂</m:t>
                      </m:r>
                    </m:lim>
                  </m:limUpp>
                  <m:sSup>
                    <m:e>
                      <m:r>
                        <a:rPr xmlns:a="http://schemas.openxmlformats.org/drawingml/2006/main" sz="2800" i="1">
                          <a:solidFill>
                            <a:srgbClr val="000000"/>
                          </a:solidFill>
                          <a:latin typeface="Cambria Math" panose="02040503050406030204" pitchFamily="18" charset="0"/>
                        </a:rPr>
                        <m:t>)</m:t>
                      </m:r>
                    </m:e>
                    <m:sup>
                      <m:r>
                        <a:rPr xmlns:a="http://schemas.openxmlformats.org/drawingml/2006/main" sz="2800" i="1">
                          <a:solidFill>
                            <a:srgbClr val="000000"/>
                          </a:solidFill>
                          <a:latin typeface="Cambria Math" panose="02040503050406030204" pitchFamily="18" charset="0"/>
                        </a:rPr>
                        <m:t>2</m:t>
                      </m:r>
                    </m:sup>
                  </m:sSup>
                </m:oMath>
              </m:oMathPara>
            </a14:m>
            <a:endParaRPr sz="2800"/>
          </a:p>
        </p:txBody>
      </p:sp>
      <p:grpSp>
        <p:nvGrpSpPr>
          <p:cNvPr id="866" name="Image Gallery"/>
          <p:cNvGrpSpPr/>
          <p:nvPr/>
        </p:nvGrpSpPr>
        <p:grpSpPr>
          <a:xfrm>
            <a:off x="10604447" y="1012634"/>
            <a:ext cx="12077202" cy="5907480"/>
            <a:chOff x="0" y="0"/>
            <a:chExt cx="12077200" cy="5907479"/>
          </a:xfrm>
        </p:grpSpPr>
        <p:pic>
          <p:nvPicPr>
            <p:cNvPr id="864" name="regularization.png" descr="regularization.png"/>
            <p:cNvPicPr>
              <a:picLocks noChangeAspect="1"/>
            </p:cNvPicPr>
            <p:nvPr/>
          </p:nvPicPr>
          <p:blipFill>
            <a:blip r:embed="rId2">
              <a:extLst/>
            </a:blip>
            <a:srcRect l="0" t="103" r="0" b="103"/>
            <a:stretch>
              <a:fillRect/>
            </a:stretch>
          </p:blipFill>
          <p:spPr>
            <a:xfrm>
              <a:off x="0" y="0"/>
              <a:ext cx="12077201" cy="5437580"/>
            </a:xfrm>
            <a:prstGeom prst="rect">
              <a:avLst/>
            </a:prstGeom>
            <a:ln w="12700" cap="flat">
              <a:noFill/>
              <a:miter lim="400000"/>
            </a:ln>
            <a:effectLst/>
          </p:spPr>
        </p:pic>
        <p:sp>
          <p:nvSpPr>
            <p:cNvPr id="865" name="Caption"/>
            <p:cNvSpPr/>
            <p:nvPr/>
          </p:nvSpPr>
          <p:spPr>
            <a:xfrm>
              <a:off x="0" y="5513779"/>
              <a:ext cx="12077201"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gn="l" defTabSz="642937">
                <a:defRPr sz="1600">
                  <a:latin typeface="Helvetica"/>
                  <a:ea typeface="Helvetica"/>
                  <a:cs typeface="Helvetica"/>
                  <a:sym typeface="Helvetica"/>
                </a:defRPr>
              </a:lvl1pPr>
            </a:lstStyle>
            <a:p>
              <a:pPr/>
              <a:r>
                <a:t>Caption</a:t>
              </a:r>
            </a:p>
          </p:txBody>
        </p:sp>
      </p:grpSp>
      <p:sp>
        <p:nvSpPr>
          <p:cNvPr id="867" name="n - total number of observations…"/>
          <p:cNvSpPr txBox="1"/>
          <p:nvPr/>
        </p:nvSpPr>
        <p:spPr>
          <a:xfrm>
            <a:off x="2017831" y="8249423"/>
            <a:ext cx="5845626" cy="44862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defTabSz="457200">
              <a:spcBef>
                <a:spcPts val="1200"/>
              </a:spcBef>
              <a:defRPr sz="2200">
                <a:latin typeface="Times Roman"/>
                <a:ea typeface="Times Roman"/>
                <a:cs typeface="Times Roman"/>
                <a:sym typeface="Times Roman"/>
              </a:defRPr>
            </a:pPr>
            <a:r>
              <a:t>n - total number of observations </a:t>
            </a:r>
          </a:p>
          <a:p>
            <a:pPr algn="l" defTabSz="457200">
              <a:spcBef>
                <a:spcPts val="1200"/>
              </a:spcBef>
              <a:defRPr sz="2200">
                <a:latin typeface="Times Roman"/>
                <a:ea typeface="Times Roman"/>
                <a:cs typeface="Times Roman"/>
                <a:sym typeface="Times Roman"/>
              </a:defRPr>
            </a:pPr>
            <a:r>
              <a:t>p - number of features considered for prediction </a:t>
            </a:r>
          </a:p>
          <a:p>
            <a:pPr algn="l" defTabSz="457200">
              <a:spcBef>
                <a:spcPts val="1200"/>
              </a:spcBef>
              <a:defRPr sz="2200">
                <a:latin typeface="Times Roman"/>
                <a:ea typeface="Times Roman"/>
                <a:cs typeface="Times Roman"/>
                <a:sym typeface="Times Roman"/>
              </a:defRPr>
            </a:pPr>
            <a:r>
              <a:t>x - features</a:t>
            </a:r>
          </a:p>
          <a:p>
            <a:pPr algn="l" defTabSz="457200">
              <a:spcBef>
                <a:spcPts val="1200"/>
              </a:spcBef>
              <a:defRPr sz="2200">
                <a:latin typeface="Times Roman"/>
                <a:ea typeface="Times Roman"/>
                <a:cs typeface="Times Roman"/>
                <a:sym typeface="Times Roman"/>
              </a:defRPr>
            </a:pPr>
            <a:br/>
            <a:r>
              <a:t>y</a:t>
            </a:r>
            <a:r>
              <a:rPr baseline="-6818"/>
              <a:t>i </a:t>
            </a:r>
            <a:r>
              <a:t>- actual delay duration</a:t>
            </a:r>
          </a:p>
          <a:p>
            <a:pPr algn="l" defTabSz="457200">
              <a:spcBef>
                <a:spcPts val="1200"/>
              </a:spcBef>
              <a:defRPr sz="2200">
                <a:latin typeface="Times Roman"/>
                <a:ea typeface="Times Roman"/>
                <a:cs typeface="Times Roman"/>
                <a:sym typeface="Times Roman"/>
              </a:defRPr>
            </a:pPr>
            <a:r>
              <a:t>ˆy</a:t>
            </a:r>
            <a:r>
              <a:rPr baseline="-6818"/>
              <a:t>i</a:t>
            </a:r>
            <a:r>
              <a:t>- predicted delay duration </a:t>
            </a:r>
          </a:p>
          <a:p>
            <a:pPr algn="l" defTabSz="457200">
              <a:spcBef>
                <a:spcPts val="1200"/>
              </a:spcBef>
              <a:defRPr sz="2200">
                <a:latin typeface="Times Roman"/>
                <a:ea typeface="Times Roman"/>
                <a:cs typeface="Times Roman"/>
                <a:sym typeface="Times Roman"/>
              </a:defRPr>
            </a:pPr>
            <a:r>
              <a:t>β</a:t>
            </a:r>
            <a:r>
              <a:rPr baseline="-6818"/>
              <a:t>0 </a:t>
            </a:r>
            <a:r>
              <a:t>- constant </a:t>
            </a:r>
          </a:p>
          <a:p>
            <a:pPr algn="l" defTabSz="457200">
              <a:spcBef>
                <a:spcPts val="1200"/>
              </a:spcBef>
              <a:defRPr sz="2200">
                <a:latin typeface="Times Roman"/>
                <a:ea typeface="Times Roman"/>
                <a:cs typeface="Times Roman"/>
                <a:sym typeface="Times Roman"/>
              </a:defRPr>
            </a:pPr>
            <a:r>
              <a:t>β</a:t>
            </a:r>
            <a:r>
              <a:rPr baseline="-6818"/>
              <a:t>1−p </a:t>
            </a:r>
            <a:r>
              <a:t>- coefficients </a:t>
            </a:r>
          </a:p>
        </p:txBody>
      </p:sp>
      <p:sp>
        <p:nvSpPr>
          <p:cNvPr id="868" name="L2 regularization (Ridge)"/>
          <p:cNvSpPr txBox="1"/>
          <p:nvPr/>
        </p:nvSpPr>
        <p:spPr>
          <a:xfrm>
            <a:off x="9777416" y="8330494"/>
            <a:ext cx="5356556" cy="700863"/>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3800">
                <a:latin typeface="Helvetica Neue"/>
                <a:ea typeface="Helvetica Neue"/>
                <a:cs typeface="Helvetica Neue"/>
                <a:sym typeface="Helvetica Neue"/>
              </a:defRPr>
            </a:lvl1pPr>
          </a:lstStyle>
          <a:p>
            <a:pPr/>
            <a:r>
              <a:t>L2 regularization (Ridge)</a:t>
            </a:r>
          </a:p>
        </p:txBody>
      </p:sp>
      <p:sp>
        <p:nvSpPr>
          <p:cNvPr id="869" name="L1 regularization(Lasso)"/>
          <p:cNvSpPr txBox="1"/>
          <p:nvPr/>
        </p:nvSpPr>
        <p:spPr>
          <a:xfrm>
            <a:off x="17392720" y="8330494"/>
            <a:ext cx="5249419" cy="700863"/>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3800">
                <a:latin typeface="Helvetica Neue"/>
                <a:ea typeface="Helvetica Neue"/>
                <a:cs typeface="Helvetica Neue"/>
                <a:sym typeface="Helvetica Neue"/>
              </a:defRPr>
            </a:lvl1pPr>
          </a:lstStyle>
          <a:p>
            <a:pPr/>
            <a:r>
              <a:t>L1 regularization(Lasso)</a:t>
            </a:r>
          </a:p>
        </p:txBody>
      </p:sp>
      <p:sp>
        <p:nvSpPr>
          <p:cNvPr id="870" name="Line"/>
          <p:cNvSpPr/>
          <p:nvPr/>
        </p:nvSpPr>
        <p:spPr>
          <a:xfrm flipV="1">
            <a:off x="16236561" y="8601514"/>
            <a:ext cx="1" cy="3403504"/>
          </a:xfrm>
          <a:prstGeom prst="line">
            <a:avLst/>
          </a:prstGeom>
          <a:ln w="50800">
            <a:solidFill>
              <a:srgbClr val="000000"/>
            </a:solidFill>
            <a:miter lim="400000"/>
          </a:ln>
          <a:effectLst>
            <a:outerShdw sx="100000" sy="100000" kx="0" ky="0" algn="b" rotWithShape="0" blurRad="50800" dist="63500" dir="2700000">
              <a:srgbClr val="000000">
                <a:alpha val="50000"/>
              </a:srgbClr>
            </a:outerShdw>
          </a:effectLst>
        </p:spPr>
        <p:txBody>
          <a:bodyPr lIns="71437" tIns="71437" rIns="71437" bIns="71437" anchor="ctr"/>
          <a:lstStyle/>
          <a:p>
            <a:pPr>
              <a:defRPr sz="3200"/>
            </a:pPr>
          </a:p>
        </p:txBody>
      </p:sp>
      <p:sp>
        <p:nvSpPr>
          <p:cNvPr id="871" name="Equation"/>
          <p:cNvSpPr txBox="1"/>
          <p:nvPr/>
        </p:nvSpPr>
        <p:spPr>
          <a:xfrm>
            <a:off x="9809344" y="9916371"/>
            <a:ext cx="5845625" cy="1152379"/>
          </a:xfrm>
          <a:prstGeom prst="rect">
            <a:avLst/>
          </a:prstGeom>
          <a:ln w="12700">
            <a:miter lim="400000"/>
          </a:ln>
        </p:spPr>
        <p:txBody>
          <a:bodyPr wrap="none" lIns="0" tIns="0" rIns="0" bIns="0">
            <a:spAutoFit/>
          </a:bodyPr>
          <a:lstStyle/>
          <a:p>
            <a:pPr algn="l" defTabSz="914400" latinLnBrk="1">
              <a:defRPr sz="1800"/>
            </a:pPr>
            <a14:m>
              <m:oMathPara>
                <m:oMathParaPr>
                  <m:jc m:val="centerGroup"/>
                </m:oMathParaPr>
                <m:oMath>
                  <m:r>
                    <a:rPr xmlns:a="http://schemas.openxmlformats.org/drawingml/2006/main" sz="3300" i="1">
                      <a:solidFill>
                        <a:srgbClr val="000000"/>
                      </a:solidFill>
                      <a:latin typeface="Cambria Math" panose="02040503050406030204" pitchFamily="18" charset="0"/>
                    </a:rPr>
                    <m:t>T</m:t>
                  </m:r>
                  <m:r>
                    <a:rPr xmlns:a="http://schemas.openxmlformats.org/drawingml/2006/main" sz="3300" i="1">
                      <a:solidFill>
                        <a:srgbClr val="000000"/>
                      </a:solidFill>
                      <a:latin typeface="Cambria Math" panose="02040503050406030204" pitchFamily="18" charset="0"/>
                    </a:rPr>
                    <m:t>o</m:t>
                  </m:r>
                  <m:r>
                    <a:rPr xmlns:a="http://schemas.openxmlformats.org/drawingml/2006/main" sz="3300" i="1">
                      <a:solidFill>
                        <a:srgbClr val="000000"/>
                      </a:solidFill>
                      <a:latin typeface="Cambria Math" panose="02040503050406030204" pitchFamily="18" charset="0"/>
                    </a:rPr>
                    <m:t>t</m:t>
                  </m:r>
                  <m:r>
                    <a:rPr xmlns:a="http://schemas.openxmlformats.org/drawingml/2006/main" sz="3300" i="1">
                      <a:solidFill>
                        <a:srgbClr val="000000"/>
                      </a:solidFill>
                      <a:latin typeface="Cambria Math" panose="02040503050406030204" pitchFamily="18" charset="0"/>
                    </a:rPr>
                    <m:t>a</m:t>
                  </m:r>
                  <m:r>
                    <a:rPr xmlns:a="http://schemas.openxmlformats.org/drawingml/2006/main" sz="3300" i="1">
                      <a:solidFill>
                        <a:srgbClr val="000000"/>
                      </a:solidFill>
                      <a:latin typeface="Cambria Math" panose="02040503050406030204" pitchFamily="18" charset="0"/>
                    </a:rPr>
                    <m:t>l</m:t>
                  </m:r>
                  <m:r>
                    <a:rPr xmlns:a="http://schemas.openxmlformats.org/drawingml/2006/main" sz="3300" i="1">
                      <a:solidFill>
                        <a:srgbClr val="000000"/>
                      </a:solidFill>
                      <a:latin typeface="Cambria Math" panose="02040503050406030204" pitchFamily="18" charset="0"/>
                    </a:rPr>
                    <m:t>c</m:t>
                  </m:r>
                  <m:r>
                    <a:rPr xmlns:a="http://schemas.openxmlformats.org/drawingml/2006/main" sz="3300" i="1">
                      <a:solidFill>
                        <a:srgbClr val="000000"/>
                      </a:solidFill>
                      <a:latin typeface="Cambria Math" panose="02040503050406030204" pitchFamily="18" charset="0"/>
                    </a:rPr>
                    <m:t>o</m:t>
                  </m:r>
                  <m:r>
                    <a:rPr xmlns:a="http://schemas.openxmlformats.org/drawingml/2006/main" sz="3300" i="1">
                      <a:solidFill>
                        <a:srgbClr val="000000"/>
                      </a:solidFill>
                      <a:latin typeface="Cambria Math" panose="02040503050406030204" pitchFamily="18" charset="0"/>
                    </a:rPr>
                    <m:t>s</m:t>
                  </m:r>
                  <m:r>
                    <a:rPr xmlns:a="http://schemas.openxmlformats.org/drawingml/2006/main" sz="3300" i="1">
                      <a:solidFill>
                        <a:srgbClr val="000000"/>
                      </a:solidFill>
                      <a:latin typeface="Cambria Math" panose="02040503050406030204" pitchFamily="18" charset="0"/>
                    </a:rPr>
                    <m:t>t</m:t>
                  </m:r>
                  <m:r>
                    <a:rPr xmlns:a="http://schemas.openxmlformats.org/drawingml/2006/main" sz="3300" i="1">
                      <a:solidFill>
                        <a:srgbClr val="000000"/>
                      </a:solidFill>
                      <a:latin typeface="Cambria Math" panose="02040503050406030204" pitchFamily="18" charset="0"/>
                    </a:rPr>
                    <m:t>f</m:t>
                  </m:r>
                  <m:r>
                    <a:rPr xmlns:a="http://schemas.openxmlformats.org/drawingml/2006/main" sz="3300" i="1">
                      <a:solidFill>
                        <a:srgbClr val="000000"/>
                      </a:solidFill>
                      <a:latin typeface="Cambria Math" panose="02040503050406030204" pitchFamily="18" charset="0"/>
                    </a:rPr>
                    <m:t>u</m:t>
                  </m:r>
                  <m:r>
                    <a:rPr xmlns:a="http://schemas.openxmlformats.org/drawingml/2006/main" sz="3300" i="1">
                      <a:solidFill>
                        <a:srgbClr val="000000"/>
                      </a:solidFill>
                      <a:latin typeface="Cambria Math" panose="02040503050406030204" pitchFamily="18" charset="0"/>
                    </a:rPr>
                    <m:t>n</m:t>
                  </m:r>
                  <m:r>
                    <a:rPr xmlns:a="http://schemas.openxmlformats.org/drawingml/2006/main" sz="3300" i="1">
                      <a:solidFill>
                        <a:srgbClr val="000000"/>
                      </a:solidFill>
                      <a:latin typeface="Cambria Math" panose="02040503050406030204" pitchFamily="18" charset="0"/>
                    </a:rPr>
                    <m:t>c</m:t>
                  </m:r>
                  <m:r>
                    <a:rPr xmlns:a="http://schemas.openxmlformats.org/drawingml/2006/main" sz="3300" i="1">
                      <a:solidFill>
                        <a:srgbClr val="000000"/>
                      </a:solidFill>
                      <a:latin typeface="Cambria Math" panose="02040503050406030204" pitchFamily="18" charset="0"/>
                    </a:rPr>
                    <m:t>t</m:t>
                  </m:r>
                  <m:r>
                    <a:rPr xmlns:a="http://schemas.openxmlformats.org/drawingml/2006/main" sz="3300" i="1">
                      <a:solidFill>
                        <a:srgbClr val="000000"/>
                      </a:solidFill>
                      <a:latin typeface="Cambria Math" panose="02040503050406030204" pitchFamily="18" charset="0"/>
                    </a:rPr>
                    <m:t>i</m:t>
                  </m:r>
                  <m:r>
                    <a:rPr xmlns:a="http://schemas.openxmlformats.org/drawingml/2006/main" sz="3300" i="1">
                      <a:solidFill>
                        <a:srgbClr val="000000"/>
                      </a:solidFill>
                      <a:latin typeface="Cambria Math" panose="02040503050406030204" pitchFamily="18" charset="0"/>
                    </a:rPr>
                    <m:t>o</m:t>
                  </m:r>
                  <m:r>
                    <a:rPr xmlns:a="http://schemas.openxmlformats.org/drawingml/2006/main" sz="3300" i="1">
                      <a:solidFill>
                        <a:srgbClr val="000000"/>
                      </a:solidFill>
                      <a:latin typeface="Cambria Math" panose="02040503050406030204" pitchFamily="18" charset="0"/>
                    </a:rPr>
                    <m:t>n</m:t>
                  </m:r>
                  <m:r>
                    <a:rPr xmlns:a="http://schemas.openxmlformats.org/drawingml/2006/main" sz="3300" i="1">
                      <a:solidFill>
                        <a:srgbClr val="000000"/>
                      </a:solidFill>
                      <a:latin typeface="Cambria Math" panose="02040503050406030204" pitchFamily="18" charset="0"/>
                    </a:rPr>
                    <m:t>=</m:t>
                  </m:r>
                  <m:r>
                    <a:rPr xmlns:a="http://schemas.openxmlformats.org/drawingml/2006/main" sz="3300" i="1">
                      <a:solidFill>
                        <a:srgbClr val="000000"/>
                      </a:solidFill>
                      <a:latin typeface="Cambria Math" panose="02040503050406030204" pitchFamily="18" charset="0"/>
                    </a:rPr>
                    <m:t>R</m:t>
                  </m:r>
                  <m:r>
                    <a:rPr xmlns:a="http://schemas.openxmlformats.org/drawingml/2006/main" sz="3300" i="1">
                      <a:solidFill>
                        <a:srgbClr val="000000"/>
                      </a:solidFill>
                      <a:latin typeface="Cambria Math" panose="02040503050406030204" pitchFamily="18" charset="0"/>
                    </a:rPr>
                    <m:t>S</m:t>
                  </m:r>
                  <m:r>
                    <a:rPr xmlns:a="http://schemas.openxmlformats.org/drawingml/2006/main" sz="3300" i="1">
                      <a:solidFill>
                        <a:srgbClr val="000000"/>
                      </a:solidFill>
                      <a:latin typeface="Cambria Math" panose="02040503050406030204" pitchFamily="18" charset="0"/>
                    </a:rPr>
                    <m:t>S</m:t>
                  </m:r>
                  <m:r>
                    <a:rPr xmlns:a="http://schemas.openxmlformats.org/drawingml/2006/main" sz="3300" i="1">
                      <a:solidFill>
                        <a:srgbClr val="000000"/>
                      </a:solidFill>
                      <a:latin typeface="Cambria Math" panose="02040503050406030204" pitchFamily="18" charset="0"/>
                    </a:rPr>
                    <m:t>+</m:t>
                  </m:r>
                  <m:r>
                    <a:rPr xmlns:a="http://schemas.openxmlformats.org/drawingml/2006/main" sz="3300" i="1">
                      <a:solidFill>
                        <a:srgbClr val="000000"/>
                      </a:solidFill>
                      <a:latin typeface="Cambria Math" panose="02040503050406030204" pitchFamily="18" charset="0"/>
                    </a:rPr>
                    <m:t>λ</m:t>
                  </m:r>
                  <m:limUpp>
                    <m:e>
                      <m:limLow>
                        <m:e>
                          <m:r>
                            <a:rPr xmlns:a="http://schemas.openxmlformats.org/drawingml/2006/main" sz="3300" i="1">
                              <a:solidFill>
                                <a:srgbClr val="000000"/>
                              </a:solidFill>
                              <a:latin typeface="Cambria Math" panose="02040503050406030204" pitchFamily="18" charset="0"/>
                            </a:rPr>
                            <m:t>∑</m:t>
                          </m:r>
                        </m:e>
                        <m:lim>
                          <m:r>
                            <a:rPr xmlns:a="http://schemas.openxmlformats.org/drawingml/2006/main" sz="3300" i="1">
                              <a:solidFill>
                                <a:srgbClr val="000000"/>
                              </a:solidFill>
                              <a:latin typeface="Cambria Math" panose="02040503050406030204" pitchFamily="18" charset="0"/>
                            </a:rPr>
                            <m:t>i</m:t>
                          </m:r>
                          <m:r>
                            <a:rPr xmlns:a="http://schemas.openxmlformats.org/drawingml/2006/main" sz="3300" i="1">
                              <a:solidFill>
                                <a:srgbClr val="000000"/>
                              </a:solidFill>
                              <a:latin typeface="Cambria Math" panose="02040503050406030204" pitchFamily="18" charset="0"/>
                            </a:rPr>
                            <m:t>=</m:t>
                          </m:r>
                          <m:r>
                            <a:rPr xmlns:a="http://schemas.openxmlformats.org/drawingml/2006/main" sz="3300" i="1">
                              <a:solidFill>
                                <a:srgbClr val="000000"/>
                              </a:solidFill>
                              <a:latin typeface="Cambria Math" panose="02040503050406030204" pitchFamily="18" charset="0"/>
                            </a:rPr>
                            <m:t>1</m:t>
                          </m:r>
                        </m:lim>
                      </m:limLow>
                    </m:e>
                    <m:lim>
                      <m:r>
                        <a:rPr xmlns:a="http://schemas.openxmlformats.org/drawingml/2006/main" sz="3300" i="1">
                          <a:solidFill>
                            <a:srgbClr val="000000"/>
                          </a:solidFill>
                          <a:latin typeface="Cambria Math" panose="02040503050406030204" pitchFamily="18" charset="0"/>
                        </a:rPr>
                        <m:t>p</m:t>
                      </m:r>
                    </m:lim>
                  </m:limUpp>
                  <m:sSubSup>
                    <m:e>
                      <m:r>
                        <a:rPr xmlns:a="http://schemas.openxmlformats.org/drawingml/2006/main" sz="3300" i="1">
                          <a:solidFill>
                            <a:srgbClr val="000000"/>
                          </a:solidFill>
                          <a:latin typeface="Cambria Math" panose="02040503050406030204" pitchFamily="18" charset="0"/>
                        </a:rPr>
                        <m:t>β</m:t>
                      </m:r>
                    </m:e>
                    <m:sub>
                      <m:r>
                        <a:rPr xmlns:a="http://schemas.openxmlformats.org/drawingml/2006/main" sz="3300" i="1">
                          <a:solidFill>
                            <a:srgbClr val="000000"/>
                          </a:solidFill>
                          <a:latin typeface="Cambria Math" panose="02040503050406030204" pitchFamily="18" charset="0"/>
                        </a:rPr>
                        <m:t>i</m:t>
                      </m:r>
                    </m:sub>
                    <m:sup>
                      <m:r>
                        <a:rPr xmlns:a="http://schemas.openxmlformats.org/drawingml/2006/main" sz="3300" i="1">
                          <a:solidFill>
                            <a:srgbClr val="000000"/>
                          </a:solidFill>
                          <a:latin typeface="Cambria Math" panose="02040503050406030204" pitchFamily="18" charset="0"/>
                        </a:rPr>
                        <m:t>2</m:t>
                      </m:r>
                    </m:sup>
                  </m:sSubSup>
                </m:oMath>
              </m:oMathPara>
            </a14:m>
            <a:endParaRPr sz="3300"/>
          </a:p>
        </p:txBody>
      </p:sp>
      <p:sp>
        <p:nvSpPr>
          <p:cNvPr id="872" name="Equation"/>
          <p:cNvSpPr txBox="1"/>
          <p:nvPr/>
        </p:nvSpPr>
        <p:spPr>
          <a:xfrm>
            <a:off x="16818154" y="9933831"/>
            <a:ext cx="5976300" cy="1117459"/>
          </a:xfrm>
          <a:prstGeom prst="rect">
            <a:avLst/>
          </a:prstGeom>
          <a:ln w="12700">
            <a:miter lim="400000"/>
          </a:ln>
        </p:spPr>
        <p:txBody>
          <a:bodyPr wrap="none" lIns="0" tIns="0" rIns="0" bIns="0">
            <a:spAutoFit/>
          </a:bodyPr>
          <a:lstStyle/>
          <a:p>
            <a:pPr algn="l" defTabSz="914400" latinLnBrk="1">
              <a:defRPr sz="1800"/>
            </a:pPr>
            <a14:m>
              <m:oMathPara>
                <m:oMathParaPr>
                  <m:jc m:val="centerGroup"/>
                </m:oMathParaPr>
                <m:oMath>
                  <m:r>
                    <a:rPr xmlns:a="http://schemas.openxmlformats.org/drawingml/2006/main" sz="3200" i="1">
                      <a:solidFill>
                        <a:srgbClr val="000000"/>
                      </a:solidFill>
                      <a:latin typeface="Cambria Math" panose="02040503050406030204" pitchFamily="18" charset="0"/>
                    </a:rPr>
                    <m:t>T</m:t>
                  </m:r>
                  <m:r>
                    <a:rPr xmlns:a="http://schemas.openxmlformats.org/drawingml/2006/main" sz="3200" i="1">
                      <a:solidFill>
                        <a:srgbClr val="000000"/>
                      </a:solidFill>
                      <a:latin typeface="Cambria Math" panose="02040503050406030204" pitchFamily="18" charset="0"/>
                    </a:rPr>
                    <m:t>o</m:t>
                  </m:r>
                  <m:r>
                    <a:rPr xmlns:a="http://schemas.openxmlformats.org/drawingml/2006/main" sz="3200" i="1">
                      <a:solidFill>
                        <a:srgbClr val="000000"/>
                      </a:solidFill>
                      <a:latin typeface="Cambria Math" panose="02040503050406030204" pitchFamily="18" charset="0"/>
                    </a:rPr>
                    <m:t>t</m:t>
                  </m:r>
                  <m:r>
                    <a:rPr xmlns:a="http://schemas.openxmlformats.org/drawingml/2006/main" sz="3200" i="1">
                      <a:solidFill>
                        <a:srgbClr val="000000"/>
                      </a:solidFill>
                      <a:latin typeface="Cambria Math" panose="02040503050406030204" pitchFamily="18" charset="0"/>
                    </a:rPr>
                    <m:t>a</m:t>
                  </m:r>
                  <m:r>
                    <a:rPr xmlns:a="http://schemas.openxmlformats.org/drawingml/2006/main" sz="3200" i="1">
                      <a:solidFill>
                        <a:srgbClr val="000000"/>
                      </a:solidFill>
                      <a:latin typeface="Cambria Math" panose="02040503050406030204" pitchFamily="18" charset="0"/>
                    </a:rPr>
                    <m:t>l</m:t>
                  </m:r>
                  <m:r>
                    <a:rPr xmlns:a="http://schemas.openxmlformats.org/drawingml/2006/main" sz="3200" i="1">
                      <a:solidFill>
                        <a:srgbClr val="000000"/>
                      </a:solidFill>
                      <a:latin typeface="Cambria Math" panose="02040503050406030204" pitchFamily="18" charset="0"/>
                    </a:rPr>
                    <m:t>c</m:t>
                  </m:r>
                  <m:r>
                    <a:rPr xmlns:a="http://schemas.openxmlformats.org/drawingml/2006/main" sz="3200" i="1">
                      <a:solidFill>
                        <a:srgbClr val="000000"/>
                      </a:solidFill>
                      <a:latin typeface="Cambria Math" panose="02040503050406030204" pitchFamily="18" charset="0"/>
                    </a:rPr>
                    <m:t>o</m:t>
                  </m:r>
                  <m:r>
                    <a:rPr xmlns:a="http://schemas.openxmlformats.org/drawingml/2006/main" sz="3200" i="1">
                      <a:solidFill>
                        <a:srgbClr val="000000"/>
                      </a:solidFill>
                      <a:latin typeface="Cambria Math" panose="02040503050406030204" pitchFamily="18" charset="0"/>
                    </a:rPr>
                    <m:t>s</m:t>
                  </m:r>
                  <m:r>
                    <a:rPr xmlns:a="http://schemas.openxmlformats.org/drawingml/2006/main" sz="3200" i="1">
                      <a:solidFill>
                        <a:srgbClr val="000000"/>
                      </a:solidFill>
                      <a:latin typeface="Cambria Math" panose="02040503050406030204" pitchFamily="18" charset="0"/>
                    </a:rPr>
                    <m:t>t</m:t>
                  </m:r>
                  <m:r>
                    <a:rPr xmlns:a="http://schemas.openxmlformats.org/drawingml/2006/main" sz="3200" i="1">
                      <a:solidFill>
                        <a:srgbClr val="000000"/>
                      </a:solidFill>
                      <a:latin typeface="Cambria Math" panose="02040503050406030204" pitchFamily="18" charset="0"/>
                    </a:rPr>
                    <m:t>f</m:t>
                  </m:r>
                  <m:r>
                    <a:rPr xmlns:a="http://schemas.openxmlformats.org/drawingml/2006/main" sz="3200" i="1">
                      <a:solidFill>
                        <a:srgbClr val="000000"/>
                      </a:solidFill>
                      <a:latin typeface="Cambria Math" panose="02040503050406030204" pitchFamily="18" charset="0"/>
                    </a:rPr>
                    <m:t>u</m:t>
                  </m:r>
                  <m:r>
                    <a:rPr xmlns:a="http://schemas.openxmlformats.org/drawingml/2006/main" sz="3200" i="1">
                      <a:solidFill>
                        <a:srgbClr val="000000"/>
                      </a:solidFill>
                      <a:latin typeface="Cambria Math" panose="02040503050406030204" pitchFamily="18" charset="0"/>
                    </a:rPr>
                    <m:t>n</m:t>
                  </m:r>
                  <m:r>
                    <a:rPr xmlns:a="http://schemas.openxmlformats.org/drawingml/2006/main" sz="3200" i="1">
                      <a:solidFill>
                        <a:srgbClr val="000000"/>
                      </a:solidFill>
                      <a:latin typeface="Cambria Math" panose="02040503050406030204" pitchFamily="18" charset="0"/>
                    </a:rPr>
                    <m:t>c</m:t>
                  </m:r>
                  <m:r>
                    <a:rPr xmlns:a="http://schemas.openxmlformats.org/drawingml/2006/main" sz="3200" i="1">
                      <a:solidFill>
                        <a:srgbClr val="000000"/>
                      </a:solidFill>
                      <a:latin typeface="Cambria Math" panose="02040503050406030204" pitchFamily="18" charset="0"/>
                    </a:rPr>
                    <m:t>t</m:t>
                  </m:r>
                  <m:r>
                    <a:rPr xmlns:a="http://schemas.openxmlformats.org/drawingml/2006/main" sz="3200" i="1">
                      <a:solidFill>
                        <a:srgbClr val="000000"/>
                      </a:solidFill>
                      <a:latin typeface="Cambria Math" panose="02040503050406030204" pitchFamily="18" charset="0"/>
                    </a:rPr>
                    <m:t>i</m:t>
                  </m:r>
                  <m:r>
                    <a:rPr xmlns:a="http://schemas.openxmlformats.org/drawingml/2006/main" sz="3200" i="1">
                      <a:solidFill>
                        <a:srgbClr val="000000"/>
                      </a:solidFill>
                      <a:latin typeface="Cambria Math" panose="02040503050406030204" pitchFamily="18" charset="0"/>
                    </a:rPr>
                    <m:t>o</m:t>
                  </m:r>
                  <m:r>
                    <a:rPr xmlns:a="http://schemas.openxmlformats.org/drawingml/2006/main" sz="3200" i="1">
                      <a:solidFill>
                        <a:srgbClr val="000000"/>
                      </a:solidFill>
                      <a:latin typeface="Cambria Math" panose="02040503050406030204" pitchFamily="18" charset="0"/>
                    </a:rPr>
                    <m:t>n</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R</m:t>
                  </m:r>
                  <m:r>
                    <a:rPr xmlns:a="http://schemas.openxmlformats.org/drawingml/2006/main" sz="3200" i="1">
                      <a:solidFill>
                        <a:srgbClr val="000000"/>
                      </a:solidFill>
                      <a:latin typeface="Cambria Math" panose="02040503050406030204" pitchFamily="18" charset="0"/>
                    </a:rPr>
                    <m:t>S</m:t>
                  </m:r>
                  <m:r>
                    <a:rPr xmlns:a="http://schemas.openxmlformats.org/drawingml/2006/main" sz="3200" i="1">
                      <a:solidFill>
                        <a:srgbClr val="000000"/>
                      </a:solidFill>
                      <a:latin typeface="Cambria Math" panose="02040503050406030204" pitchFamily="18" charset="0"/>
                    </a:rPr>
                    <m:t>S</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λ</m:t>
                  </m:r>
                  <m:limUpp>
                    <m:e>
                      <m:limLow>
                        <m:e>
                          <m:r>
                            <a:rPr xmlns:a="http://schemas.openxmlformats.org/drawingml/2006/main" sz="3200" i="1">
                              <a:solidFill>
                                <a:srgbClr val="000000"/>
                              </a:solidFill>
                              <a:latin typeface="Cambria Math" panose="02040503050406030204" pitchFamily="18" charset="0"/>
                            </a:rPr>
                            <m:t>∑</m:t>
                          </m:r>
                        </m:e>
                        <m:lim>
                          <m:r>
                            <a:rPr xmlns:a="http://schemas.openxmlformats.org/drawingml/2006/main" sz="3200" i="1">
                              <a:solidFill>
                                <a:srgbClr val="000000"/>
                              </a:solidFill>
                              <a:latin typeface="Cambria Math" panose="02040503050406030204" pitchFamily="18" charset="0"/>
                            </a:rPr>
                            <m:t>i</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1</m:t>
                          </m:r>
                        </m:lim>
                      </m:limLow>
                    </m:e>
                    <m:lim>
                      <m:r>
                        <a:rPr xmlns:a="http://schemas.openxmlformats.org/drawingml/2006/main" sz="3200" i="1">
                          <a:solidFill>
                            <a:srgbClr val="000000"/>
                          </a:solidFill>
                          <a:latin typeface="Cambria Math" panose="02040503050406030204" pitchFamily="18" charset="0"/>
                        </a:rPr>
                        <m:t>p</m:t>
                      </m:r>
                    </m:lim>
                  </m:limUpp>
                  <m:r>
                    <a:rPr xmlns:a="http://schemas.openxmlformats.org/drawingml/2006/main" sz="3200" i="1">
                      <a:solidFill>
                        <a:srgbClr val="000000"/>
                      </a:solidFill>
                      <a:latin typeface="Cambria Math" panose="02040503050406030204" pitchFamily="18" charset="0"/>
                    </a:rPr>
                    <m:t>|</m:t>
                  </m:r>
                  <m:sSub>
                    <m:e>
                      <m:r>
                        <a:rPr xmlns:a="http://schemas.openxmlformats.org/drawingml/2006/main" sz="3200" i="1">
                          <a:solidFill>
                            <a:srgbClr val="000000"/>
                          </a:solidFill>
                          <a:latin typeface="Cambria Math" panose="02040503050406030204" pitchFamily="18" charset="0"/>
                        </a:rPr>
                        <m:t>β</m:t>
                      </m:r>
                    </m:e>
                    <m:sub>
                      <m:r>
                        <a:rPr xmlns:a="http://schemas.openxmlformats.org/drawingml/2006/main" sz="3200" i="1">
                          <a:solidFill>
                            <a:srgbClr val="000000"/>
                          </a:solidFill>
                          <a:latin typeface="Cambria Math" panose="02040503050406030204" pitchFamily="18" charset="0"/>
                        </a:rPr>
                        <m:t>i</m:t>
                      </m:r>
                    </m:sub>
                  </m:sSub>
                  <m:r>
                    <a:rPr xmlns:a="http://schemas.openxmlformats.org/drawingml/2006/main" sz="3200" i="1">
                      <a:solidFill>
                        <a:srgbClr val="000000"/>
                      </a:solidFill>
                      <a:latin typeface="Cambria Math" panose="02040503050406030204" pitchFamily="18" charset="0"/>
                    </a:rPr>
                    <m:t>|</m:t>
                  </m:r>
                </m:oMath>
              </m:oMathPara>
            </a14:m>
            <a:endParaRPr sz="3200"/>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4" name="Equation"/>
          <p:cNvSpPr txBox="1"/>
          <p:nvPr/>
        </p:nvSpPr>
        <p:spPr>
          <a:xfrm>
            <a:off x="10084911" y="9179277"/>
            <a:ext cx="4507872" cy="1193096"/>
          </a:xfrm>
          <a:prstGeom prst="rect">
            <a:avLst/>
          </a:prstGeom>
          <a:ln w="12700">
            <a:miter lim="400000"/>
          </a:ln>
        </p:spPr>
        <p:txBody>
          <a:bodyPr wrap="none" lIns="0" tIns="0" rIns="0" bIns="0">
            <a:spAutoFit/>
          </a:bodyPr>
          <a:lstStyle/>
          <a:p>
            <a:pPr algn="l" defTabSz="914400" latinLnBrk="1">
              <a:defRPr sz="1800"/>
            </a:pPr>
            <a14:m>
              <m:oMathPara>
                <m:oMathParaPr>
                  <m:jc m:val="centerGroup"/>
                </m:oMathParaPr>
                <m:oMath>
                  <m:r>
                    <a:rPr xmlns:a="http://schemas.openxmlformats.org/drawingml/2006/main" sz="3500" i="1">
                      <a:solidFill>
                        <a:srgbClr val="000000"/>
                      </a:solidFill>
                      <a:latin typeface="Cambria Math" panose="02040503050406030204" pitchFamily="18" charset="0"/>
                    </a:rPr>
                    <m:t>M</m:t>
                  </m:r>
                  <m:r>
                    <a:rPr xmlns:a="http://schemas.openxmlformats.org/drawingml/2006/main" sz="3500" i="1">
                      <a:solidFill>
                        <a:srgbClr val="000000"/>
                      </a:solidFill>
                      <a:latin typeface="Cambria Math" panose="02040503050406030204" pitchFamily="18" charset="0"/>
                    </a:rPr>
                    <m:t>A</m:t>
                  </m:r>
                  <m:r>
                    <a:rPr xmlns:a="http://schemas.openxmlformats.org/drawingml/2006/main" sz="3500" i="1">
                      <a:solidFill>
                        <a:srgbClr val="000000"/>
                      </a:solidFill>
                      <a:latin typeface="Cambria Math" panose="02040503050406030204" pitchFamily="18" charset="0"/>
                    </a:rPr>
                    <m:t>E</m:t>
                  </m:r>
                  <m:r>
                    <a:rPr xmlns:a="http://schemas.openxmlformats.org/drawingml/2006/main" sz="3500" i="1">
                      <a:solidFill>
                        <a:srgbClr val="000000"/>
                      </a:solidFill>
                      <a:latin typeface="Cambria Math" panose="02040503050406030204" pitchFamily="18" charset="0"/>
                    </a:rPr>
                    <m:t>=</m:t>
                  </m:r>
                  <m:f>
                    <m:fPr>
                      <m:ctrlPr>
                        <a:rPr xmlns:a="http://schemas.openxmlformats.org/drawingml/2006/main" sz="3500" i="1">
                          <a:solidFill>
                            <a:srgbClr val="000000"/>
                          </a:solidFill>
                          <a:latin typeface="Cambria Math" panose="02040503050406030204" pitchFamily="18" charset="0"/>
                        </a:rPr>
                      </m:ctrlPr>
                      <m:type m:val="bar"/>
                    </m:fPr>
                    <m:num>
                      <m:r>
                        <a:rPr xmlns:a="http://schemas.openxmlformats.org/drawingml/2006/main" sz="3500" i="1">
                          <a:solidFill>
                            <a:srgbClr val="000000"/>
                          </a:solidFill>
                          <a:latin typeface="Cambria Math" panose="02040503050406030204" pitchFamily="18" charset="0"/>
                        </a:rPr>
                        <m:t>1</m:t>
                      </m:r>
                    </m:num>
                    <m:den>
                      <m:r>
                        <a:rPr xmlns:a="http://schemas.openxmlformats.org/drawingml/2006/main" sz="3500" i="1">
                          <a:solidFill>
                            <a:srgbClr val="000000"/>
                          </a:solidFill>
                          <a:latin typeface="Cambria Math" panose="02040503050406030204" pitchFamily="18" charset="0"/>
                        </a:rPr>
                        <m:t>n</m:t>
                      </m:r>
                    </m:den>
                  </m:f>
                  <m:limUpp>
                    <m:e>
                      <m:limLow>
                        <m:e>
                          <m:r>
                            <a:rPr xmlns:a="http://schemas.openxmlformats.org/drawingml/2006/main" sz="3500" i="1">
                              <a:solidFill>
                                <a:srgbClr val="000000"/>
                              </a:solidFill>
                              <a:latin typeface="Cambria Math" panose="02040503050406030204" pitchFamily="18" charset="0"/>
                            </a:rPr>
                            <m:t>∑</m:t>
                          </m:r>
                        </m:e>
                        <m:lim>
                          <m:r>
                            <a:rPr xmlns:a="http://schemas.openxmlformats.org/drawingml/2006/main" sz="3500" i="1">
                              <a:solidFill>
                                <a:srgbClr val="000000"/>
                              </a:solidFill>
                              <a:latin typeface="Cambria Math" panose="02040503050406030204" pitchFamily="18" charset="0"/>
                            </a:rPr>
                            <m:t>i</m:t>
                          </m:r>
                          <m:r>
                            <a:rPr xmlns:a="http://schemas.openxmlformats.org/drawingml/2006/main" sz="3500" i="1">
                              <a:solidFill>
                                <a:srgbClr val="000000"/>
                              </a:solidFill>
                              <a:latin typeface="Cambria Math" panose="02040503050406030204" pitchFamily="18" charset="0"/>
                            </a:rPr>
                            <m:t>=</m:t>
                          </m:r>
                          <m:r>
                            <a:rPr xmlns:a="http://schemas.openxmlformats.org/drawingml/2006/main" sz="3500" i="1">
                              <a:solidFill>
                                <a:srgbClr val="000000"/>
                              </a:solidFill>
                              <a:latin typeface="Cambria Math" panose="02040503050406030204" pitchFamily="18" charset="0"/>
                            </a:rPr>
                            <m:t>1</m:t>
                          </m:r>
                        </m:lim>
                      </m:limLow>
                    </m:e>
                    <m:lim>
                      <m:r>
                        <a:rPr xmlns:a="http://schemas.openxmlformats.org/drawingml/2006/main" sz="3500" i="1">
                          <a:solidFill>
                            <a:srgbClr val="000000"/>
                          </a:solidFill>
                          <a:latin typeface="Cambria Math" panose="02040503050406030204" pitchFamily="18" charset="0"/>
                        </a:rPr>
                        <m:t>n</m:t>
                      </m:r>
                    </m:lim>
                  </m:limUpp>
                  <m:r>
                    <a:rPr xmlns:a="http://schemas.openxmlformats.org/drawingml/2006/main" sz="3500" i="1">
                      <a:solidFill>
                        <a:srgbClr val="000000"/>
                      </a:solidFill>
                      <a:latin typeface="Cambria Math" panose="02040503050406030204" pitchFamily="18" charset="0"/>
                    </a:rPr>
                    <m:t>∣</m:t>
                  </m:r>
                  <m:sSub>
                    <m:e>
                      <m:r>
                        <a:rPr xmlns:a="http://schemas.openxmlformats.org/drawingml/2006/main" sz="3500" i="1">
                          <a:solidFill>
                            <a:srgbClr val="000000"/>
                          </a:solidFill>
                          <a:latin typeface="Cambria Math" panose="02040503050406030204" pitchFamily="18" charset="0"/>
                        </a:rPr>
                        <m:t>Y</m:t>
                      </m:r>
                    </m:e>
                    <m:sub>
                      <m:r>
                        <a:rPr xmlns:a="http://schemas.openxmlformats.org/drawingml/2006/main" sz="3500" i="1">
                          <a:solidFill>
                            <a:srgbClr val="000000"/>
                          </a:solidFill>
                          <a:latin typeface="Cambria Math" panose="02040503050406030204" pitchFamily="18" charset="0"/>
                        </a:rPr>
                        <m:t>i</m:t>
                      </m:r>
                    </m:sub>
                  </m:sSub>
                  <m:r>
                    <a:rPr xmlns:a="http://schemas.openxmlformats.org/drawingml/2006/main" sz="3500" i="1">
                      <a:solidFill>
                        <a:srgbClr val="000000"/>
                      </a:solidFill>
                      <a:latin typeface="Cambria Math" panose="02040503050406030204" pitchFamily="18" charset="0"/>
                    </a:rPr>
                    <m:t>-</m:t>
                  </m:r>
                  <m:limUpp>
                    <m:e>
                      <m:sSub>
                        <m:e>
                          <m:r>
                            <a:rPr xmlns:a="http://schemas.openxmlformats.org/drawingml/2006/main" sz="3500" i="1">
                              <a:solidFill>
                                <a:srgbClr val="000000"/>
                              </a:solidFill>
                              <a:latin typeface="Cambria Math" panose="02040503050406030204" pitchFamily="18" charset="0"/>
                            </a:rPr>
                            <m:t>Y</m:t>
                          </m:r>
                        </m:e>
                        <m:sub>
                          <m:r>
                            <a:rPr xmlns:a="http://schemas.openxmlformats.org/drawingml/2006/main" sz="3500" i="1">
                              <a:solidFill>
                                <a:srgbClr val="000000"/>
                              </a:solidFill>
                              <a:latin typeface="Cambria Math" panose="02040503050406030204" pitchFamily="18" charset="0"/>
                            </a:rPr>
                            <m:t>i</m:t>
                          </m:r>
                        </m:sub>
                      </m:sSub>
                    </m:e>
                    <m:lim>
                      <m:r>
                        <a:rPr xmlns:a="http://schemas.openxmlformats.org/drawingml/2006/main" sz="3500" i="1">
                          <a:solidFill>
                            <a:srgbClr val="000000"/>
                          </a:solidFill>
                          <a:latin typeface="Cambria Math" panose="02040503050406030204" pitchFamily="18" charset="0"/>
                        </a:rPr>
                        <m:t>̂</m:t>
                      </m:r>
                    </m:lim>
                  </m:limUpp>
                  <m:r>
                    <a:rPr xmlns:a="http://schemas.openxmlformats.org/drawingml/2006/main" sz="3500" i="1">
                      <a:solidFill>
                        <a:srgbClr val="000000"/>
                      </a:solidFill>
                      <a:latin typeface="Cambria Math" panose="02040503050406030204" pitchFamily="18" charset="0"/>
                    </a:rPr>
                    <m:t>∣</m:t>
                  </m:r>
                </m:oMath>
              </m:oMathPara>
            </a14:m>
            <a:endParaRPr sz="3500"/>
          </a:p>
        </p:txBody>
      </p:sp>
      <p:sp>
        <p:nvSpPr>
          <p:cNvPr id="875" name="Equation"/>
          <p:cNvSpPr txBox="1"/>
          <p:nvPr/>
        </p:nvSpPr>
        <p:spPr>
          <a:xfrm>
            <a:off x="16899222" y="9295743"/>
            <a:ext cx="4538499" cy="1210628"/>
          </a:xfrm>
          <a:prstGeom prst="rect">
            <a:avLst/>
          </a:prstGeom>
          <a:ln w="12700">
            <a:miter lim="400000"/>
          </a:ln>
        </p:spPr>
        <p:txBody>
          <a:bodyPr wrap="none" lIns="0" tIns="0" rIns="0" bIns="0">
            <a:spAutoFit/>
          </a:bodyPr>
          <a:lstStyle/>
          <a:p>
            <a:pPr algn="l" defTabSz="914400" latinLnBrk="1">
              <a:defRPr sz="1800"/>
            </a:pPr>
            <a14:m>
              <m:oMathPara>
                <m:oMathParaPr>
                  <m:jc m:val="centerGroup"/>
                </m:oMathParaPr>
                <m:oMath>
                  <m:r>
                    <a:rPr xmlns:a="http://schemas.openxmlformats.org/drawingml/2006/main" sz="3100" i="1">
                      <a:solidFill>
                        <a:srgbClr val="000000"/>
                      </a:solidFill>
                      <a:latin typeface="Cambria Math" panose="02040503050406030204" pitchFamily="18" charset="0"/>
                    </a:rPr>
                    <m:t>R</m:t>
                  </m:r>
                  <m:r>
                    <a:rPr xmlns:a="http://schemas.openxmlformats.org/drawingml/2006/main" sz="3100" i="1">
                      <a:solidFill>
                        <a:srgbClr val="000000"/>
                      </a:solidFill>
                      <a:latin typeface="Cambria Math" panose="02040503050406030204" pitchFamily="18" charset="0"/>
                    </a:rPr>
                    <m:t>M</m:t>
                  </m:r>
                  <m:r>
                    <a:rPr xmlns:a="http://schemas.openxmlformats.org/drawingml/2006/main" sz="3100" i="1">
                      <a:solidFill>
                        <a:srgbClr val="000000"/>
                      </a:solidFill>
                      <a:latin typeface="Cambria Math" panose="02040503050406030204" pitchFamily="18" charset="0"/>
                    </a:rPr>
                    <m:t>S</m:t>
                  </m:r>
                  <m:r>
                    <a:rPr xmlns:a="http://schemas.openxmlformats.org/drawingml/2006/main" sz="3100" i="1">
                      <a:solidFill>
                        <a:srgbClr val="000000"/>
                      </a:solidFill>
                      <a:latin typeface="Cambria Math" panose="02040503050406030204" pitchFamily="18" charset="0"/>
                    </a:rPr>
                    <m:t>E</m:t>
                  </m:r>
                  <m:r>
                    <a:rPr xmlns:a="http://schemas.openxmlformats.org/drawingml/2006/main" sz="3100" i="1">
                      <a:solidFill>
                        <a:srgbClr val="000000"/>
                      </a:solidFill>
                      <a:latin typeface="Cambria Math" panose="02040503050406030204" pitchFamily="18" charset="0"/>
                    </a:rPr>
                    <m:t>=</m:t>
                  </m:r>
                  <m:rad>
                    <m:radPr>
                      <m:ctrlPr>
                        <a:rPr xmlns:a="http://schemas.openxmlformats.org/drawingml/2006/main" sz="3100" i="1">
                          <a:solidFill>
                            <a:srgbClr val="000000"/>
                          </a:solidFill>
                          <a:latin typeface="Cambria Math" panose="02040503050406030204" pitchFamily="18" charset="0"/>
                        </a:rPr>
                      </m:ctrlPr>
                      <m:degHide m:val="on"/>
                    </m:radPr>
                    <m:deg/>
                    <m:e>
                      <m:r>
                        <a:rPr xmlns:a="http://schemas.openxmlformats.org/drawingml/2006/main" sz="3100" i="1">
                          <a:solidFill>
                            <a:srgbClr val="000000"/>
                          </a:solidFill>
                          <a:latin typeface="Cambria Math" panose="02040503050406030204" pitchFamily="18" charset="0"/>
                        </a:rPr>
                        <m:t>(</m:t>
                      </m:r>
                      <m:f>
                        <m:fPr>
                          <m:ctrlPr>
                            <a:rPr xmlns:a="http://schemas.openxmlformats.org/drawingml/2006/main" sz="3100" i="1">
                              <a:solidFill>
                                <a:srgbClr val="000000"/>
                              </a:solidFill>
                              <a:latin typeface="Cambria Math" panose="02040503050406030204" pitchFamily="18" charset="0"/>
                            </a:rPr>
                          </m:ctrlPr>
                          <m:type m:val="bar"/>
                        </m:fPr>
                        <m:num>
                          <m:r>
                            <a:rPr xmlns:a="http://schemas.openxmlformats.org/drawingml/2006/main" sz="3100" i="1">
                              <a:solidFill>
                                <a:srgbClr val="000000"/>
                              </a:solidFill>
                              <a:latin typeface="Cambria Math" panose="02040503050406030204" pitchFamily="18" charset="0"/>
                            </a:rPr>
                            <m:t>1</m:t>
                          </m:r>
                        </m:num>
                        <m:den>
                          <m:r>
                            <a:rPr xmlns:a="http://schemas.openxmlformats.org/drawingml/2006/main" sz="3100" i="1">
                              <a:solidFill>
                                <a:srgbClr val="000000"/>
                              </a:solidFill>
                              <a:latin typeface="Cambria Math" panose="02040503050406030204" pitchFamily="18" charset="0"/>
                            </a:rPr>
                            <m:t>n</m:t>
                          </m:r>
                        </m:den>
                      </m:f>
                      <m:r>
                        <a:rPr xmlns:a="http://schemas.openxmlformats.org/drawingml/2006/main" sz="3100" i="1">
                          <a:solidFill>
                            <a:srgbClr val="000000"/>
                          </a:solidFill>
                          <a:latin typeface="Cambria Math" panose="02040503050406030204" pitchFamily="18" charset="0"/>
                        </a:rPr>
                        <m:t>)</m:t>
                      </m:r>
                      <m:limUpp>
                        <m:e>
                          <m:limLow>
                            <m:e>
                              <m:r>
                                <a:rPr xmlns:a="http://schemas.openxmlformats.org/drawingml/2006/main" sz="3100" i="1">
                                  <a:solidFill>
                                    <a:srgbClr val="000000"/>
                                  </a:solidFill>
                                  <a:latin typeface="Cambria Math" panose="02040503050406030204" pitchFamily="18" charset="0"/>
                                </a:rPr>
                                <m:t>∑</m:t>
                              </m:r>
                            </m:e>
                            <m:lim>
                              <m:r>
                                <a:rPr xmlns:a="http://schemas.openxmlformats.org/drawingml/2006/main" sz="3100" i="1">
                                  <a:solidFill>
                                    <a:srgbClr val="000000"/>
                                  </a:solidFill>
                                  <a:latin typeface="Cambria Math" panose="02040503050406030204" pitchFamily="18" charset="0"/>
                                </a:rPr>
                                <m:t>i</m:t>
                              </m:r>
                              <m:r>
                                <a:rPr xmlns:a="http://schemas.openxmlformats.org/drawingml/2006/main" sz="3100" i="1">
                                  <a:solidFill>
                                    <a:srgbClr val="000000"/>
                                  </a:solidFill>
                                  <a:latin typeface="Cambria Math" panose="02040503050406030204" pitchFamily="18" charset="0"/>
                                </a:rPr>
                                <m:t>=</m:t>
                              </m:r>
                              <m:r>
                                <a:rPr xmlns:a="http://schemas.openxmlformats.org/drawingml/2006/main" sz="3100" i="1">
                                  <a:solidFill>
                                    <a:srgbClr val="000000"/>
                                  </a:solidFill>
                                  <a:latin typeface="Cambria Math" panose="02040503050406030204" pitchFamily="18" charset="0"/>
                                </a:rPr>
                                <m:t>1</m:t>
                              </m:r>
                            </m:lim>
                          </m:limLow>
                        </m:e>
                        <m:lim>
                          <m:r>
                            <a:rPr xmlns:a="http://schemas.openxmlformats.org/drawingml/2006/main" sz="3100" i="1">
                              <a:solidFill>
                                <a:srgbClr val="000000"/>
                              </a:solidFill>
                              <a:latin typeface="Cambria Math" panose="02040503050406030204" pitchFamily="18" charset="0"/>
                            </a:rPr>
                            <m:t>n</m:t>
                          </m:r>
                        </m:lim>
                      </m:limUpp>
                      <m:r>
                        <a:rPr xmlns:a="http://schemas.openxmlformats.org/drawingml/2006/main" sz="3100" i="1">
                          <a:solidFill>
                            <a:srgbClr val="000000"/>
                          </a:solidFill>
                          <a:latin typeface="Cambria Math" panose="02040503050406030204" pitchFamily="18" charset="0"/>
                        </a:rPr>
                        <m:t>(</m:t>
                      </m:r>
                      <m:sSub>
                        <m:e>
                          <m:r>
                            <a:rPr xmlns:a="http://schemas.openxmlformats.org/drawingml/2006/main" sz="3100" i="1">
                              <a:solidFill>
                                <a:srgbClr val="000000"/>
                              </a:solidFill>
                              <a:latin typeface="Cambria Math" panose="02040503050406030204" pitchFamily="18" charset="0"/>
                            </a:rPr>
                            <m:t>Y</m:t>
                          </m:r>
                        </m:e>
                        <m:sub>
                          <m:r>
                            <a:rPr xmlns:a="http://schemas.openxmlformats.org/drawingml/2006/main" sz="3100" i="1">
                              <a:solidFill>
                                <a:srgbClr val="000000"/>
                              </a:solidFill>
                              <a:latin typeface="Cambria Math" panose="02040503050406030204" pitchFamily="18" charset="0"/>
                            </a:rPr>
                            <m:t>i</m:t>
                          </m:r>
                        </m:sub>
                      </m:sSub>
                      <m:r>
                        <a:rPr xmlns:a="http://schemas.openxmlformats.org/drawingml/2006/main" sz="3100" i="1">
                          <a:solidFill>
                            <a:srgbClr val="000000"/>
                          </a:solidFill>
                          <a:latin typeface="Cambria Math" panose="02040503050406030204" pitchFamily="18" charset="0"/>
                        </a:rPr>
                        <m:t>-</m:t>
                      </m:r>
                      <m:limUpp>
                        <m:e>
                          <m:sSub>
                            <m:e>
                              <m:r>
                                <a:rPr xmlns:a="http://schemas.openxmlformats.org/drawingml/2006/main" sz="3100" i="1">
                                  <a:solidFill>
                                    <a:srgbClr val="000000"/>
                                  </a:solidFill>
                                  <a:latin typeface="Cambria Math" panose="02040503050406030204" pitchFamily="18" charset="0"/>
                                </a:rPr>
                                <m:t>Y</m:t>
                              </m:r>
                            </m:e>
                            <m:sub>
                              <m:r>
                                <a:rPr xmlns:a="http://schemas.openxmlformats.org/drawingml/2006/main" sz="3100" i="1">
                                  <a:solidFill>
                                    <a:srgbClr val="000000"/>
                                  </a:solidFill>
                                  <a:latin typeface="Cambria Math" panose="02040503050406030204" pitchFamily="18" charset="0"/>
                                </a:rPr>
                                <m:t>i</m:t>
                              </m:r>
                            </m:sub>
                          </m:sSub>
                        </m:e>
                        <m:lim>
                          <m:r>
                            <a:rPr xmlns:a="http://schemas.openxmlformats.org/drawingml/2006/main" sz="3100" i="1">
                              <a:solidFill>
                                <a:srgbClr val="000000"/>
                              </a:solidFill>
                              <a:latin typeface="Cambria Math" panose="02040503050406030204" pitchFamily="18" charset="0"/>
                            </a:rPr>
                            <m:t>̂</m:t>
                          </m:r>
                        </m:lim>
                      </m:limUpp>
                      <m:sSup>
                        <m:e>
                          <m:r>
                            <a:rPr xmlns:a="http://schemas.openxmlformats.org/drawingml/2006/main" sz="3100" i="1">
                              <a:solidFill>
                                <a:srgbClr val="000000"/>
                              </a:solidFill>
                              <a:latin typeface="Cambria Math" panose="02040503050406030204" pitchFamily="18" charset="0"/>
                            </a:rPr>
                            <m:t>)</m:t>
                          </m:r>
                        </m:e>
                        <m:sup>
                          <m:r>
                            <a:rPr xmlns:a="http://schemas.openxmlformats.org/drawingml/2006/main" sz="3100" i="1">
                              <a:solidFill>
                                <a:srgbClr val="000000"/>
                              </a:solidFill>
                              <a:latin typeface="Cambria Math" panose="02040503050406030204" pitchFamily="18" charset="0"/>
                            </a:rPr>
                            <m:t>2</m:t>
                          </m:r>
                        </m:sup>
                      </m:sSup>
                    </m:e>
                  </m:rad>
                </m:oMath>
              </m:oMathPara>
            </a14:m>
            <a:endParaRPr sz="3100"/>
          </a:p>
        </p:txBody>
      </p:sp>
      <p:sp>
        <p:nvSpPr>
          <p:cNvPr id="876" name="Equation"/>
          <p:cNvSpPr txBox="1"/>
          <p:nvPr/>
        </p:nvSpPr>
        <p:spPr>
          <a:xfrm>
            <a:off x="1999026" y="9179277"/>
            <a:ext cx="5333382" cy="1443560"/>
          </a:xfrm>
          <a:prstGeom prst="rect">
            <a:avLst/>
          </a:prstGeom>
          <a:ln w="12700">
            <a:miter lim="400000"/>
          </a:ln>
        </p:spPr>
        <p:txBody>
          <a:bodyPr wrap="none" lIns="0" tIns="0" rIns="0" bIns="0">
            <a:spAutoFit/>
          </a:bodyPr>
          <a:lstStyle/>
          <a:p>
            <a:pPr algn="l" defTabSz="914400" latinLnBrk="1">
              <a:defRPr sz="1800"/>
            </a:pPr>
            <a14:m>
              <m:oMathPara>
                <m:oMathParaPr>
                  <m:jc m:val="centerGroup"/>
                </m:oMathParaPr>
                <m:oMath>
                  <m:sSup>
                    <m:e>
                      <m:r>
                        <a:rPr xmlns:a="http://schemas.openxmlformats.org/drawingml/2006/main" sz="3400" i="1">
                          <a:solidFill>
                            <a:srgbClr val="000000"/>
                          </a:solidFill>
                          <a:latin typeface="Cambria Math" panose="02040503050406030204" pitchFamily="18" charset="0"/>
                        </a:rPr>
                        <m:t>R</m:t>
                      </m:r>
                    </m:e>
                    <m:sup>
                      <m:r>
                        <a:rPr xmlns:a="http://schemas.openxmlformats.org/drawingml/2006/main" sz="3400" i="1">
                          <a:solidFill>
                            <a:srgbClr val="000000"/>
                          </a:solidFill>
                          <a:latin typeface="Cambria Math" panose="02040503050406030204" pitchFamily="18" charset="0"/>
                        </a:rPr>
                        <m:t>2</m:t>
                      </m:r>
                    </m:sup>
                  </m:sSup>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f>
                    <m:fPr>
                      <m:ctrlPr>
                        <a:rPr xmlns:a="http://schemas.openxmlformats.org/drawingml/2006/main" sz="3400" i="1">
                          <a:solidFill>
                            <a:srgbClr val="000000"/>
                          </a:solidFill>
                          <a:latin typeface="Cambria Math" panose="02040503050406030204" pitchFamily="18" charset="0"/>
                        </a:rPr>
                      </m:ctrlPr>
                      <m:type m:val="bar"/>
                    </m:fPr>
                    <m:num>
                      <m:f>
                        <m:fPr>
                          <m:ctrlPr>
                            <a:rPr xmlns:a="http://schemas.openxmlformats.org/drawingml/2006/main" sz="3400" i="1">
                              <a:solidFill>
                                <a:srgbClr val="000000"/>
                              </a:solidFill>
                              <a:latin typeface="Cambria Math" panose="02040503050406030204" pitchFamily="18" charset="0"/>
                            </a:rPr>
                          </m:ctrlPr>
                          <m:type m:val="bar"/>
                        </m:fPr>
                        <m:num>
                          <m:r>
                            <a:rPr xmlns:a="http://schemas.openxmlformats.org/drawingml/2006/main" sz="3400" i="1">
                              <a:solidFill>
                                <a:srgbClr val="000000"/>
                              </a:solidFill>
                              <a:latin typeface="Cambria Math" panose="02040503050406030204" pitchFamily="18" charset="0"/>
                            </a:rPr>
                            <m:t>1</m:t>
                          </m:r>
                        </m:num>
                        <m:den>
                          <m:r>
                            <a:rPr xmlns:a="http://schemas.openxmlformats.org/drawingml/2006/main" sz="3400" i="1">
                              <a:solidFill>
                                <a:srgbClr val="000000"/>
                              </a:solidFill>
                              <a:latin typeface="Cambria Math" panose="02040503050406030204" pitchFamily="18" charset="0"/>
                            </a:rPr>
                            <m:t>n</m:t>
                          </m:r>
                        </m:den>
                      </m:f>
                      <m:sSubSup>
                        <m:e>
                          <m:r>
                            <a:rPr xmlns:a="http://schemas.openxmlformats.org/drawingml/2006/main" sz="3400" i="1">
                              <a:solidFill>
                                <a:srgbClr val="000000"/>
                              </a:solidFill>
                              <a:latin typeface="Cambria Math" panose="02040503050406030204" pitchFamily="18" charset="0"/>
                            </a:rPr>
                            <m:t>∑</m:t>
                          </m:r>
                        </m:e>
                        <m:sub>
                          <m:r>
                            <a:rPr xmlns:a="http://schemas.openxmlformats.org/drawingml/2006/main" sz="3400" i="1">
                              <a:solidFill>
                                <a:srgbClr val="000000"/>
                              </a:solidFill>
                              <a:latin typeface="Cambria Math" panose="02040503050406030204" pitchFamily="18" charset="0"/>
                            </a:rPr>
                            <m:t>i</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sub>
                        <m:sup>
                          <m:r>
                            <a:rPr xmlns:a="http://schemas.openxmlformats.org/drawingml/2006/main" sz="3400" i="1">
                              <a:solidFill>
                                <a:srgbClr val="000000"/>
                              </a:solidFill>
                              <a:latin typeface="Cambria Math" panose="02040503050406030204" pitchFamily="18" charset="0"/>
                            </a:rPr>
                            <m:t>n</m:t>
                          </m:r>
                        </m:sup>
                      </m:sSubSup>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Y</m:t>
                          </m:r>
                        </m:e>
                        <m:sub>
                          <m:r>
                            <a:rPr xmlns:a="http://schemas.openxmlformats.org/drawingml/2006/main" sz="3400" i="1">
                              <a:solidFill>
                                <a:srgbClr val="000000"/>
                              </a:solidFill>
                              <a:latin typeface="Cambria Math" panose="02040503050406030204" pitchFamily="18" charset="0"/>
                            </a:rPr>
                            <m:t>i</m:t>
                          </m:r>
                        </m:sub>
                      </m:sSub>
                      <m:r>
                        <a:rPr xmlns:a="http://schemas.openxmlformats.org/drawingml/2006/main" sz="3400" i="1">
                          <a:solidFill>
                            <a:srgbClr val="000000"/>
                          </a:solidFill>
                          <a:latin typeface="Cambria Math" panose="02040503050406030204" pitchFamily="18" charset="0"/>
                        </a:rPr>
                        <m:t>-</m:t>
                      </m:r>
                      <m:limUpp>
                        <m:e>
                          <m:r>
                            <a:rPr xmlns:a="http://schemas.openxmlformats.org/drawingml/2006/main" sz="3400" i="1">
                              <a:solidFill>
                                <a:srgbClr val="000000"/>
                              </a:solidFill>
                              <a:latin typeface="Cambria Math" panose="02040503050406030204" pitchFamily="18" charset="0"/>
                            </a:rPr>
                            <m:t>Y</m:t>
                          </m:r>
                        </m:e>
                        <m:lim>
                          <m:r>
                            <a:rPr xmlns:a="http://schemas.openxmlformats.org/drawingml/2006/main" sz="3400" i="1">
                              <a:solidFill>
                                <a:srgbClr val="000000"/>
                              </a:solidFill>
                              <a:latin typeface="Cambria Math" panose="02040503050406030204" pitchFamily="18" charset="0"/>
                            </a:rPr>
                            <m:t>̂</m:t>
                          </m:r>
                        </m:lim>
                      </m:limUpp>
                      <m:r>
                        <a:rPr xmlns:a="http://schemas.openxmlformats.org/drawingml/2006/main" sz="3400" i="1">
                          <a:solidFill>
                            <a:srgbClr val="000000"/>
                          </a:solidFill>
                          <a:latin typeface="Cambria Math" panose="02040503050406030204" pitchFamily="18" charset="0"/>
                        </a:rPr>
                        <m:t>i</m:t>
                      </m:r>
                      <m:sSup>
                        <m:e>
                          <m:r>
                            <a:rPr xmlns:a="http://schemas.openxmlformats.org/drawingml/2006/main" sz="3400" i="1">
                              <a:solidFill>
                                <a:srgbClr val="000000"/>
                              </a:solidFill>
                              <a:latin typeface="Cambria Math" panose="02040503050406030204" pitchFamily="18" charset="0"/>
                            </a:rPr>
                            <m:t>)</m:t>
                          </m:r>
                        </m:e>
                        <m:sup>
                          <m:r>
                            <a:rPr xmlns:a="http://schemas.openxmlformats.org/drawingml/2006/main" sz="3400" i="1">
                              <a:solidFill>
                                <a:srgbClr val="000000"/>
                              </a:solidFill>
                              <a:latin typeface="Cambria Math" panose="02040503050406030204" pitchFamily="18" charset="0"/>
                            </a:rPr>
                            <m:t>2</m:t>
                          </m:r>
                        </m:sup>
                      </m:sSup>
                    </m:num>
                    <m:den>
                      <m:f>
                        <m:fPr>
                          <m:ctrlPr>
                            <a:rPr xmlns:a="http://schemas.openxmlformats.org/drawingml/2006/main" sz="3400" i="1">
                              <a:solidFill>
                                <a:srgbClr val="000000"/>
                              </a:solidFill>
                              <a:latin typeface="Cambria Math" panose="02040503050406030204" pitchFamily="18" charset="0"/>
                            </a:rPr>
                          </m:ctrlPr>
                          <m:type m:val="bar"/>
                        </m:fPr>
                        <m:num>
                          <m:r>
                            <a:rPr xmlns:a="http://schemas.openxmlformats.org/drawingml/2006/main" sz="3400" i="1">
                              <a:solidFill>
                                <a:srgbClr val="000000"/>
                              </a:solidFill>
                              <a:latin typeface="Cambria Math" panose="02040503050406030204" pitchFamily="18" charset="0"/>
                            </a:rPr>
                            <m:t>1</m:t>
                          </m:r>
                        </m:num>
                        <m:den>
                          <m:r>
                            <a:rPr xmlns:a="http://schemas.openxmlformats.org/drawingml/2006/main" sz="3400" i="1">
                              <a:solidFill>
                                <a:srgbClr val="000000"/>
                              </a:solidFill>
                              <a:latin typeface="Cambria Math" panose="02040503050406030204" pitchFamily="18" charset="0"/>
                            </a:rPr>
                            <m:t>n</m:t>
                          </m:r>
                        </m:den>
                      </m:f>
                      <m:r>
                        <a:rPr xmlns:a="http://schemas.openxmlformats.org/drawingml/2006/main" sz="3400" i="1">
                          <a:solidFill>
                            <a:srgbClr val="000000"/>
                          </a:solidFill>
                          <a:latin typeface="Cambria Math" panose="02040503050406030204" pitchFamily="18" charset="0"/>
                        </a:rPr>
                        <m:t>∑</m:t>
                      </m:r>
                      <m:sSup>
                        <m:e>
                          <m:r>
                            <a:rPr xmlns:a="http://schemas.openxmlformats.org/drawingml/2006/main" sz="3400" i="1">
                              <a:solidFill>
                                <a:srgbClr val="000000"/>
                              </a:solidFill>
                              <a:latin typeface="Cambria Math" panose="02040503050406030204" pitchFamily="18" charset="0"/>
                            </a:rPr>
                            <m:t>i</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e>
                        <m:sup>
                          <m:r>
                            <a:rPr xmlns:a="http://schemas.openxmlformats.org/drawingml/2006/main" sz="3400" i="1">
                              <a:solidFill>
                                <a:srgbClr val="000000"/>
                              </a:solidFill>
                              <a:latin typeface="Cambria Math" panose="02040503050406030204" pitchFamily="18" charset="0"/>
                            </a:rPr>
                            <m:t>n</m:t>
                          </m:r>
                        </m:sup>
                      </m:sSup>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Y</m:t>
                          </m:r>
                        </m:e>
                        <m:sub>
                          <m:r>
                            <a:rPr xmlns:a="http://schemas.openxmlformats.org/drawingml/2006/main" sz="3400" i="1">
                              <a:solidFill>
                                <a:srgbClr val="000000"/>
                              </a:solidFill>
                              <a:latin typeface="Cambria Math" panose="02040503050406030204" pitchFamily="18" charset="0"/>
                            </a:rPr>
                            <m:t>i</m:t>
                          </m:r>
                        </m:sub>
                      </m:sSub>
                      <m:r>
                        <a:rPr xmlns:a="http://schemas.openxmlformats.org/drawingml/2006/main" sz="3400" i="1">
                          <a:solidFill>
                            <a:srgbClr val="000000"/>
                          </a:solidFill>
                          <a:latin typeface="Cambria Math" panose="02040503050406030204" pitchFamily="18" charset="0"/>
                        </a:rPr>
                        <m:t>-</m:t>
                      </m:r>
                      <m:limUpp>
                        <m:e>
                          <m:r>
                            <a:rPr xmlns:a="http://schemas.openxmlformats.org/drawingml/2006/main" sz="3400" i="1">
                              <a:solidFill>
                                <a:srgbClr val="000000"/>
                              </a:solidFill>
                              <a:latin typeface="Cambria Math" panose="02040503050406030204" pitchFamily="18" charset="0"/>
                            </a:rPr>
                            <m:t>Y</m:t>
                          </m:r>
                        </m:e>
                        <m:lim>
                          <m:r>
                            <a:rPr xmlns:a="http://schemas.openxmlformats.org/drawingml/2006/main" sz="3400" i="1">
                              <a:solidFill>
                                <a:srgbClr val="000000"/>
                              </a:solidFill>
                              <a:latin typeface="Cambria Math" panose="02040503050406030204" pitchFamily="18" charset="0"/>
                            </a:rPr>
                            <m:t>̂</m:t>
                          </m:r>
                        </m:lim>
                      </m:limUpp>
                      <m:sSup>
                        <m:e>
                          <m:r>
                            <a:rPr xmlns:a="http://schemas.openxmlformats.org/drawingml/2006/main" sz="3400" i="1">
                              <a:solidFill>
                                <a:srgbClr val="000000"/>
                              </a:solidFill>
                              <a:latin typeface="Cambria Math" panose="02040503050406030204" pitchFamily="18" charset="0"/>
                            </a:rPr>
                            <m:t>)</m:t>
                          </m:r>
                        </m:e>
                        <m:sup>
                          <m:r>
                            <a:rPr xmlns:a="http://schemas.openxmlformats.org/drawingml/2006/main" sz="3400" i="1">
                              <a:solidFill>
                                <a:srgbClr val="000000"/>
                              </a:solidFill>
                              <a:latin typeface="Cambria Math" panose="02040503050406030204" pitchFamily="18" charset="0"/>
                            </a:rPr>
                            <m:t>2</m:t>
                          </m:r>
                        </m:sup>
                      </m:sSup>
                    </m:den>
                  </m:f>
                </m:oMath>
              </m:oMathPara>
            </a14:m>
            <a:endParaRPr sz="3400"/>
          </a:p>
        </p:txBody>
      </p:sp>
      <p:sp>
        <p:nvSpPr>
          <p:cNvPr id="877" name="Regression performance"/>
          <p:cNvSpPr txBox="1"/>
          <p:nvPr/>
        </p:nvSpPr>
        <p:spPr>
          <a:xfrm>
            <a:off x="4730671" y="1684294"/>
            <a:ext cx="14185230" cy="128453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pc="0" sz="7800">
                <a:latin typeface="Helvetica Neue UltraLight"/>
                <a:ea typeface="Helvetica Neue UltraLight"/>
                <a:cs typeface="Helvetica Neue UltraLight"/>
                <a:sym typeface="Helvetica Neue UltraLight"/>
              </a:defRPr>
            </a:lvl1pPr>
          </a:lstStyle>
          <a:p>
            <a:pPr/>
            <a:r>
              <a:t>Regression performance</a:t>
            </a:r>
          </a:p>
        </p:txBody>
      </p:sp>
      <p:sp>
        <p:nvSpPr>
          <p:cNvPr id="878" name="The performance of the regressors are analyzed with the following metrics"/>
          <p:cNvSpPr txBox="1"/>
          <p:nvPr/>
        </p:nvSpPr>
        <p:spPr>
          <a:xfrm>
            <a:off x="7218514" y="3452872"/>
            <a:ext cx="9209544" cy="99616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i="1" sz="2800">
                <a:latin typeface="Helvetica Neue Thin"/>
                <a:ea typeface="Helvetica Neue Thin"/>
                <a:cs typeface="Helvetica Neue Thin"/>
                <a:sym typeface="Helvetica Neue Thin"/>
              </a:defRPr>
            </a:lvl1pPr>
          </a:lstStyle>
          <a:p>
            <a:pPr/>
            <a:r>
              <a:t>The performance of the regressors are analyzed with the following metrics</a:t>
            </a:r>
          </a:p>
        </p:txBody>
      </p:sp>
      <p:sp>
        <p:nvSpPr>
          <p:cNvPr id="879" name="r-squared (coeff of determination)"/>
          <p:cNvSpPr txBox="1"/>
          <p:nvPr/>
        </p:nvSpPr>
        <p:spPr>
          <a:xfrm>
            <a:off x="1830523" y="5774016"/>
            <a:ext cx="5803045" cy="600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3000">
                <a:latin typeface="Helvetica"/>
                <a:ea typeface="Helvetica"/>
                <a:cs typeface="Helvetica"/>
                <a:sym typeface="Helvetica"/>
              </a:defRPr>
            </a:lvl1pPr>
          </a:lstStyle>
          <a:p>
            <a:pPr/>
            <a:r>
              <a:t>r-squared (coeff of determination)</a:t>
            </a:r>
          </a:p>
        </p:txBody>
      </p:sp>
      <p:sp>
        <p:nvSpPr>
          <p:cNvPr id="880" name="a statistical measure that represents the proportion of the variance for a dependent variable that's explained by an independent variable or variables in a regression model."/>
          <p:cNvSpPr txBox="1"/>
          <p:nvPr/>
        </p:nvSpPr>
        <p:spPr>
          <a:xfrm>
            <a:off x="2058135" y="7055249"/>
            <a:ext cx="5720336" cy="150637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spcBef>
                <a:spcPts val="4500"/>
              </a:spcBef>
              <a:defRPr sz="2200">
                <a:latin typeface="Helvetica Neue Light"/>
                <a:ea typeface="Helvetica Neue Light"/>
                <a:cs typeface="Helvetica Neue Light"/>
                <a:sym typeface="Helvetica Neue Light"/>
              </a:defRPr>
            </a:lvl1pPr>
          </a:lstStyle>
          <a:p>
            <a:pPr/>
            <a:r>
              <a:t>a statistical measure that represents the proportion of the variance for a dependent variable that's explained by an independent variable or variables in a regression model.</a:t>
            </a:r>
          </a:p>
        </p:txBody>
      </p:sp>
      <p:sp>
        <p:nvSpPr>
          <p:cNvPr id="881" name="MAE - Mean Absolute Error"/>
          <p:cNvSpPr txBox="1"/>
          <p:nvPr/>
        </p:nvSpPr>
        <p:spPr>
          <a:xfrm>
            <a:off x="9795470" y="5774016"/>
            <a:ext cx="4793060" cy="600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3000">
                <a:latin typeface="Helvetica"/>
                <a:ea typeface="Helvetica"/>
                <a:cs typeface="Helvetica"/>
                <a:sym typeface="Helvetica"/>
              </a:defRPr>
            </a:lvl1pPr>
          </a:lstStyle>
          <a:p>
            <a:pPr/>
            <a:r>
              <a:t>MAE - Mean Absolute Error</a:t>
            </a:r>
          </a:p>
        </p:txBody>
      </p:sp>
      <p:sp>
        <p:nvSpPr>
          <p:cNvPr id="882" name="measures the average magnitude of the errors in a set of predictions, without considering their direction. It's the average over the test sample of the absolute differences between prediction and actual observation."/>
          <p:cNvSpPr txBox="1"/>
          <p:nvPr/>
        </p:nvSpPr>
        <p:spPr>
          <a:xfrm>
            <a:off x="9478678" y="7108188"/>
            <a:ext cx="5720337" cy="184927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spcBef>
                <a:spcPts val="4500"/>
              </a:spcBef>
              <a:defRPr sz="2200">
                <a:latin typeface="Helvetica Neue Light"/>
                <a:ea typeface="Helvetica Neue Light"/>
                <a:cs typeface="Helvetica Neue Light"/>
                <a:sym typeface="Helvetica Neue Light"/>
              </a:defRPr>
            </a:lvl1pPr>
          </a:lstStyle>
          <a:p>
            <a:pPr/>
            <a:r>
              <a:t>measures the average magnitude of the errors in a set of predictions, without considering their direction. It's the average over the test sample of the absolute differences between prediction and actual observation.</a:t>
            </a:r>
          </a:p>
        </p:txBody>
      </p:sp>
      <p:sp>
        <p:nvSpPr>
          <p:cNvPr id="883" name="RMSE -Root Mean Squared Error"/>
          <p:cNvSpPr txBox="1"/>
          <p:nvPr/>
        </p:nvSpPr>
        <p:spPr>
          <a:xfrm>
            <a:off x="16221161" y="5774016"/>
            <a:ext cx="5851601" cy="600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3000">
                <a:latin typeface="Helvetica"/>
                <a:ea typeface="Helvetica"/>
                <a:cs typeface="Helvetica"/>
                <a:sym typeface="Helvetica"/>
              </a:defRPr>
            </a:lvl1pPr>
          </a:lstStyle>
          <a:p>
            <a:pPr/>
            <a:r>
              <a:t>RMSE -Root Mean Squared Error</a:t>
            </a:r>
          </a:p>
        </p:txBody>
      </p:sp>
      <p:sp>
        <p:nvSpPr>
          <p:cNvPr id="884" name="a measure of how spread out the residuals are. In other words, tells  how concentrated the data is around the line of best fit."/>
          <p:cNvSpPr txBox="1"/>
          <p:nvPr/>
        </p:nvSpPr>
        <p:spPr>
          <a:xfrm>
            <a:off x="16501827" y="7081731"/>
            <a:ext cx="5290269" cy="150637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spcBef>
                <a:spcPts val="4500"/>
              </a:spcBef>
              <a:defRPr sz="2200">
                <a:latin typeface="Helvetica Neue Light"/>
                <a:ea typeface="Helvetica Neue Light"/>
                <a:cs typeface="Helvetica Neue Light"/>
                <a:sym typeface="Helvetica Neue Light"/>
              </a:defRPr>
            </a:lvl1pPr>
          </a:lstStyle>
          <a:p>
            <a:pPr/>
            <a:r>
              <a:t>a measure of how spread out the residuals are. In other words, tells  how concentrated the data is around the line of best fit.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6" name="Pipelining"/>
          <p:cNvSpPr txBox="1"/>
          <p:nvPr/>
        </p:nvSpPr>
        <p:spPr>
          <a:xfrm>
            <a:off x="-3701438" y="1297247"/>
            <a:ext cx="14185230" cy="128453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pc="0" sz="7800">
                <a:latin typeface="Helvetica Neue UltraLight"/>
                <a:ea typeface="Helvetica Neue UltraLight"/>
                <a:cs typeface="Helvetica Neue UltraLight"/>
                <a:sym typeface="Helvetica Neue UltraLight"/>
              </a:defRPr>
            </a:lvl1pPr>
          </a:lstStyle>
          <a:p>
            <a:pPr/>
            <a:r>
              <a:t>Pipelining</a:t>
            </a:r>
          </a:p>
        </p:txBody>
      </p:sp>
      <p:sp>
        <p:nvSpPr>
          <p:cNvPr id="887" name="The best classifier is used to categorize the status of flights. Among those flights which are predicted as delayed are trained with best regressor.…"/>
          <p:cNvSpPr txBox="1"/>
          <p:nvPr/>
        </p:nvSpPr>
        <p:spPr>
          <a:xfrm>
            <a:off x="1366382" y="2708714"/>
            <a:ext cx="8528284" cy="3180170"/>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lstStyle/>
          <a:p>
            <a:pPr algn="l" defTabSz="355600">
              <a:defRPr sz="2500">
                <a:latin typeface="Helvetica Neue"/>
                <a:ea typeface="Helvetica Neue"/>
                <a:cs typeface="Helvetica Neue"/>
                <a:sym typeface="Helvetica Neue"/>
              </a:defRPr>
            </a:pPr>
            <a:r>
              <a:t>The best classifier is used to categorize the status of flights. Among those flights which are predicted as delayed are trained with best regressor. </a:t>
            </a:r>
          </a:p>
          <a:p>
            <a:pPr algn="l" defTabSz="355600">
              <a:defRPr sz="2500">
                <a:latin typeface="Helvetica Neue"/>
                <a:ea typeface="Helvetica Neue"/>
                <a:cs typeface="Helvetica Neue"/>
                <a:sym typeface="Helvetica Neue"/>
              </a:defRPr>
            </a:pPr>
            <a:r>
              <a:t>classification is executed with Extra trees on smote tomek sampling and further trained with gradient boosting regressor.</a:t>
            </a:r>
          </a:p>
        </p:txBody>
      </p:sp>
      <p:graphicFrame>
        <p:nvGraphicFramePr>
          <p:cNvPr id="888" name="Table"/>
          <p:cNvGraphicFramePr/>
          <p:nvPr/>
        </p:nvGraphicFramePr>
        <p:xfrm>
          <a:off x="12927706" y="3022642"/>
          <a:ext cx="9834755" cy="8844559"/>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2455513"/>
                <a:gridCol w="2455513"/>
                <a:gridCol w="2455513"/>
                <a:gridCol w="2455513"/>
              </a:tblGrid>
              <a:tr h="819219">
                <a:tc>
                  <a:txBody>
                    <a:bodyPr/>
                    <a:lstStyle/>
                    <a:p>
                      <a:pPr defTabSz="914400">
                        <a:defRPr sz="1800"/>
                      </a:pPr>
                      <a:r>
                        <a:rPr b="1" sz="2500">
                          <a:latin typeface="Helvetica"/>
                          <a:ea typeface="Helvetica"/>
                          <a:cs typeface="Helvetica"/>
                          <a:sym typeface="Helvetica"/>
                        </a:rPr>
                        <a:t>Regressor</a:t>
                      </a:r>
                    </a:p>
                  </a:txBody>
                  <a:tcPr marL="50800" marR="50800" marT="50800" marB="50800" anchor="ctr" anchorCtr="0" horzOverflow="overflow">
                    <a:lnL w="12700">
                      <a:miter lim="400000"/>
                    </a:lnL>
                    <a:lnT w="12700">
                      <a:miter lim="400000"/>
                    </a:lnT>
                  </a:tcPr>
                </a:tc>
                <a:tc>
                  <a:txBody>
                    <a:bodyPr/>
                    <a:lstStyle/>
                    <a:p>
                      <a:pPr defTabSz="914400">
                        <a:defRPr sz="1800"/>
                      </a:pPr>
                      <a:r>
                        <a:rPr b="1" sz="2500">
                          <a:latin typeface="Helvetica"/>
                          <a:ea typeface="Helvetica"/>
                          <a:cs typeface="Helvetica"/>
                          <a:sym typeface="Helvetica"/>
                        </a:rPr>
                        <a:t>MAE</a:t>
                      </a:r>
                    </a:p>
                  </a:txBody>
                  <a:tcPr marL="50800" marR="50800" marT="50800" marB="50800" anchor="ctr" anchorCtr="0" horzOverflow="overflow">
                    <a:lnT w="12700">
                      <a:miter lim="400000"/>
                    </a:lnT>
                  </a:tcPr>
                </a:tc>
                <a:tc>
                  <a:txBody>
                    <a:bodyPr/>
                    <a:lstStyle/>
                    <a:p>
                      <a:pPr defTabSz="914400">
                        <a:defRPr sz="1800"/>
                      </a:pPr>
                      <a:r>
                        <a:rPr b="1" sz="2500">
                          <a:latin typeface="Helvetica"/>
                          <a:ea typeface="Helvetica"/>
                          <a:cs typeface="Helvetica"/>
                          <a:sym typeface="Helvetica"/>
                        </a:rPr>
                        <a:t>RMSE</a:t>
                      </a:r>
                    </a:p>
                  </a:txBody>
                  <a:tcPr marL="50800" marR="50800" marT="50800" marB="50800" anchor="ctr" anchorCtr="0" horzOverflow="overflow">
                    <a:lnT w="12700">
                      <a:miter lim="400000"/>
                    </a:lnT>
                  </a:tcPr>
                </a:tc>
                <a:tc>
                  <a:txBody>
                    <a:bodyPr/>
                    <a:lstStyle/>
                    <a:p>
                      <a:pPr defTabSz="914400">
                        <a:defRPr sz="1800"/>
                      </a:pPr>
                      <a:r>
                        <a:rPr b="1" sz="2500">
                          <a:latin typeface="Helvetica"/>
                          <a:ea typeface="Helvetica"/>
                          <a:cs typeface="Helvetica"/>
                          <a:sym typeface="Helvetica"/>
                        </a:rPr>
                        <a:t>R2 score</a:t>
                      </a:r>
                    </a:p>
                  </a:txBody>
                  <a:tcPr marL="50800" marR="50800" marT="50800" marB="50800" anchor="ctr" anchorCtr="0" horzOverflow="overflow">
                    <a:lnR w="12700">
                      <a:miter lim="400000"/>
                    </a:lnR>
                    <a:lnT w="12700">
                      <a:miter lim="400000"/>
                    </a:lnT>
                  </a:tcPr>
                </a:tc>
              </a:tr>
              <a:tr h="1641796">
                <a:tc>
                  <a:txBody>
                    <a:bodyPr/>
                    <a:lstStyle/>
                    <a:p>
                      <a:pPr defTabSz="914400">
                        <a:defRPr sz="1800"/>
                      </a:pPr>
                      <a:r>
                        <a:rPr b="1" sz="2500">
                          <a:solidFill>
                            <a:srgbClr val="53585F"/>
                          </a:solidFill>
                          <a:latin typeface="Helvetica"/>
                          <a:ea typeface="Helvetica"/>
                          <a:cs typeface="Helvetica"/>
                          <a:sym typeface="Helvetica"/>
                        </a:rPr>
                        <a:t>Linear Regression</a:t>
                      </a:r>
                    </a:p>
                  </a:txBody>
                  <a:tcPr marL="50800" marR="50800" marT="50800" marB="50800" anchor="ctr" anchorCtr="0" horzOverflow="overflow">
                    <a:lnL w="12700">
                      <a:miter lim="400000"/>
                    </a:lnL>
                  </a:tcPr>
                </a:tc>
                <a:tc>
                  <a:txBody>
                    <a:bodyPr/>
                    <a:lstStyle/>
                    <a:p>
                      <a:pPr defTabSz="914400">
                        <a:defRPr sz="1800"/>
                      </a:pPr>
                      <a:r>
                        <a:rPr sz="2500"/>
                        <a:t>14.64</a:t>
                      </a:r>
                    </a:p>
                  </a:txBody>
                  <a:tcPr marL="50800" marR="50800" marT="50800" marB="50800" anchor="ctr" anchorCtr="0" horzOverflow="overflow"/>
                </a:tc>
                <a:tc>
                  <a:txBody>
                    <a:bodyPr/>
                    <a:lstStyle/>
                    <a:p>
                      <a:pPr defTabSz="914400">
                        <a:defRPr sz="1800"/>
                      </a:pPr>
                      <a:r>
                        <a:rPr sz="2500"/>
                        <a:t>20.01</a:t>
                      </a:r>
                    </a:p>
                  </a:txBody>
                  <a:tcPr marL="50800" marR="50800" marT="50800" marB="50800" anchor="ctr" anchorCtr="0" horzOverflow="overflow"/>
                </a:tc>
                <a:tc>
                  <a:txBody>
                    <a:bodyPr/>
                    <a:lstStyle/>
                    <a:p>
                      <a:pPr defTabSz="914400">
                        <a:defRPr sz="1800"/>
                      </a:pPr>
                      <a:r>
                        <a:rPr sz="2500"/>
                        <a:t>0.921</a:t>
                      </a:r>
                    </a:p>
                  </a:txBody>
                  <a:tcPr marL="50800" marR="50800" marT="50800" marB="50800" anchor="ctr" anchorCtr="0" horzOverflow="overflow">
                    <a:lnR w="12700">
                      <a:miter lim="400000"/>
                    </a:lnR>
                  </a:tcPr>
                </a:tc>
              </a:tr>
              <a:tr h="1485108">
                <a:tc>
                  <a:txBody>
                    <a:bodyPr/>
                    <a:lstStyle/>
                    <a:p>
                      <a:pPr defTabSz="914400">
                        <a:defRPr sz="1800"/>
                      </a:pPr>
                      <a:r>
                        <a:rPr b="1" sz="2500">
                          <a:solidFill>
                            <a:srgbClr val="53585F"/>
                          </a:solidFill>
                          <a:latin typeface="Helvetica"/>
                          <a:ea typeface="Helvetica"/>
                          <a:cs typeface="Helvetica"/>
                          <a:sym typeface="Helvetica"/>
                        </a:rPr>
                        <a:t>Random Forest
Regression</a:t>
                      </a:r>
                    </a:p>
                  </a:txBody>
                  <a:tcPr marL="50800" marR="50800" marT="50800" marB="50800" anchor="ctr" anchorCtr="0" horzOverflow="overflow">
                    <a:lnL w="12700">
                      <a:miter lim="400000"/>
                    </a:lnL>
                  </a:tcPr>
                </a:tc>
                <a:tc>
                  <a:txBody>
                    <a:bodyPr/>
                    <a:lstStyle/>
                    <a:p>
                      <a:pPr defTabSz="914400">
                        <a:defRPr sz="1800"/>
                      </a:pPr>
                      <a:r>
                        <a:rPr sz="2500"/>
                        <a:t>12.03</a:t>
                      </a:r>
                    </a:p>
                  </a:txBody>
                  <a:tcPr marL="50800" marR="50800" marT="50800" marB="50800" anchor="ctr" anchorCtr="0" horzOverflow="overflow"/>
                </a:tc>
                <a:tc>
                  <a:txBody>
                    <a:bodyPr/>
                    <a:lstStyle/>
                    <a:p>
                      <a:pPr defTabSz="914400">
                        <a:defRPr sz="1800"/>
                      </a:pPr>
                      <a:r>
                        <a:rPr sz="2500"/>
                        <a:t>17.17</a:t>
                      </a:r>
                    </a:p>
                  </a:txBody>
                  <a:tcPr marL="50800" marR="50800" marT="50800" marB="50800" anchor="ctr" anchorCtr="0" horzOverflow="overflow"/>
                </a:tc>
                <a:tc>
                  <a:txBody>
                    <a:bodyPr/>
                    <a:lstStyle/>
                    <a:p>
                      <a:pPr defTabSz="914400">
                        <a:defRPr sz="1800"/>
                      </a:pPr>
                      <a:r>
                        <a:rPr sz="2500"/>
                        <a:t>0.941</a:t>
                      </a:r>
                    </a:p>
                  </a:txBody>
                  <a:tcPr marL="50800" marR="50800" marT="50800" marB="50800" anchor="ctr" anchorCtr="0" horzOverflow="overflow">
                    <a:lnR w="12700">
                      <a:miter lim="400000"/>
                    </a:lnR>
                  </a:tcPr>
                </a:tc>
              </a:tr>
              <a:tr h="1485108">
                <a:tc>
                  <a:txBody>
                    <a:bodyPr/>
                    <a:lstStyle/>
                    <a:p>
                      <a:pPr defTabSz="914400">
                        <a:defRPr sz="1800"/>
                      </a:pPr>
                      <a:r>
                        <a:rPr b="1" sz="2500">
                          <a:solidFill>
                            <a:srgbClr val="53585F"/>
                          </a:solidFill>
                          <a:latin typeface="Helvetica"/>
                          <a:ea typeface="Helvetica"/>
                          <a:cs typeface="Helvetica"/>
                          <a:sym typeface="Helvetica"/>
                        </a:rPr>
                        <a:t>Gradient boosting regression</a:t>
                      </a:r>
                    </a:p>
                  </a:txBody>
                  <a:tcPr marL="50800" marR="50800" marT="50800" marB="50800" anchor="ctr" anchorCtr="0" horzOverflow="overflow">
                    <a:lnL w="12700">
                      <a:miter lim="400000"/>
                    </a:lnL>
                  </a:tcPr>
                </a:tc>
                <a:tc>
                  <a:txBody>
                    <a:bodyPr/>
                    <a:lstStyle/>
                    <a:p>
                      <a:pPr defTabSz="914400">
                        <a:defRPr sz="1800"/>
                      </a:pPr>
                      <a:r>
                        <a:rPr sz="2500"/>
                        <a:t>11.76</a:t>
                      </a:r>
                    </a:p>
                  </a:txBody>
                  <a:tcPr marL="50800" marR="50800" marT="50800" marB="50800" anchor="ctr" anchorCtr="0" horzOverflow="overflow"/>
                </a:tc>
                <a:tc>
                  <a:txBody>
                    <a:bodyPr/>
                    <a:lstStyle/>
                    <a:p>
                      <a:pPr defTabSz="914400">
                        <a:defRPr sz="1800"/>
                      </a:pPr>
                      <a:r>
                        <a:rPr sz="2500"/>
                        <a:t>16.97</a:t>
                      </a:r>
                    </a:p>
                  </a:txBody>
                  <a:tcPr marL="50800" marR="50800" marT="50800" marB="50800" anchor="ctr" anchorCtr="0" horzOverflow="overflow"/>
                </a:tc>
                <a:tc>
                  <a:txBody>
                    <a:bodyPr/>
                    <a:lstStyle/>
                    <a:p>
                      <a:pPr defTabSz="914400">
                        <a:defRPr sz="1800"/>
                      </a:pPr>
                      <a:r>
                        <a:rPr sz="2500"/>
                        <a:t>0.943</a:t>
                      </a:r>
                    </a:p>
                  </a:txBody>
                  <a:tcPr marL="50800" marR="50800" marT="50800" marB="50800" anchor="ctr" anchorCtr="0" horzOverflow="overflow">
                    <a:lnR w="12700">
                      <a:miter lim="400000"/>
                    </a:lnR>
                  </a:tcPr>
                </a:tc>
              </a:tr>
              <a:tr h="1133541">
                <a:tc>
                  <a:txBody>
                    <a:bodyPr/>
                    <a:lstStyle/>
                    <a:p>
                      <a:pPr defTabSz="914400">
                        <a:defRPr sz="1800"/>
                      </a:pPr>
                      <a:r>
                        <a:rPr b="1" sz="2500">
                          <a:solidFill>
                            <a:srgbClr val="53585F"/>
                          </a:solidFill>
                          <a:latin typeface="Helvetica"/>
                          <a:ea typeface="Helvetica"/>
                          <a:cs typeface="Helvetica"/>
                          <a:sym typeface="Helvetica"/>
                        </a:rPr>
                        <a:t>Extra-Trees
Regression</a:t>
                      </a:r>
                    </a:p>
                  </a:txBody>
                  <a:tcPr marL="50800" marR="50800" marT="50800" marB="50800" anchor="ctr" anchorCtr="0" horzOverflow="overflow">
                    <a:lnL w="12700">
                      <a:miter lim="400000"/>
                    </a:lnL>
                  </a:tcPr>
                </a:tc>
                <a:tc>
                  <a:txBody>
                    <a:bodyPr/>
                    <a:lstStyle/>
                    <a:p>
                      <a:pPr defTabSz="914400">
                        <a:defRPr sz="1800"/>
                      </a:pPr>
                      <a:r>
                        <a:rPr sz="2500"/>
                        <a:t>11.90</a:t>
                      </a:r>
                    </a:p>
                  </a:txBody>
                  <a:tcPr marL="50800" marR="50800" marT="50800" marB="50800" anchor="ctr" anchorCtr="0" horzOverflow="overflow"/>
                </a:tc>
                <a:tc>
                  <a:txBody>
                    <a:bodyPr/>
                    <a:lstStyle/>
                    <a:p>
                      <a:pPr defTabSz="914400">
                        <a:defRPr sz="1800"/>
                      </a:pPr>
                      <a:r>
                        <a:rPr sz="2500"/>
                        <a:t>17.07</a:t>
                      </a:r>
                    </a:p>
                  </a:txBody>
                  <a:tcPr marL="50800" marR="50800" marT="50800" marB="50800" anchor="ctr" anchorCtr="0" horzOverflow="overflow"/>
                </a:tc>
                <a:tc>
                  <a:txBody>
                    <a:bodyPr/>
                    <a:lstStyle/>
                    <a:p>
                      <a:pPr defTabSz="914400">
                        <a:defRPr sz="1800"/>
                      </a:pPr>
                      <a:r>
                        <a:rPr sz="2500"/>
                        <a:t>0.942</a:t>
                      </a:r>
                    </a:p>
                  </a:txBody>
                  <a:tcPr marL="50800" marR="50800" marT="50800" marB="50800" anchor="ctr" anchorCtr="0" horzOverflow="overflow">
                    <a:lnR w="12700">
                      <a:miter lim="400000"/>
                    </a:lnR>
                  </a:tcPr>
                </a:tc>
              </a:tr>
              <a:tr h="1133541">
                <a:tc>
                  <a:txBody>
                    <a:bodyPr/>
                    <a:lstStyle/>
                    <a:p>
                      <a:pPr defTabSz="914400">
                        <a:defRPr sz="1800"/>
                      </a:pPr>
                      <a:r>
                        <a:rPr b="1" sz="2500">
                          <a:solidFill>
                            <a:srgbClr val="53585F"/>
                          </a:solidFill>
                          <a:latin typeface="Helvetica"/>
                          <a:ea typeface="Helvetica"/>
                          <a:cs typeface="Helvetica"/>
                          <a:sym typeface="Helvetica"/>
                        </a:rPr>
                        <a:t>Ridge </a:t>
                      </a:r>
                    </a:p>
                  </a:txBody>
                  <a:tcPr marL="50800" marR="50800" marT="50800" marB="50800" anchor="ctr" anchorCtr="0" horzOverflow="overflow">
                    <a:lnL w="12700">
                      <a:miter lim="400000"/>
                    </a:lnL>
                  </a:tcPr>
                </a:tc>
                <a:tc>
                  <a:txBody>
                    <a:bodyPr/>
                    <a:lstStyle/>
                    <a:p>
                      <a:pPr defTabSz="914400">
                        <a:defRPr sz="1800"/>
                      </a:pPr>
                      <a:r>
                        <a:rPr sz="2500"/>
                        <a:t>12.78</a:t>
                      </a:r>
                    </a:p>
                  </a:txBody>
                  <a:tcPr marL="50800" marR="50800" marT="50800" marB="50800" anchor="ctr" anchorCtr="0" horzOverflow="overflow"/>
                </a:tc>
                <a:tc>
                  <a:txBody>
                    <a:bodyPr/>
                    <a:lstStyle/>
                    <a:p>
                      <a:pPr defTabSz="914400">
                        <a:defRPr sz="1800"/>
                      </a:pPr>
                      <a:r>
                        <a:rPr sz="2500"/>
                        <a:t>19.20</a:t>
                      </a:r>
                    </a:p>
                  </a:txBody>
                  <a:tcPr marL="50800" marR="50800" marT="50800" marB="50800" anchor="ctr" anchorCtr="0" horzOverflow="overflow"/>
                </a:tc>
                <a:tc>
                  <a:txBody>
                    <a:bodyPr/>
                    <a:lstStyle/>
                    <a:p>
                      <a:pPr defTabSz="914400">
                        <a:defRPr sz="1800"/>
                      </a:pPr>
                      <a:r>
                        <a:rPr sz="2500"/>
                        <a:t>0.923</a:t>
                      </a:r>
                    </a:p>
                  </a:txBody>
                  <a:tcPr marL="50800" marR="50800" marT="50800" marB="50800" anchor="ctr" anchorCtr="0" horzOverflow="overflow">
                    <a:lnR w="12700">
                      <a:miter lim="400000"/>
                    </a:lnR>
                  </a:tcPr>
                </a:tc>
              </a:tr>
              <a:tr h="1133541">
                <a:tc>
                  <a:txBody>
                    <a:bodyPr/>
                    <a:lstStyle/>
                    <a:p>
                      <a:pPr defTabSz="914400">
                        <a:defRPr sz="1800"/>
                      </a:pPr>
                      <a:r>
                        <a:rPr b="1" sz="2500">
                          <a:solidFill>
                            <a:srgbClr val="53585F"/>
                          </a:solidFill>
                          <a:latin typeface="Helvetica"/>
                          <a:ea typeface="Helvetica"/>
                          <a:cs typeface="Helvetica"/>
                          <a:sym typeface="Helvetica"/>
                        </a:rPr>
                        <a:t>Lasso</a:t>
                      </a:r>
                    </a:p>
                  </a:txBody>
                  <a:tcPr marL="50800" marR="50800" marT="50800" marB="50800" anchor="ctr" anchorCtr="0" horzOverflow="overflow">
                    <a:lnL w="12700">
                      <a:miter lim="400000"/>
                    </a:lnL>
                    <a:lnB w="12700">
                      <a:miter lim="400000"/>
                    </a:lnB>
                  </a:tcPr>
                </a:tc>
                <a:tc>
                  <a:txBody>
                    <a:bodyPr/>
                    <a:lstStyle/>
                    <a:p>
                      <a:pPr defTabSz="914400">
                        <a:defRPr sz="1800"/>
                      </a:pPr>
                      <a:r>
                        <a:rPr sz="2500"/>
                        <a:t>12.96</a:t>
                      </a:r>
                    </a:p>
                  </a:txBody>
                  <a:tcPr marL="50800" marR="50800" marT="50800" marB="50800" anchor="ctr" anchorCtr="0" horzOverflow="overflow">
                    <a:lnB w="12700">
                      <a:miter lim="400000"/>
                    </a:lnB>
                  </a:tcPr>
                </a:tc>
                <a:tc>
                  <a:txBody>
                    <a:bodyPr/>
                    <a:lstStyle/>
                    <a:p>
                      <a:pPr defTabSz="914400">
                        <a:defRPr sz="1800"/>
                      </a:pPr>
                      <a:r>
                        <a:rPr sz="2500"/>
                        <a:t>19.23</a:t>
                      </a:r>
                    </a:p>
                  </a:txBody>
                  <a:tcPr marL="50800" marR="50800" marT="50800" marB="50800" anchor="ctr" anchorCtr="0" horzOverflow="overflow">
                    <a:lnB w="12700">
                      <a:miter lim="400000"/>
                    </a:lnB>
                  </a:tcPr>
                </a:tc>
                <a:tc>
                  <a:txBody>
                    <a:bodyPr/>
                    <a:lstStyle/>
                    <a:p>
                      <a:pPr defTabSz="914400">
                        <a:defRPr sz="1800"/>
                      </a:pPr>
                      <a:r>
                        <a:rPr sz="2500"/>
                        <a:t>92.18</a:t>
                      </a:r>
                    </a:p>
                  </a:txBody>
                  <a:tcPr marL="50800" marR="50800" marT="50800" marB="50800" anchor="ctr" anchorCtr="0" horzOverflow="overflow">
                    <a:lnR w="12700">
                      <a:miter lim="400000"/>
                    </a:lnR>
                    <a:lnB w="12700">
                      <a:miter lim="400000"/>
                    </a:lnB>
                  </a:tcPr>
                </a:tc>
              </a:tr>
            </a:tbl>
          </a:graphicData>
        </a:graphic>
      </p:graphicFrame>
      <p:grpSp>
        <p:nvGrpSpPr>
          <p:cNvPr id="891" name="Image Gallery"/>
          <p:cNvGrpSpPr/>
          <p:nvPr/>
        </p:nvGrpSpPr>
        <p:grpSpPr>
          <a:xfrm>
            <a:off x="1267570" y="6015814"/>
            <a:ext cx="10465082" cy="6303197"/>
            <a:chOff x="0" y="0"/>
            <a:chExt cx="10465081" cy="6303195"/>
          </a:xfrm>
        </p:grpSpPr>
        <p:pic>
          <p:nvPicPr>
            <p:cNvPr id="889" name="ee.png" descr="ee.png"/>
            <p:cNvPicPr>
              <a:picLocks noChangeAspect="1"/>
            </p:cNvPicPr>
            <p:nvPr/>
          </p:nvPicPr>
          <p:blipFill>
            <a:blip r:embed="rId2">
              <a:extLst/>
            </a:blip>
            <a:srcRect l="0" t="6646" r="0" b="6646"/>
            <a:stretch>
              <a:fillRect/>
            </a:stretch>
          </p:blipFill>
          <p:spPr>
            <a:xfrm>
              <a:off x="0" y="0"/>
              <a:ext cx="10465082" cy="5833296"/>
            </a:xfrm>
            <a:prstGeom prst="rect">
              <a:avLst/>
            </a:prstGeom>
            <a:ln w="12700" cap="flat">
              <a:noFill/>
              <a:miter lim="400000"/>
            </a:ln>
            <a:effectLst/>
          </p:spPr>
        </p:pic>
        <p:sp>
          <p:nvSpPr>
            <p:cNvPr id="890" name="Caption"/>
            <p:cNvSpPr/>
            <p:nvPr/>
          </p:nvSpPr>
          <p:spPr>
            <a:xfrm>
              <a:off x="0" y="5909495"/>
              <a:ext cx="10465082"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gn="l" defTabSz="642937">
                <a:defRPr sz="1600">
                  <a:latin typeface="Helvetica"/>
                  <a:ea typeface="Helvetica"/>
                  <a:cs typeface="Helvetica"/>
                  <a:sym typeface="Helvetica"/>
                </a:defRPr>
              </a:lvl1pPr>
            </a:lstStyle>
            <a:p>
              <a:pPr/>
              <a:r>
                <a:t>Caption</a:t>
              </a:r>
            </a:p>
          </p:txBody>
        </p:sp>
      </p:grpSp>
      <p:sp>
        <p:nvSpPr>
          <p:cNvPr id="892" name="Regression final results"/>
          <p:cNvSpPr txBox="1"/>
          <p:nvPr/>
        </p:nvSpPr>
        <p:spPr>
          <a:xfrm>
            <a:off x="15267351" y="1589084"/>
            <a:ext cx="5142765" cy="700863"/>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3800">
                <a:latin typeface="Helvetica Neue"/>
                <a:ea typeface="Helvetica Neue"/>
                <a:cs typeface="Helvetica Neue"/>
                <a:sym typeface="Helvetica Neue"/>
              </a:defRPr>
            </a:lvl1pPr>
          </a:lstStyle>
          <a:p>
            <a:pPr/>
            <a:r>
              <a:t>Regression final results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4" name="Cross validation"/>
          <p:cNvSpPr txBox="1"/>
          <p:nvPr>
            <p:ph type="body" idx="21"/>
          </p:nvPr>
        </p:nvSpPr>
        <p:spPr>
          <a:prstGeom prst="rect">
            <a:avLst/>
          </a:prstGeom>
        </p:spPr>
        <p:txBody>
          <a:bodyPr/>
          <a:lstStyle/>
          <a:p>
            <a:pPr/>
            <a:r>
              <a:t>Cross validation</a:t>
            </a:r>
          </a:p>
        </p:txBody>
      </p:sp>
      <p:sp>
        <p:nvSpPr>
          <p:cNvPr id="895" name="In order to validate the stability of the regressors , stratified k-fold cross validation was performed on each regressors"/>
          <p:cNvSpPr txBox="1"/>
          <p:nvPr>
            <p:ph type="body" idx="22"/>
          </p:nvPr>
        </p:nvSpPr>
        <p:spPr>
          <a:xfrm>
            <a:off x="7587228" y="2778384"/>
            <a:ext cx="9624238" cy="996161"/>
          </a:xfrm>
          <a:prstGeom prst="rect">
            <a:avLst/>
          </a:prstGeom>
        </p:spPr>
        <p:txBody>
          <a:bodyPr/>
          <a:lstStyle/>
          <a:p>
            <a:pPr/>
            <a:r>
              <a:t>In order to validate the stability of the regressors , stratified k-fold cross validation was performed on each regressors</a:t>
            </a:r>
          </a:p>
        </p:txBody>
      </p:sp>
      <p:pic>
        <p:nvPicPr>
          <p:cNvPr id="896" name="1_D9OJZ-n0xh9d87i58WfMLQ.png" descr="1_D9OJZ-n0xh9d87i58WfMLQ.png"/>
          <p:cNvPicPr>
            <a:picLocks noChangeAspect="1"/>
          </p:cNvPicPr>
          <p:nvPr/>
        </p:nvPicPr>
        <p:blipFill>
          <a:blip r:embed="rId2">
            <a:extLst/>
          </a:blip>
          <a:stretch>
            <a:fillRect/>
          </a:stretch>
        </p:blipFill>
        <p:spPr>
          <a:xfrm>
            <a:off x="13946356" y="4525104"/>
            <a:ext cx="8890001" cy="6134101"/>
          </a:xfrm>
          <a:prstGeom prst="rect">
            <a:avLst/>
          </a:prstGeom>
          <a:ln w="12700">
            <a:miter lim="400000"/>
          </a:ln>
        </p:spPr>
      </p:pic>
      <p:sp>
        <p:nvSpPr>
          <p:cNvPr id="897" name="Stratified k- fold"/>
          <p:cNvSpPr txBox="1"/>
          <p:nvPr/>
        </p:nvSpPr>
        <p:spPr>
          <a:xfrm>
            <a:off x="16065765" y="11409764"/>
            <a:ext cx="3102992" cy="165227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defTabSz="355600">
              <a:lnSpc>
                <a:spcPct val="90000"/>
              </a:lnSpc>
              <a:spcBef>
                <a:spcPts val="4500"/>
              </a:spcBef>
              <a:defRPr sz="3400">
                <a:latin typeface="Proxima Nova Medium"/>
                <a:ea typeface="Proxima Nova Medium"/>
                <a:cs typeface="Proxima Nova Medium"/>
                <a:sym typeface="Proxima Nova Medium"/>
              </a:defRPr>
            </a:lvl1pPr>
          </a:lstStyle>
          <a:p>
            <a:pPr/>
            <a:r>
              <a:t>Stratified k- fold</a:t>
            </a:r>
          </a:p>
        </p:txBody>
      </p:sp>
      <p:pic>
        <p:nvPicPr>
          <p:cNvPr id="898" name="page9image64945184.jpg" descr="page9image64945184.jpg"/>
          <p:cNvPicPr>
            <a:picLocks noChangeAspect="1"/>
          </p:cNvPicPr>
          <p:nvPr/>
        </p:nvPicPr>
        <p:blipFill>
          <a:blip r:embed="rId3">
            <a:extLst/>
          </a:blip>
          <a:stretch>
            <a:fillRect/>
          </a:stretch>
        </p:blipFill>
        <p:spPr>
          <a:xfrm>
            <a:off x="986259" y="4457688"/>
            <a:ext cx="11385881" cy="6268932"/>
          </a:xfrm>
          <a:prstGeom prst="rect">
            <a:avLst/>
          </a:prstGeom>
          <a:ln w="12700">
            <a:miter lim="400000"/>
          </a:ln>
        </p:spPr>
      </p:pic>
      <p:sp>
        <p:nvSpPr>
          <p:cNvPr id="899" name="k- fold"/>
          <p:cNvSpPr txBox="1"/>
          <p:nvPr/>
        </p:nvSpPr>
        <p:spPr>
          <a:xfrm>
            <a:off x="5981804" y="11544595"/>
            <a:ext cx="1394791" cy="165227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defTabSz="355600">
              <a:lnSpc>
                <a:spcPct val="90000"/>
              </a:lnSpc>
              <a:spcBef>
                <a:spcPts val="4500"/>
              </a:spcBef>
              <a:defRPr sz="3400">
                <a:latin typeface="Proxima Nova Medium"/>
                <a:ea typeface="Proxima Nova Medium"/>
                <a:cs typeface="Proxima Nova Medium"/>
                <a:sym typeface="Proxima Nova Medium"/>
              </a:defRPr>
            </a:lvl1pPr>
          </a:lstStyle>
          <a:p>
            <a:pPr/>
            <a:r>
              <a:t> k- fold</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1" name="Hyperparameter Tuning"/>
          <p:cNvSpPr txBox="1"/>
          <p:nvPr/>
        </p:nvSpPr>
        <p:spPr>
          <a:xfrm>
            <a:off x="7402070" y="837977"/>
            <a:ext cx="9939261" cy="128453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pc="0" sz="7800">
                <a:latin typeface="Helvetica Neue UltraLight"/>
                <a:ea typeface="Helvetica Neue UltraLight"/>
                <a:cs typeface="Helvetica Neue UltraLight"/>
                <a:sym typeface="Helvetica Neue UltraLight"/>
              </a:defRPr>
            </a:lvl1pPr>
          </a:lstStyle>
          <a:p>
            <a:pPr/>
            <a:r>
              <a:t>Hyperparameter Tuning</a:t>
            </a:r>
          </a:p>
        </p:txBody>
      </p:sp>
      <p:sp>
        <p:nvSpPr>
          <p:cNvPr id="902" name="The process of choosing a set of optimal hyper parameters for a learning algorithm. These hyperparameters are tuned to optimize the performance of the model. GridSearchCV was performed on best regressor."/>
          <p:cNvSpPr txBox="1"/>
          <p:nvPr/>
        </p:nvSpPr>
        <p:spPr>
          <a:xfrm>
            <a:off x="7559581" y="2816570"/>
            <a:ext cx="9624239" cy="185976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i="1" sz="2800">
                <a:latin typeface="Helvetica Neue Thin"/>
                <a:ea typeface="Helvetica Neue Thin"/>
                <a:cs typeface="Helvetica Neue Thin"/>
                <a:sym typeface="Helvetica Neue Thin"/>
              </a:defRPr>
            </a:lvl1pPr>
          </a:lstStyle>
          <a:p>
            <a:pPr/>
            <a:r>
              <a:t>The process of choosing a set of optimal hyper parameters for a learning algorithm. These hyperparameters are tuned to optimize the performance of the model. GridSearchCV was performed on best regressor.</a:t>
            </a:r>
          </a:p>
        </p:txBody>
      </p:sp>
      <p:sp>
        <p:nvSpPr>
          <p:cNvPr id="903" name="Stratified k- fold"/>
          <p:cNvSpPr txBox="1"/>
          <p:nvPr/>
        </p:nvSpPr>
        <p:spPr>
          <a:xfrm>
            <a:off x="16065765" y="11409764"/>
            <a:ext cx="3102992" cy="165227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defTabSz="355600">
              <a:lnSpc>
                <a:spcPct val="90000"/>
              </a:lnSpc>
              <a:spcBef>
                <a:spcPts val="4500"/>
              </a:spcBef>
              <a:defRPr sz="3400">
                <a:latin typeface="Proxima Nova Medium"/>
                <a:ea typeface="Proxima Nova Medium"/>
                <a:cs typeface="Proxima Nova Medium"/>
                <a:sym typeface="Proxima Nova Medium"/>
              </a:defRPr>
            </a:lvl1pPr>
          </a:lstStyle>
          <a:p>
            <a:pPr/>
            <a:r>
              <a:t>Stratified k- fold</a:t>
            </a:r>
          </a:p>
        </p:txBody>
      </p:sp>
      <p:sp>
        <p:nvSpPr>
          <p:cNvPr id="904" name="k- fold"/>
          <p:cNvSpPr txBox="1"/>
          <p:nvPr/>
        </p:nvSpPr>
        <p:spPr>
          <a:xfrm>
            <a:off x="5981804" y="11544595"/>
            <a:ext cx="1394791" cy="165227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defTabSz="355600">
              <a:lnSpc>
                <a:spcPct val="90000"/>
              </a:lnSpc>
              <a:spcBef>
                <a:spcPts val="4500"/>
              </a:spcBef>
              <a:defRPr sz="3400">
                <a:latin typeface="Proxima Nova Medium"/>
                <a:ea typeface="Proxima Nova Medium"/>
                <a:cs typeface="Proxima Nova Medium"/>
                <a:sym typeface="Proxima Nova Medium"/>
              </a:defRPr>
            </a:lvl1pPr>
          </a:lstStyle>
          <a:p>
            <a:pPr/>
            <a:r>
              <a:t> k- fold</a:t>
            </a:r>
          </a:p>
        </p:txBody>
      </p:sp>
      <p:pic>
        <p:nvPicPr>
          <p:cNvPr id="905" name="0_yDmmJmvRowl0cSN8.png" descr="0_yDmmJmvRowl0cSN8.png"/>
          <p:cNvPicPr>
            <a:picLocks noChangeAspect="1"/>
          </p:cNvPicPr>
          <p:nvPr/>
        </p:nvPicPr>
        <p:blipFill>
          <a:blip r:embed="rId2">
            <a:extLst/>
          </a:blip>
          <a:srcRect l="0" t="0" r="48582" b="0"/>
          <a:stretch>
            <a:fillRect/>
          </a:stretch>
        </p:blipFill>
        <p:spPr>
          <a:xfrm>
            <a:off x="1633586" y="5133572"/>
            <a:ext cx="7468769" cy="7364168"/>
          </a:xfrm>
          <a:prstGeom prst="rect">
            <a:avLst/>
          </a:prstGeom>
          <a:ln w="12700">
            <a:miter lim="400000"/>
          </a:ln>
        </p:spPr>
      </p:pic>
      <p:pic>
        <p:nvPicPr>
          <p:cNvPr id="906" name="grid.png" descr="grid.png"/>
          <p:cNvPicPr>
            <a:picLocks noChangeAspect="1"/>
          </p:cNvPicPr>
          <p:nvPr/>
        </p:nvPicPr>
        <p:blipFill>
          <a:blip r:embed="rId3">
            <a:extLst/>
          </a:blip>
          <a:stretch>
            <a:fillRect/>
          </a:stretch>
        </p:blipFill>
        <p:spPr>
          <a:xfrm>
            <a:off x="10710749" y="5126815"/>
            <a:ext cx="12470694" cy="7472024"/>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8" name="Regression Analysis"/>
          <p:cNvSpPr txBox="1"/>
          <p:nvPr>
            <p:ph type="body" idx="21"/>
          </p:nvPr>
        </p:nvSpPr>
        <p:spPr>
          <a:xfrm>
            <a:off x="7664008" y="589161"/>
            <a:ext cx="9055984" cy="1284537"/>
          </a:xfrm>
          <a:prstGeom prst="rect">
            <a:avLst/>
          </a:prstGeom>
        </p:spPr>
        <p:txBody>
          <a:bodyPr/>
          <a:lstStyle/>
          <a:p>
            <a:pPr/>
            <a:r>
              <a:t>Regression Analysis</a:t>
            </a:r>
          </a:p>
        </p:txBody>
      </p:sp>
      <p:sp>
        <p:nvSpPr>
          <p:cNvPr id="909" name="In order to evaluate the performance of the model in each interval, best performing regressor was tested on various range of inputs"/>
          <p:cNvSpPr txBox="1"/>
          <p:nvPr>
            <p:ph type="body" idx="22"/>
          </p:nvPr>
        </p:nvSpPr>
        <p:spPr>
          <a:xfrm>
            <a:off x="7421350" y="2243577"/>
            <a:ext cx="10666913" cy="996161"/>
          </a:xfrm>
          <a:prstGeom prst="rect">
            <a:avLst/>
          </a:prstGeom>
        </p:spPr>
        <p:txBody>
          <a:bodyPr/>
          <a:lstStyle/>
          <a:p>
            <a:pPr/>
            <a:r>
              <a:t>In order to evaluate the performance of the model in each interval, best performing regressor was tested on various range of inputs</a:t>
            </a:r>
          </a:p>
        </p:txBody>
      </p:sp>
      <p:sp>
        <p:nvSpPr>
          <p:cNvPr id="910" name="80%"/>
          <p:cNvSpPr txBox="1"/>
          <p:nvPr>
            <p:ph type="body" idx="24"/>
          </p:nvPr>
        </p:nvSpPr>
        <p:spPr>
          <a:xfrm>
            <a:off x="3781270" y="11687501"/>
            <a:ext cx="1524890" cy="1024008"/>
          </a:xfrm>
          <a:prstGeom prst="rect">
            <a:avLst/>
          </a:prstGeom>
        </p:spPr>
        <p:txBody>
          <a:bodyPr/>
          <a:lstStyle/>
          <a:p>
            <a:pPr/>
            <a:r>
              <a:t>80%</a:t>
            </a:r>
          </a:p>
        </p:txBody>
      </p:sp>
      <p:sp>
        <p:nvSpPr>
          <p:cNvPr id="911" name="Of datapoint lies in range of 15-300 minutes"/>
          <p:cNvSpPr txBox="1"/>
          <p:nvPr>
            <p:ph type="body" idx="25"/>
          </p:nvPr>
        </p:nvSpPr>
        <p:spPr>
          <a:xfrm>
            <a:off x="5336294" y="11954503"/>
            <a:ext cx="5780681" cy="490003"/>
          </a:xfrm>
          <a:prstGeom prst="rect">
            <a:avLst/>
          </a:prstGeom>
        </p:spPr>
        <p:txBody>
          <a:bodyPr/>
          <a:lstStyle>
            <a:lvl1pPr>
              <a:defRPr sz="2300"/>
            </a:lvl1pPr>
          </a:lstStyle>
          <a:p>
            <a:pPr/>
            <a:r>
              <a:t>Of datapoint lies in range of 15-300 minutes</a:t>
            </a:r>
          </a:p>
        </p:txBody>
      </p:sp>
      <p:pic>
        <p:nvPicPr>
          <p:cNvPr id="912" name="page10image64998240.png" descr="page10image64998240.png"/>
          <p:cNvPicPr>
            <a:picLocks noChangeAspect="1"/>
          </p:cNvPicPr>
          <p:nvPr/>
        </p:nvPicPr>
        <p:blipFill>
          <a:blip r:embed="rId2">
            <a:extLst/>
          </a:blip>
          <a:stretch>
            <a:fillRect/>
          </a:stretch>
        </p:blipFill>
        <p:spPr>
          <a:xfrm>
            <a:off x="386993" y="3609617"/>
            <a:ext cx="12620025" cy="7975007"/>
          </a:xfrm>
          <a:prstGeom prst="rect">
            <a:avLst/>
          </a:prstGeom>
          <a:ln w="12700">
            <a:miter lim="400000"/>
          </a:ln>
        </p:spPr>
      </p:pic>
      <p:graphicFrame>
        <p:nvGraphicFramePr>
          <p:cNvPr id="913" name="Table"/>
          <p:cNvGraphicFramePr/>
          <p:nvPr/>
        </p:nvGraphicFramePr>
        <p:xfrm>
          <a:off x="14684571" y="4030739"/>
          <a:ext cx="8937981" cy="6821245"/>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2979326"/>
                <a:gridCol w="2979326"/>
                <a:gridCol w="2979326"/>
              </a:tblGrid>
              <a:tr h="1670553">
                <a:tc>
                  <a:txBody>
                    <a:bodyPr/>
                    <a:lstStyle/>
                    <a:p>
                      <a:pPr defTabSz="914400">
                        <a:defRPr sz="1800"/>
                      </a:pPr>
                      <a:r>
                        <a:rPr b="1" sz="2500">
                          <a:latin typeface="Helvetica"/>
                          <a:ea typeface="Helvetica"/>
                          <a:cs typeface="Helvetica"/>
                          <a:sym typeface="Helvetica"/>
                        </a:rPr>
                        <a:t>Arrival Delay Minutes</a:t>
                      </a:r>
                    </a:p>
                  </a:txBody>
                  <a:tcPr marL="50800" marR="50800" marT="50800" marB="50800" anchor="ctr" anchorCtr="0" horzOverflow="overflow">
                    <a:lnL w="12700">
                      <a:miter lim="400000"/>
                    </a:lnL>
                    <a:lnT w="12700">
                      <a:miter lim="400000"/>
                    </a:lnT>
                  </a:tcPr>
                </a:tc>
                <a:tc>
                  <a:txBody>
                    <a:bodyPr/>
                    <a:lstStyle/>
                    <a:p>
                      <a:pPr defTabSz="914400">
                        <a:defRPr sz="1800"/>
                      </a:pPr>
                      <a:r>
                        <a:rPr b="1" sz="2500">
                          <a:latin typeface="Helvetica"/>
                          <a:ea typeface="Helvetica"/>
                          <a:cs typeface="Helvetica"/>
                          <a:sym typeface="Helvetica"/>
                        </a:rPr>
                        <a:t>MAE</a:t>
                      </a:r>
                    </a:p>
                  </a:txBody>
                  <a:tcPr marL="50800" marR="50800" marT="50800" marB="50800" anchor="ctr" anchorCtr="0" horzOverflow="overflow">
                    <a:lnT w="12700">
                      <a:miter lim="400000"/>
                    </a:lnT>
                  </a:tcPr>
                </a:tc>
                <a:tc>
                  <a:txBody>
                    <a:bodyPr/>
                    <a:lstStyle/>
                    <a:p>
                      <a:pPr defTabSz="914400">
                        <a:defRPr sz="1800"/>
                      </a:pPr>
                      <a:r>
                        <a:rPr b="1" sz="2500">
                          <a:latin typeface="Helvetica"/>
                          <a:ea typeface="Helvetica"/>
                          <a:cs typeface="Helvetica"/>
                          <a:sym typeface="Helvetica"/>
                        </a:rPr>
                        <a:t>RMSE</a:t>
                      </a:r>
                    </a:p>
                  </a:txBody>
                  <a:tcPr marL="50800" marR="50800" marT="50800" marB="50800" anchor="ctr" anchorCtr="0" horzOverflow="overflow">
                    <a:lnR w="12700">
                      <a:miter lim="400000"/>
                    </a:lnR>
                    <a:lnT w="12700">
                      <a:miter lim="400000"/>
                    </a:lnT>
                  </a:tcPr>
                </a:tc>
              </a:tr>
              <a:tr h="1175209">
                <a:tc>
                  <a:txBody>
                    <a:bodyPr/>
                    <a:lstStyle/>
                    <a:p>
                      <a:pPr defTabSz="914400">
                        <a:defRPr sz="1800"/>
                      </a:pPr>
                      <a:r>
                        <a:rPr b="1" sz="2500">
                          <a:solidFill>
                            <a:srgbClr val="53585F"/>
                          </a:solidFill>
                          <a:latin typeface="Helvetica"/>
                          <a:ea typeface="Helvetica"/>
                          <a:cs typeface="Helvetica"/>
                          <a:sym typeface="Helvetica"/>
                        </a:rPr>
                        <a:t>15-100</a:t>
                      </a:r>
                    </a:p>
                  </a:txBody>
                  <a:tcPr marL="50800" marR="50800" marT="50800" marB="50800" anchor="ctr" anchorCtr="0" horzOverflow="overflow">
                    <a:lnL w="12700">
                      <a:miter lim="400000"/>
                    </a:lnL>
                  </a:tcPr>
                </a:tc>
                <a:tc>
                  <a:txBody>
                    <a:bodyPr/>
                    <a:lstStyle/>
                    <a:p>
                      <a:pPr defTabSz="914400">
                        <a:defRPr sz="1800"/>
                      </a:pPr>
                      <a:r>
                        <a:rPr sz="2500"/>
                        <a:t>9.94</a:t>
                      </a:r>
                    </a:p>
                  </a:txBody>
                  <a:tcPr marL="50800" marR="50800" marT="50800" marB="50800" anchor="ctr" anchorCtr="0" horzOverflow="overflow"/>
                </a:tc>
                <a:tc>
                  <a:txBody>
                    <a:bodyPr/>
                    <a:lstStyle/>
                    <a:p>
                      <a:pPr defTabSz="914400">
                        <a:defRPr sz="1800"/>
                      </a:pPr>
                      <a:r>
                        <a:rPr sz="2500"/>
                        <a:t>13.34</a:t>
                      </a:r>
                    </a:p>
                  </a:txBody>
                  <a:tcPr marL="50800" marR="50800" marT="50800" marB="50800" anchor="ctr" anchorCtr="0" horzOverflow="overflow">
                    <a:lnR w="12700">
                      <a:miter lim="400000"/>
                    </a:lnR>
                  </a:tcPr>
                </a:tc>
              </a:tr>
              <a:tr h="1063050">
                <a:tc>
                  <a:txBody>
                    <a:bodyPr/>
                    <a:lstStyle/>
                    <a:p>
                      <a:pPr defTabSz="914400">
                        <a:defRPr sz="1800"/>
                      </a:pPr>
                      <a:r>
                        <a:rPr b="1" sz="2500">
                          <a:solidFill>
                            <a:srgbClr val="53585F"/>
                          </a:solidFill>
                          <a:latin typeface="Helvetica"/>
                          <a:ea typeface="Helvetica"/>
                          <a:cs typeface="Helvetica"/>
                          <a:sym typeface="Helvetica"/>
                        </a:rPr>
                        <a:t>100-300</a:t>
                      </a:r>
                    </a:p>
                  </a:txBody>
                  <a:tcPr marL="50800" marR="50800" marT="50800" marB="50800" anchor="ctr" anchorCtr="0" horzOverflow="overflow">
                    <a:lnL w="12700">
                      <a:miter lim="400000"/>
                    </a:lnL>
                  </a:tcPr>
                </a:tc>
                <a:tc>
                  <a:txBody>
                    <a:bodyPr/>
                    <a:lstStyle/>
                    <a:p>
                      <a:pPr defTabSz="914400">
                        <a:defRPr sz="1800"/>
                      </a:pPr>
                      <a:r>
                        <a:rPr sz="2500"/>
                        <a:t>13.53</a:t>
                      </a:r>
                    </a:p>
                  </a:txBody>
                  <a:tcPr marL="50800" marR="50800" marT="50800" marB="50800" anchor="ctr" anchorCtr="0" horzOverflow="overflow"/>
                </a:tc>
                <a:tc>
                  <a:txBody>
                    <a:bodyPr/>
                    <a:lstStyle/>
                    <a:p>
                      <a:pPr defTabSz="914400">
                        <a:defRPr sz="1800"/>
                      </a:pPr>
                      <a:r>
                        <a:rPr sz="2500"/>
                        <a:t>18.01</a:t>
                      </a:r>
                    </a:p>
                  </a:txBody>
                  <a:tcPr marL="50800" marR="50800" marT="50800" marB="50800" anchor="ctr" anchorCtr="0" horzOverflow="overflow">
                    <a:lnR w="12700">
                      <a:miter lim="400000"/>
                    </a:lnR>
                  </a:tcPr>
                </a:tc>
              </a:tr>
              <a:tr h="1063050">
                <a:tc>
                  <a:txBody>
                    <a:bodyPr/>
                    <a:lstStyle/>
                    <a:p>
                      <a:pPr defTabSz="914400">
                        <a:defRPr sz="1800"/>
                      </a:pPr>
                      <a:r>
                        <a:rPr b="1" sz="2500">
                          <a:solidFill>
                            <a:srgbClr val="53585F"/>
                          </a:solidFill>
                          <a:latin typeface="Helvetica"/>
                          <a:ea typeface="Helvetica"/>
                          <a:cs typeface="Helvetica"/>
                          <a:sym typeface="Helvetica"/>
                        </a:rPr>
                        <a:t>300-600</a:t>
                      </a:r>
                    </a:p>
                  </a:txBody>
                  <a:tcPr marL="50800" marR="50800" marT="50800" marB="50800" anchor="ctr" anchorCtr="0" horzOverflow="overflow">
                    <a:lnL w="12700">
                      <a:miter lim="400000"/>
                    </a:lnL>
                  </a:tcPr>
                </a:tc>
                <a:tc>
                  <a:txBody>
                    <a:bodyPr/>
                    <a:lstStyle/>
                    <a:p>
                      <a:pPr defTabSz="914400">
                        <a:defRPr sz="1800"/>
                      </a:pPr>
                      <a:r>
                        <a:rPr sz="2500"/>
                        <a:t>15.24</a:t>
                      </a:r>
                    </a:p>
                  </a:txBody>
                  <a:tcPr marL="50800" marR="50800" marT="50800" marB="50800" anchor="ctr" anchorCtr="0" horzOverflow="overflow"/>
                </a:tc>
                <a:tc>
                  <a:txBody>
                    <a:bodyPr/>
                    <a:lstStyle/>
                    <a:p>
                      <a:pPr defTabSz="914400">
                        <a:defRPr sz="1800"/>
                      </a:pPr>
                      <a:r>
                        <a:rPr sz="2500"/>
                        <a:t>21.22</a:t>
                      </a:r>
                    </a:p>
                  </a:txBody>
                  <a:tcPr marL="50800" marR="50800" marT="50800" marB="50800" anchor="ctr" anchorCtr="0" horzOverflow="overflow">
                    <a:lnR w="12700">
                      <a:miter lim="400000"/>
                    </a:lnR>
                  </a:tcPr>
                </a:tc>
              </a:tr>
              <a:tr h="921515">
                <a:tc>
                  <a:txBody>
                    <a:bodyPr/>
                    <a:lstStyle/>
                    <a:p>
                      <a:pPr defTabSz="914400">
                        <a:defRPr sz="1800"/>
                      </a:pPr>
                      <a:r>
                        <a:rPr b="1" sz="2500">
                          <a:solidFill>
                            <a:srgbClr val="53585F"/>
                          </a:solidFill>
                          <a:latin typeface="Helvetica"/>
                          <a:ea typeface="Helvetica"/>
                          <a:cs typeface="Helvetica"/>
                          <a:sym typeface="Helvetica"/>
                        </a:rPr>
                        <a:t>600-1000</a:t>
                      </a:r>
                    </a:p>
                  </a:txBody>
                  <a:tcPr marL="50800" marR="50800" marT="50800" marB="50800" anchor="ctr" anchorCtr="0" horzOverflow="overflow">
                    <a:lnL w="12700">
                      <a:miter lim="400000"/>
                    </a:lnL>
                  </a:tcPr>
                </a:tc>
                <a:tc>
                  <a:txBody>
                    <a:bodyPr/>
                    <a:lstStyle/>
                    <a:p>
                      <a:pPr defTabSz="914400">
                        <a:defRPr sz="1800"/>
                      </a:pPr>
                      <a:r>
                        <a:rPr sz="2500"/>
                        <a:t>14.87</a:t>
                      </a:r>
                    </a:p>
                  </a:txBody>
                  <a:tcPr marL="50800" marR="50800" marT="50800" marB="50800" anchor="ctr" anchorCtr="0" horzOverflow="overflow"/>
                </a:tc>
                <a:tc>
                  <a:txBody>
                    <a:bodyPr/>
                    <a:lstStyle/>
                    <a:p>
                      <a:pPr defTabSz="914400">
                        <a:defRPr sz="1800"/>
                      </a:pPr>
                      <a:r>
                        <a:rPr sz="2500"/>
                        <a:t>19.29</a:t>
                      </a:r>
                    </a:p>
                  </a:txBody>
                  <a:tcPr marL="50800" marR="50800" marT="50800" marB="50800" anchor="ctr" anchorCtr="0" horzOverflow="overflow">
                    <a:lnR w="12700">
                      <a:miter lim="400000"/>
                    </a:lnR>
                  </a:tcPr>
                </a:tc>
              </a:tr>
              <a:tr h="921515">
                <a:tc>
                  <a:txBody>
                    <a:bodyPr/>
                    <a:lstStyle/>
                    <a:p>
                      <a:pPr defTabSz="914400">
                        <a:defRPr sz="1800"/>
                      </a:pPr>
                      <a:r>
                        <a:rPr b="1" sz="2500">
                          <a:solidFill>
                            <a:srgbClr val="53585F"/>
                          </a:solidFill>
                          <a:latin typeface="Helvetica"/>
                          <a:ea typeface="Helvetica"/>
                          <a:cs typeface="Helvetica"/>
                          <a:sym typeface="Helvetica"/>
                        </a:rPr>
                        <a:t>1000-2200</a:t>
                      </a:r>
                    </a:p>
                  </a:txBody>
                  <a:tcPr marL="50800" marR="50800" marT="50800" marB="50800" anchor="ctr" anchorCtr="0" horzOverflow="overflow">
                    <a:lnL w="12700">
                      <a:miter lim="400000"/>
                    </a:lnL>
                    <a:lnB w="12700">
                      <a:miter lim="400000"/>
                    </a:lnB>
                  </a:tcPr>
                </a:tc>
                <a:tc>
                  <a:txBody>
                    <a:bodyPr/>
                    <a:lstStyle/>
                    <a:p>
                      <a:pPr defTabSz="914400">
                        <a:defRPr sz="1800"/>
                      </a:pPr>
                      <a:r>
                        <a:rPr sz="2500"/>
                        <a:t>107.67</a:t>
                      </a:r>
                    </a:p>
                  </a:txBody>
                  <a:tcPr marL="50800" marR="50800" marT="50800" marB="50800" anchor="ctr" anchorCtr="0" horzOverflow="overflow">
                    <a:lnB w="12700">
                      <a:miter lim="400000"/>
                    </a:lnB>
                  </a:tcPr>
                </a:tc>
                <a:tc>
                  <a:txBody>
                    <a:bodyPr/>
                    <a:lstStyle/>
                    <a:p>
                      <a:pPr defTabSz="914400">
                        <a:defRPr sz="1800"/>
                      </a:pPr>
                      <a:r>
                        <a:rPr sz="2500"/>
                        <a:t>114.87</a:t>
                      </a:r>
                    </a:p>
                  </a:txBody>
                  <a:tcPr marL="50800" marR="50800" marT="50800" marB="50800" anchor="ctr" anchorCtr="0" horzOverflow="overflow">
                    <a:lnR w="12700">
                      <a:miter lim="400000"/>
                    </a:lnR>
                    <a:lnB w="12700">
                      <a:miter lim="400000"/>
                    </a:lnB>
                  </a:tcPr>
                </a:tc>
              </a:tr>
            </a:tbl>
          </a:graphicData>
        </a:graphic>
      </p:graphicFrame>
      <p:sp>
        <p:nvSpPr>
          <p:cNvPr id="914" name="The model performs well not only on abundant data but also on sparse region of data. Therefore, the model is robust in such unevenly distributed data."/>
          <p:cNvSpPr txBox="1"/>
          <p:nvPr/>
        </p:nvSpPr>
        <p:spPr>
          <a:xfrm>
            <a:off x="14098389" y="11636635"/>
            <a:ext cx="10110345" cy="1125740"/>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defTabSz="355600">
              <a:defRPr b="1" sz="2100">
                <a:latin typeface="Helvetica Neue"/>
                <a:ea typeface="Helvetica Neue"/>
                <a:cs typeface="Helvetica Neue"/>
                <a:sym typeface="Helvetica Neue"/>
              </a:defRPr>
            </a:lvl1pPr>
          </a:lstStyle>
          <a:p>
            <a:pPr/>
            <a:r>
              <a:t>The model performs well not only on abundant data but also on sparse region of data. Therefore, the model is robust in such unevenly distributed data. </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6" name="Module 1…"/>
          <p:cNvSpPr txBox="1"/>
          <p:nvPr>
            <p:ph type="body" idx="21"/>
          </p:nvPr>
        </p:nvSpPr>
        <p:spPr>
          <a:prstGeom prst="rect">
            <a:avLst/>
          </a:prstGeom>
        </p:spPr>
        <p:txBody>
          <a:bodyPr/>
          <a:lstStyle/>
          <a:p>
            <a:pPr marL="0" indent="0" algn="ctr">
              <a:spcBef>
                <a:spcPts val="0"/>
              </a:spcBef>
              <a:buSzTx/>
              <a:buNone/>
              <a:defRPr spc="0" sz="7800">
                <a:latin typeface="Helvetica Neue UltraLight"/>
                <a:ea typeface="Helvetica Neue UltraLight"/>
                <a:cs typeface="Helvetica Neue UltraLight"/>
                <a:sym typeface="Helvetica Neue UltraLight"/>
              </a:defRPr>
            </a:pPr>
            <a:r>
              <a:t>Module 1</a:t>
            </a:r>
          </a:p>
          <a:p>
            <a:pPr marL="0" indent="0" algn="ctr">
              <a:spcBef>
                <a:spcPts val="0"/>
              </a:spcBef>
              <a:buSzTx/>
              <a:buNone/>
              <a:defRPr b="1" spc="0" sz="7800">
                <a:latin typeface="Helvetica Neue"/>
                <a:ea typeface="Helvetica Neue"/>
                <a:cs typeface="Helvetica Neue"/>
                <a:sym typeface="Helvetica Neue"/>
              </a:defRPr>
            </a:pPr>
            <a:r>
              <a:t>Data pre-processing</a:t>
            </a:r>
          </a:p>
        </p:txBody>
      </p:sp>
      <p:sp>
        <p:nvSpPr>
          <p:cNvPr id="917" name="Data pre-processing"/>
          <p:cNvSpPr txBox="1"/>
          <p:nvPr>
            <p:ph type="body" idx="22"/>
          </p:nvPr>
        </p:nvSpPr>
        <p:spPr>
          <a:prstGeom prst="rect">
            <a:avLst/>
          </a:prstGeom>
        </p:spPr>
        <p:txBody>
          <a:bodyPr/>
          <a:lstStyle/>
          <a:p>
            <a:pPr/>
            <a:r>
              <a:t>Data pre-processing</a:t>
            </a:r>
          </a:p>
        </p:txBody>
      </p:sp>
      <p:sp>
        <p:nvSpPr>
          <p:cNvPr id="918" name="Module 1…"/>
          <p:cNvSpPr txBox="1"/>
          <p:nvPr/>
        </p:nvSpPr>
        <p:spPr>
          <a:xfrm>
            <a:off x="1292688" y="1522798"/>
            <a:ext cx="10795413" cy="248904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pc="0" sz="7800">
                <a:latin typeface="Helvetica Neue UltraLight"/>
                <a:ea typeface="Helvetica Neue UltraLight"/>
                <a:cs typeface="Helvetica Neue UltraLight"/>
                <a:sym typeface="Helvetica Neue UltraLight"/>
              </a:defRPr>
            </a:pPr>
            <a:r>
              <a:t>Module 1</a:t>
            </a:r>
          </a:p>
          <a:p>
            <a:pPr>
              <a:defRPr b="1" spc="0" sz="7800">
                <a:latin typeface="Helvetica Neue"/>
                <a:ea typeface="Helvetica Neue"/>
                <a:cs typeface="Helvetica Neue"/>
                <a:sym typeface="Helvetica Neue"/>
              </a:defRPr>
            </a:pPr>
            <a:r>
              <a:t>Data pre-processing</a:t>
            </a:r>
          </a:p>
        </p:txBody>
      </p:sp>
      <p:sp>
        <p:nvSpPr>
          <p:cNvPr id="919" name="Data pre-processing"/>
          <p:cNvSpPr txBox="1"/>
          <p:nvPr/>
        </p:nvSpPr>
        <p:spPr>
          <a:xfrm>
            <a:off x="4358061" y="8349415"/>
            <a:ext cx="3785439" cy="502335"/>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cap="all" sz="2400">
                <a:latin typeface="Helvetica Neue"/>
                <a:ea typeface="Helvetica Neue"/>
                <a:cs typeface="Helvetica Neue"/>
                <a:sym typeface="Helvetica Neue"/>
              </a:defRPr>
            </a:lvl1pPr>
          </a:lstStyle>
          <a:p>
            <a:pPr/>
            <a:r>
              <a:t>Data pre-processing</a:t>
            </a:r>
          </a:p>
        </p:txBody>
      </p:sp>
      <p:sp>
        <p:nvSpPr>
          <p:cNvPr id="920" name="Rectangle"/>
          <p:cNvSpPr/>
          <p:nvPr/>
        </p:nvSpPr>
        <p:spPr>
          <a:xfrm>
            <a:off x="-14139" y="-26324"/>
            <a:ext cx="24412278" cy="13768648"/>
          </a:xfrm>
          <a:prstGeom prst="rect">
            <a:avLst/>
          </a:prstGeom>
          <a:solidFill>
            <a:srgbClr val="FFF3E8"/>
          </a:solidFill>
          <a:ln w="12700">
            <a:miter lim="400000"/>
          </a:ln>
        </p:spPr>
        <p:txBody>
          <a:bodyPr lIns="71437" tIns="71437" rIns="71437" bIns="71437" anchor="ctr"/>
          <a:lstStyle/>
          <a:p>
            <a:pPr>
              <a:defRPr sz="3200">
                <a:solidFill>
                  <a:srgbClr val="FFFFFF"/>
                </a:solidFill>
              </a:defRPr>
            </a:pPr>
          </a:p>
        </p:txBody>
      </p:sp>
      <p:sp>
        <p:nvSpPr>
          <p:cNvPr id="921" name="Module 4…"/>
          <p:cNvSpPr txBox="1"/>
          <p:nvPr/>
        </p:nvSpPr>
        <p:spPr>
          <a:xfrm>
            <a:off x="1126810" y="1245500"/>
            <a:ext cx="10795414" cy="248904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pc="0" sz="7800">
                <a:latin typeface="Helvetica Neue UltraLight"/>
                <a:ea typeface="Helvetica Neue UltraLight"/>
                <a:cs typeface="Helvetica Neue UltraLight"/>
                <a:sym typeface="Helvetica Neue UltraLight"/>
              </a:defRPr>
            </a:pPr>
            <a:r>
              <a:t>Module 4</a:t>
            </a:r>
          </a:p>
          <a:p>
            <a:pPr>
              <a:defRPr b="1" spc="0" sz="7800">
                <a:latin typeface="Helvetica Neue"/>
                <a:ea typeface="Helvetica Neue"/>
                <a:cs typeface="Helvetica Neue"/>
                <a:sym typeface="Helvetica Neue"/>
              </a:defRPr>
            </a:pPr>
            <a:r>
              <a:t>Inference</a:t>
            </a:r>
          </a:p>
        </p:txBody>
      </p:sp>
      <p:sp>
        <p:nvSpPr>
          <p:cNvPr id="922" name="Line"/>
          <p:cNvSpPr/>
          <p:nvPr/>
        </p:nvSpPr>
        <p:spPr>
          <a:xfrm flipV="1">
            <a:off x="4472308" y="4315099"/>
            <a:ext cx="16490763" cy="7840755"/>
          </a:xfrm>
          <a:prstGeom prst="line">
            <a:avLst/>
          </a:prstGeom>
          <a:ln w="114300" cap="rnd">
            <a:solidFill>
              <a:srgbClr val="B5ADA5"/>
            </a:solidFill>
            <a:custDash>
              <a:ds d="100000" sp="200000"/>
            </a:custDash>
            <a:tailEnd type="stealth"/>
          </a:ln>
        </p:spPr>
        <p:txBody>
          <a:bodyPr lIns="71437" tIns="71437" rIns="71437" bIns="71437" anchor="ctr"/>
          <a:lstStyle/>
          <a:p>
            <a:pPr>
              <a:defRPr sz="3200"/>
            </a:pPr>
          </a:p>
        </p:txBody>
      </p:sp>
      <p:sp>
        <p:nvSpPr>
          <p:cNvPr id="923" name="Callout"/>
          <p:cNvSpPr/>
          <p:nvPr/>
        </p:nvSpPr>
        <p:spPr>
          <a:xfrm>
            <a:off x="17778609" y="5734700"/>
            <a:ext cx="3971529" cy="2295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423" y="0"/>
                </a:moveTo>
                <a:lnTo>
                  <a:pt x="3376" y="3346"/>
                </a:lnTo>
                <a:lnTo>
                  <a:pt x="522" y="3346"/>
                </a:lnTo>
                <a:cubicBezTo>
                  <a:pt x="233" y="3346"/>
                  <a:pt x="0" y="3750"/>
                  <a:pt x="0" y="4250"/>
                </a:cubicBezTo>
                <a:lnTo>
                  <a:pt x="0" y="20696"/>
                </a:lnTo>
                <a:cubicBezTo>
                  <a:pt x="0" y="21196"/>
                  <a:pt x="233" y="21600"/>
                  <a:pt x="522" y="21600"/>
                </a:cubicBezTo>
                <a:lnTo>
                  <a:pt x="21075" y="21600"/>
                </a:lnTo>
                <a:cubicBezTo>
                  <a:pt x="21364" y="21600"/>
                  <a:pt x="21600" y="21196"/>
                  <a:pt x="21600" y="20696"/>
                </a:cubicBezTo>
                <a:lnTo>
                  <a:pt x="21600" y="4250"/>
                </a:lnTo>
                <a:cubicBezTo>
                  <a:pt x="21600" y="3750"/>
                  <a:pt x="21364" y="3346"/>
                  <a:pt x="21075" y="3346"/>
                </a:cubicBezTo>
                <a:lnTo>
                  <a:pt x="5470" y="3346"/>
                </a:lnTo>
                <a:lnTo>
                  <a:pt x="4423" y="0"/>
                </a:lnTo>
                <a:close/>
              </a:path>
            </a:pathLst>
          </a:custGeom>
          <a:solidFill>
            <a:srgbClr val="AC98B2"/>
          </a:solidFill>
          <a:ln w="88900">
            <a:solidFill>
              <a:srgbClr val="FFFFFF"/>
            </a:solidFill>
            <a:miter lim="400000"/>
          </a:ln>
          <a:effectLst>
            <a:outerShdw sx="100000" sy="100000" kx="0" ky="0" algn="b" rotWithShape="0" blurRad="50800" dist="25400" dir="5400000">
              <a:srgbClr val="A19A92">
                <a:alpha val="50000"/>
              </a:srgbClr>
            </a:outerShdw>
          </a:effectLst>
        </p:spPr>
        <p:txBody>
          <a:bodyPr lIns="71437" tIns="71437" rIns="71437" bIns="71437" anchor="ctr"/>
          <a:lstStyle/>
          <a:p>
            <a:pPr>
              <a:defRPr sz="3200">
                <a:solidFill>
                  <a:srgbClr val="FFFFFF"/>
                </a:solidFill>
              </a:defRPr>
            </a:pPr>
          </a:p>
        </p:txBody>
      </p:sp>
      <p:sp>
        <p:nvSpPr>
          <p:cNvPr id="924" name="Inference"/>
          <p:cNvSpPr txBox="1"/>
          <p:nvPr/>
        </p:nvSpPr>
        <p:spPr>
          <a:xfrm>
            <a:off x="18806171" y="6803032"/>
            <a:ext cx="1916405" cy="502335"/>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cap="all" sz="2400">
                <a:solidFill>
                  <a:srgbClr val="FFFFFF"/>
                </a:solidFill>
                <a:latin typeface="Helvetica Neue"/>
                <a:ea typeface="Helvetica Neue"/>
                <a:cs typeface="Helvetica Neue"/>
                <a:sym typeface="Helvetica Neue"/>
              </a:defRPr>
            </a:lvl1pPr>
          </a:lstStyle>
          <a:p>
            <a:pPr/>
            <a:r>
              <a:t>Inference</a:t>
            </a:r>
          </a:p>
        </p:txBody>
      </p:sp>
      <p:sp>
        <p:nvSpPr>
          <p:cNvPr id="925" name="Callout"/>
          <p:cNvSpPr/>
          <p:nvPr/>
        </p:nvSpPr>
        <p:spPr>
          <a:xfrm>
            <a:off x="11852225" y="4566096"/>
            <a:ext cx="3971529" cy="22213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2" y="0"/>
                </a:moveTo>
                <a:cubicBezTo>
                  <a:pt x="233" y="0"/>
                  <a:pt x="0" y="417"/>
                  <a:pt x="0" y="934"/>
                </a:cubicBezTo>
                <a:lnTo>
                  <a:pt x="0" y="17930"/>
                </a:lnTo>
                <a:cubicBezTo>
                  <a:pt x="0" y="18447"/>
                  <a:pt x="233" y="18864"/>
                  <a:pt x="522" y="18864"/>
                </a:cubicBezTo>
                <a:lnTo>
                  <a:pt x="17454" y="18864"/>
                </a:lnTo>
                <a:lnTo>
                  <a:pt x="18500" y="21600"/>
                </a:lnTo>
                <a:lnTo>
                  <a:pt x="19547" y="18864"/>
                </a:lnTo>
                <a:lnTo>
                  <a:pt x="21075" y="18864"/>
                </a:lnTo>
                <a:cubicBezTo>
                  <a:pt x="21364" y="18864"/>
                  <a:pt x="21600" y="18447"/>
                  <a:pt x="21600" y="17930"/>
                </a:cubicBezTo>
                <a:lnTo>
                  <a:pt x="21600" y="934"/>
                </a:lnTo>
                <a:cubicBezTo>
                  <a:pt x="21600" y="417"/>
                  <a:pt x="21364" y="0"/>
                  <a:pt x="21075" y="0"/>
                </a:cubicBezTo>
                <a:lnTo>
                  <a:pt x="522" y="0"/>
                </a:lnTo>
                <a:close/>
              </a:path>
            </a:pathLst>
          </a:custGeom>
          <a:solidFill>
            <a:srgbClr val="DFB3B5"/>
          </a:solidFill>
          <a:ln w="88900">
            <a:solidFill>
              <a:srgbClr val="FFFFFF"/>
            </a:solidFill>
            <a:miter lim="400000"/>
          </a:ln>
          <a:effectLst>
            <a:outerShdw sx="100000" sy="100000" kx="0" ky="0" algn="b" rotWithShape="0" blurRad="50800" dist="25400" dir="5400000">
              <a:srgbClr val="A19A92">
                <a:alpha val="50000"/>
              </a:srgbClr>
            </a:outerShdw>
          </a:effectLst>
        </p:spPr>
        <p:txBody>
          <a:bodyPr lIns="71437" tIns="71437" rIns="71437" bIns="71437" anchor="ctr"/>
          <a:lstStyle/>
          <a:p>
            <a:pPr>
              <a:defRPr sz="3200">
                <a:solidFill>
                  <a:srgbClr val="FFFFFF"/>
                </a:solidFill>
              </a:defRPr>
            </a:pPr>
          </a:p>
        </p:txBody>
      </p:sp>
      <p:sp>
        <p:nvSpPr>
          <p:cNvPr id="926" name="REGRESSION"/>
          <p:cNvSpPr txBox="1"/>
          <p:nvPr/>
        </p:nvSpPr>
        <p:spPr>
          <a:xfrm>
            <a:off x="12752685" y="5221553"/>
            <a:ext cx="2170609" cy="502335"/>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cap="all" sz="2400">
                <a:solidFill>
                  <a:srgbClr val="FFFFFF"/>
                </a:solidFill>
                <a:latin typeface="Helvetica Neue"/>
                <a:ea typeface="Helvetica Neue"/>
                <a:cs typeface="Helvetica Neue"/>
                <a:sym typeface="Helvetica Neue"/>
              </a:defRPr>
            </a:lvl1pPr>
          </a:lstStyle>
          <a:p>
            <a:pPr/>
            <a:r>
              <a:t>REGRESSION</a:t>
            </a:r>
          </a:p>
        </p:txBody>
      </p:sp>
      <p:sp>
        <p:nvSpPr>
          <p:cNvPr id="927" name="Callout"/>
          <p:cNvSpPr/>
          <p:nvPr/>
        </p:nvSpPr>
        <p:spPr>
          <a:xfrm>
            <a:off x="10945860" y="9066406"/>
            <a:ext cx="3971529" cy="2259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07" y="0"/>
                </a:moveTo>
                <a:lnTo>
                  <a:pt x="3760" y="3058"/>
                </a:lnTo>
                <a:lnTo>
                  <a:pt x="522" y="3058"/>
                </a:lnTo>
                <a:cubicBezTo>
                  <a:pt x="233" y="3058"/>
                  <a:pt x="0" y="3468"/>
                  <a:pt x="0" y="3976"/>
                </a:cubicBezTo>
                <a:lnTo>
                  <a:pt x="0" y="20682"/>
                </a:lnTo>
                <a:cubicBezTo>
                  <a:pt x="0" y="21190"/>
                  <a:pt x="233" y="21600"/>
                  <a:pt x="522" y="21600"/>
                </a:cubicBezTo>
                <a:lnTo>
                  <a:pt x="21075" y="21600"/>
                </a:lnTo>
                <a:cubicBezTo>
                  <a:pt x="21364" y="21600"/>
                  <a:pt x="21600" y="21190"/>
                  <a:pt x="21600" y="20682"/>
                </a:cubicBezTo>
                <a:lnTo>
                  <a:pt x="21600" y="3976"/>
                </a:lnTo>
                <a:cubicBezTo>
                  <a:pt x="21600" y="3468"/>
                  <a:pt x="21364" y="3058"/>
                  <a:pt x="21075" y="3058"/>
                </a:cubicBezTo>
                <a:lnTo>
                  <a:pt x="5856" y="3058"/>
                </a:lnTo>
                <a:lnTo>
                  <a:pt x="4807" y="0"/>
                </a:lnTo>
                <a:close/>
              </a:path>
            </a:pathLst>
          </a:custGeom>
          <a:solidFill>
            <a:srgbClr val="B7BECB"/>
          </a:solidFill>
          <a:ln w="88900">
            <a:solidFill>
              <a:srgbClr val="FFFFFF"/>
            </a:solidFill>
            <a:miter lim="400000"/>
          </a:ln>
          <a:effectLst>
            <a:outerShdw sx="100000" sy="100000" kx="0" ky="0" algn="b" rotWithShape="0" blurRad="50800" dist="25400" dir="5400000">
              <a:srgbClr val="A19A92">
                <a:alpha val="50000"/>
              </a:srgbClr>
            </a:outerShdw>
          </a:effectLst>
        </p:spPr>
        <p:txBody>
          <a:bodyPr lIns="71437" tIns="71437" rIns="71437" bIns="71437" anchor="ctr"/>
          <a:lstStyle/>
          <a:p>
            <a:pPr>
              <a:defRPr sz="3200">
                <a:solidFill>
                  <a:srgbClr val="FFFFFF"/>
                </a:solidFill>
              </a:defRPr>
            </a:pPr>
          </a:p>
        </p:txBody>
      </p:sp>
      <p:sp>
        <p:nvSpPr>
          <p:cNvPr id="928" name="Classification"/>
          <p:cNvSpPr txBox="1"/>
          <p:nvPr/>
        </p:nvSpPr>
        <p:spPr>
          <a:xfrm>
            <a:off x="11595165" y="10117818"/>
            <a:ext cx="2672919" cy="502334"/>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cap="all" sz="2400">
                <a:solidFill>
                  <a:srgbClr val="FFFFFF"/>
                </a:solidFill>
                <a:latin typeface="Helvetica Neue"/>
                <a:ea typeface="Helvetica Neue"/>
                <a:cs typeface="Helvetica Neue"/>
                <a:sym typeface="Helvetica Neue"/>
              </a:defRPr>
            </a:lvl1pPr>
          </a:lstStyle>
          <a:p>
            <a:pPr/>
            <a:r>
              <a:t>Classification</a:t>
            </a:r>
          </a:p>
        </p:txBody>
      </p:sp>
      <p:sp>
        <p:nvSpPr>
          <p:cNvPr id="929" name="Callout"/>
          <p:cNvSpPr/>
          <p:nvPr/>
        </p:nvSpPr>
        <p:spPr>
          <a:xfrm>
            <a:off x="4265041" y="8071449"/>
            <a:ext cx="3971529" cy="22213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2" y="0"/>
                </a:moveTo>
                <a:cubicBezTo>
                  <a:pt x="233" y="0"/>
                  <a:pt x="0" y="417"/>
                  <a:pt x="0" y="934"/>
                </a:cubicBezTo>
                <a:lnTo>
                  <a:pt x="0" y="17930"/>
                </a:lnTo>
                <a:cubicBezTo>
                  <a:pt x="0" y="18447"/>
                  <a:pt x="233" y="18864"/>
                  <a:pt x="522" y="18864"/>
                </a:cubicBezTo>
                <a:lnTo>
                  <a:pt x="17454" y="18864"/>
                </a:lnTo>
                <a:lnTo>
                  <a:pt x="18500" y="21600"/>
                </a:lnTo>
                <a:lnTo>
                  <a:pt x="19547" y="18864"/>
                </a:lnTo>
                <a:lnTo>
                  <a:pt x="21075" y="18864"/>
                </a:lnTo>
                <a:cubicBezTo>
                  <a:pt x="21364" y="18864"/>
                  <a:pt x="21600" y="18447"/>
                  <a:pt x="21600" y="17930"/>
                </a:cubicBezTo>
                <a:lnTo>
                  <a:pt x="21600" y="934"/>
                </a:lnTo>
                <a:cubicBezTo>
                  <a:pt x="21600" y="417"/>
                  <a:pt x="21364" y="0"/>
                  <a:pt x="21075" y="0"/>
                </a:cubicBezTo>
                <a:lnTo>
                  <a:pt x="522" y="0"/>
                </a:lnTo>
                <a:close/>
              </a:path>
            </a:pathLst>
          </a:custGeom>
          <a:solidFill>
            <a:srgbClr val="FDCDBE"/>
          </a:solidFill>
          <a:ln w="88900">
            <a:solidFill>
              <a:srgbClr val="FFFFFF"/>
            </a:solidFill>
            <a:miter lim="400000"/>
          </a:ln>
          <a:effectLst>
            <a:outerShdw sx="100000" sy="100000" kx="0" ky="0" algn="b" rotWithShape="0" blurRad="50800" dist="25400" dir="5400000">
              <a:srgbClr val="A19A92">
                <a:alpha val="50000"/>
              </a:srgbClr>
            </a:outerShdw>
          </a:effectLst>
        </p:spPr>
        <p:txBody>
          <a:bodyPr lIns="71437" tIns="71437" rIns="71437" bIns="71437" anchor="ctr"/>
          <a:lstStyle/>
          <a:p>
            <a:pPr>
              <a:defRPr sz="3200">
                <a:solidFill>
                  <a:srgbClr val="FFFFFF"/>
                </a:solidFill>
              </a:defRPr>
            </a:pPr>
          </a:p>
        </p:txBody>
      </p:sp>
      <p:sp>
        <p:nvSpPr>
          <p:cNvPr id="930" name="Data pre-processing"/>
          <p:cNvSpPr txBox="1"/>
          <p:nvPr/>
        </p:nvSpPr>
        <p:spPr>
          <a:xfrm>
            <a:off x="4358086" y="8764110"/>
            <a:ext cx="3785439" cy="502334"/>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cap="all" sz="2400">
                <a:solidFill>
                  <a:srgbClr val="FFFFFF"/>
                </a:solidFill>
                <a:latin typeface="Helvetica Neue"/>
                <a:ea typeface="Helvetica Neue"/>
                <a:cs typeface="Helvetica Neue"/>
                <a:sym typeface="Helvetica Neue"/>
              </a:defRPr>
            </a:lvl1pPr>
          </a:lstStyle>
          <a:p>
            <a:pPr/>
            <a:r>
              <a:t>Data pre-processing</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2" name="Inference"/>
          <p:cNvSpPr txBox="1"/>
          <p:nvPr>
            <p:ph type="body" idx="21"/>
          </p:nvPr>
        </p:nvSpPr>
        <p:spPr>
          <a:xfrm>
            <a:off x="7304606" y="749487"/>
            <a:ext cx="9055985" cy="1284537"/>
          </a:xfrm>
          <a:prstGeom prst="rect">
            <a:avLst/>
          </a:prstGeom>
        </p:spPr>
        <p:txBody>
          <a:bodyPr/>
          <a:lstStyle/>
          <a:p>
            <a:pPr/>
            <a:r>
              <a:t>Inference</a:t>
            </a:r>
          </a:p>
        </p:txBody>
      </p:sp>
      <p:grpSp>
        <p:nvGrpSpPr>
          <p:cNvPr id="935" name="Image Gallery"/>
          <p:cNvGrpSpPr/>
          <p:nvPr/>
        </p:nvGrpSpPr>
        <p:grpSpPr>
          <a:xfrm>
            <a:off x="391495" y="1589087"/>
            <a:ext cx="11529786" cy="10283826"/>
            <a:chOff x="0" y="0"/>
            <a:chExt cx="11529785" cy="10283825"/>
          </a:xfrm>
        </p:grpSpPr>
        <p:pic>
          <p:nvPicPr>
            <p:cNvPr id="933" name="plot1.png" descr="plot1.png"/>
            <p:cNvPicPr>
              <a:picLocks noChangeAspect="1"/>
            </p:cNvPicPr>
            <p:nvPr/>
          </p:nvPicPr>
          <p:blipFill>
            <a:blip r:embed="rId2">
              <a:extLst/>
            </a:blip>
            <a:srcRect l="2700" t="0" r="2700" b="0"/>
            <a:stretch>
              <a:fillRect/>
            </a:stretch>
          </p:blipFill>
          <p:spPr>
            <a:xfrm>
              <a:off x="0" y="0"/>
              <a:ext cx="11529786" cy="9750425"/>
            </a:xfrm>
            <a:prstGeom prst="rect">
              <a:avLst/>
            </a:prstGeom>
            <a:ln w="12700" cap="flat">
              <a:noFill/>
              <a:miter lim="400000"/>
            </a:ln>
            <a:effectLst/>
          </p:spPr>
        </p:pic>
        <p:sp>
          <p:nvSpPr>
            <p:cNvPr id="934" name="Caption"/>
            <p:cNvSpPr/>
            <p:nvPr/>
          </p:nvSpPr>
          <p:spPr>
            <a:xfrm>
              <a:off x="0" y="9826625"/>
              <a:ext cx="11529786" cy="457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gn="l" defTabSz="642937">
                <a:defRPr sz="2000">
                  <a:latin typeface="Helvetica"/>
                  <a:ea typeface="Helvetica"/>
                  <a:cs typeface="Helvetica"/>
                  <a:sym typeface="Helvetica"/>
                </a:defRPr>
              </a:lvl1pPr>
            </a:lstStyle>
            <a:p>
              <a:pPr/>
              <a:r>
                <a:t>Caption</a:t>
              </a:r>
            </a:p>
          </p:txBody>
        </p:sp>
      </p:grpSp>
      <p:grpSp>
        <p:nvGrpSpPr>
          <p:cNvPr id="938" name="Image Gallery"/>
          <p:cNvGrpSpPr/>
          <p:nvPr/>
        </p:nvGrpSpPr>
        <p:grpSpPr>
          <a:xfrm>
            <a:off x="11054345" y="1589087"/>
            <a:ext cx="14716126" cy="10283826"/>
            <a:chOff x="0" y="0"/>
            <a:chExt cx="14716125" cy="10283825"/>
          </a:xfrm>
        </p:grpSpPr>
        <p:pic>
          <p:nvPicPr>
            <p:cNvPr id="936" name="plot2.png" descr="plot2.png"/>
            <p:cNvPicPr>
              <a:picLocks noChangeAspect="1"/>
            </p:cNvPicPr>
            <p:nvPr/>
          </p:nvPicPr>
          <p:blipFill>
            <a:blip r:embed="rId3">
              <a:extLst/>
            </a:blip>
            <a:srcRect l="0" t="1281" r="0" b="1281"/>
            <a:stretch>
              <a:fillRect/>
            </a:stretch>
          </p:blipFill>
          <p:spPr>
            <a:xfrm>
              <a:off x="0" y="0"/>
              <a:ext cx="14716125" cy="9750425"/>
            </a:xfrm>
            <a:prstGeom prst="rect">
              <a:avLst/>
            </a:prstGeom>
            <a:ln w="12700" cap="flat">
              <a:noFill/>
              <a:miter lim="400000"/>
            </a:ln>
            <a:effectLst/>
          </p:spPr>
        </p:pic>
        <p:sp>
          <p:nvSpPr>
            <p:cNvPr id="937" name="Caption"/>
            <p:cNvSpPr/>
            <p:nvPr/>
          </p:nvSpPr>
          <p:spPr>
            <a:xfrm>
              <a:off x="0" y="9826625"/>
              <a:ext cx="14716125" cy="457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gn="l" defTabSz="642937">
                <a:defRPr sz="2000">
                  <a:latin typeface="Helvetica"/>
                  <a:ea typeface="Helvetica"/>
                  <a:cs typeface="Helvetica"/>
                  <a:sym typeface="Helvetica"/>
                </a:defRPr>
              </a:lvl1pPr>
            </a:lstStyle>
            <a:p>
              <a:pPr/>
              <a:r>
                <a:t>Caption</a:t>
              </a:r>
            </a:p>
          </p:txBody>
        </p:sp>
      </p:grpSp>
      <p:sp>
        <p:nvSpPr>
          <p:cNvPr id="939" name="Among the features chosen for prediction of duration of delays, departure delays &amp; carrier delays are the most influential factors. WindGustSpeed is the most contributing weather factor"/>
          <p:cNvSpPr txBox="1"/>
          <p:nvPr/>
        </p:nvSpPr>
        <p:spPr>
          <a:xfrm>
            <a:off x="14326804" y="11475869"/>
            <a:ext cx="7558253" cy="10572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defTabSz="642937">
              <a:defRPr sz="2000">
                <a:latin typeface="Helvetica"/>
                <a:ea typeface="Helvetica"/>
                <a:cs typeface="Helvetica"/>
                <a:sym typeface="Helvetica"/>
              </a:defRPr>
            </a:pPr>
            <a:r>
              <a:t>Among the features chosen for prediction of duration of delays, </a:t>
            </a:r>
            <a:r>
              <a:rPr b="1"/>
              <a:t>departure delays &amp; carrier delays </a:t>
            </a:r>
            <a:r>
              <a:t>are the most influential factors. </a:t>
            </a:r>
            <a:r>
              <a:rPr b="1"/>
              <a:t>WindGustSpeed </a:t>
            </a:r>
            <a:r>
              <a:t>is the most contributing weather factor</a:t>
            </a:r>
          </a:p>
        </p:txBody>
      </p:sp>
      <p:sp>
        <p:nvSpPr>
          <p:cNvPr id="940" name="The total duration of delays in the 2 years for all 15 stations.…"/>
          <p:cNvSpPr txBox="1"/>
          <p:nvPr/>
        </p:nvSpPr>
        <p:spPr>
          <a:xfrm>
            <a:off x="2812894" y="11628269"/>
            <a:ext cx="7558254" cy="752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defTabSz="642937">
              <a:defRPr sz="2000">
                <a:latin typeface="Helvetica"/>
                <a:ea typeface="Helvetica"/>
                <a:cs typeface="Helvetica"/>
                <a:sym typeface="Helvetica"/>
              </a:defRPr>
            </a:pPr>
            <a:r>
              <a:t> The total duration of delays in the 2 years for all 15 stations.</a:t>
            </a:r>
          </a:p>
          <a:p>
            <a:pPr defTabSz="642937">
              <a:defRPr sz="2000">
                <a:latin typeface="Helvetica"/>
                <a:ea typeface="Helvetica"/>
                <a:cs typeface="Helvetica"/>
                <a:sym typeface="Helvetica"/>
              </a:defRPr>
            </a:pPr>
            <a:r>
              <a:rPr b="1"/>
              <a:t>‘San Francisco’ - </a:t>
            </a:r>
            <a:r>
              <a:t>Busiest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2" name="Line"/>
          <p:cNvSpPr/>
          <p:nvPr/>
        </p:nvSpPr>
        <p:spPr>
          <a:xfrm flipH="1" flipV="1">
            <a:off x="8891038" y="1794193"/>
            <a:ext cx="5687562" cy="4170677"/>
          </a:xfrm>
          <a:prstGeom prst="line">
            <a:avLst/>
          </a:prstGeom>
          <a:ln w="12700">
            <a:solidFill>
              <a:srgbClr val="FFFFFF"/>
            </a:solidFill>
            <a:miter lim="400000"/>
          </a:ln>
        </p:spPr>
        <p:txBody>
          <a:bodyPr lIns="71437" tIns="71437" rIns="71437" bIns="71437" anchor="ctr"/>
          <a:lstStyle/>
          <a:p>
            <a:pPr>
              <a:defRPr sz="3200"/>
            </a:pPr>
          </a:p>
        </p:txBody>
      </p:sp>
      <p:sp>
        <p:nvSpPr>
          <p:cNvPr id="943" name="Line"/>
          <p:cNvSpPr/>
          <p:nvPr/>
        </p:nvSpPr>
        <p:spPr>
          <a:xfrm flipH="1" flipV="1">
            <a:off x="8891038" y="1794193"/>
            <a:ext cx="5687562" cy="4170677"/>
          </a:xfrm>
          <a:prstGeom prst="line">
            <a:avLst/>
          </a:prstGeom>
          <a:ln w="12700">
            <a:solidFill>
              <a:srgbClr val="FFFFFF"/>
            </a:solidFill>
            <a:miter lim="400000"/>
          </a:ln>
        </p:spPr>
        <p:txBody>
          <a:bodyPr lIns="71437" tIns="71437" rIns="71437" bIns="71437" anchor="ctr"/>
          <a:lstStyle/>
          <a:p>
            <a:pPr>
              <a:defRPr sz="3200"/>
            </a:pPr>
          </a:p>
        </p:txBody>
      </p:sp>
      <p:sp>
        <p:nvSpPr>
          <p:cNvPr id="944" name="The paper presented a methodology for flight delay prediction by exploring supervised learning methods. The arrival delay of the flights was predicted to the best possible accuracy with supervised machine learning algorithms. The Bagging classifier, Extr"/>
          <p:cNvSpPr txBox="1"/>
          <p:nvPr/>
        </p:nvSpPr>
        <p:spPr>
          <a:xfrm>
            <a:off x="2158782" y="3931264"/>
            <a:ext cx="20066437" cy="735806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spcBef>
                <a:spcPts val="5900"/>
              </a:spcBef>
              <a:defRPr sz="3000"/>
            </a:pPr>
          </a:p>
          <a:p>
            <a:pPr>
              <a:spcBef>
                <a:spcPts val="5900"/>
              </a:spcBef>
              <a:defRPr sz="3800"/>
            </a:pPr>
            <a:r>
              <a:t>The paper presented a methodology for flight delay prediction by exploring supervised learning methods. The arrival delay of the flights was predicted to the best possible accuracy with supervised machine learning algorithms. The Bagging classifier, Extratrees predicted better with highest recall score on the required class i.e., Class 1. Also, the model’s prediction was reliable with combine sampled train data. The XGBoosGradient Boosting regressor predicted the duration of the delay much better than the regularized models. The regressor worked very well on the unevenly distributed target feature with very less residuals.</a:t>
            </a:r>
          </a:p>
        </p:txBody>
      </p:sp>
      <p:sp>
        <p:nvSpPr>
          <p:cNvPr id="945" name="CONCLUSION"/>
          <p:cNvSpPr txBox="1"/>
          <p:nvPr/>
        </p:nvSpPr>
        <p:spPr>
          <a:xfrm>
            <a:off x="9066993" y="2575149"/>
            <a:ext cx="5335652" cy="1060573"/>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spc="0" sz="6000">
                <a:latin typeface="Helvetica Neue"/>
                <a:ea typeface="Helvetica Neue"/>
                <a:cs typeface="Helvetica Neue"/>
                <a:sym typeface="Helvetica Neue"/>
              </a:defRPr>
            </a:lvl1pPr>
          </a:lstStyle>
          <a:p>
            <a:pPr/>
            <a:r>
              <a:t>CONCLUSION</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47" name="Image" descr="Image"/>
          <p:cNvPicPr>
            <a:picLocks noChangeAspect="1"/>
          </p:cNvPicPr>
          <p:nvPr>
            <p:ph type="pic" idx="21"/>
          </p:nvPr>
        </p:nvPicPr>
        <p:blipFill>
          <a:blip r:embed="rId2">
            <a:alphaModFix amt="82061"/>
            <a:extLst/>
          </a:blip>
          <a:srcRect l="66" t="7648" r="196" b="7648"/>
          <a:stretch>
            <a:fillRect/>
          </a:stretch>
        </p:blipFill>
        <p:spPr>
          <a:xfrm>
            <a:off x="9393" y="-11907"/>
            <a:ext cx="24365214" cy="13739814"/>
          </a:xfrm>
          <a:prstGeom prst="rect">
            <a:avLst/>
          </a:prstGeom>
        </p:spPr>
      </p:pic>
      <p:sp>
        <p:nvSpPr>
          <p:cNvPr id="948" name="THANK YOU"/>
          <p:cNvSpPr txBox="1"/>
          <p:nvPr>
            <p:ph type="body" idx="23"/>
          </p:nvPr>
        </p:nvSpPr>
        <p:spPr>
          <a:xfrm>
            <a:off x="8432606" y="5279301"/>
            <a:ext cx="7542412" cy="1666876"/>
          </a:xfrm>
          <a:prstGeom prst="rect">
            <a:avLst/>
          </a:prstGeom>
          <a:effectLst>
            <a:outerShdw sx="100000" sy="100000" kx="0" ky="0" algn="b" rotWithShape="0" blurRad="50800" dist="63500" dir="2700000">
              <a:srgbClr val="000000">
                <a:alpha val="50000"/>
              </a:srgbClr>
            </a:outerShdw>
          </a:effectLst>
        </p:spPr>
        <p:txBody>
          <a:bodyPr/>
          <a:lstStyle>
            <a:lvl1pPr>
              <a:defRPr sz="10000">
                <a:solidFill>
                  <a:srgbClr val="000000"/>
                </a:solidFill>
              </a:defRPr>
            </a:lvl1pPr>
          </a:lstStyle>
          <a:p>
            <a:pPr/>
            <a:r>
              <a:t>THANK YOU</a:t>
            </a:r>
          </a:p>
        </p:txBody>
      </p:sp>
      <p:sp>
        <p:nvSpPr>
          <p:cNvPr id="949" name="Line"/>
          <p:cNvSpPr/>
          <p:nvPr/>
        </p:nvSpPr>
        <p:spPr>
          <a:xfrm flipH="1" flipV="1">
            <a:off x="7073150" y="1603693"/>
            <a:ext cx="10618702" cy="7746364"/>
          </a:xfrm>
          <a:prstGeom prst="line">
            <a:avLst/>
          </a:prstGeom>
          <a:ln w="12700">
            <a:solidFill>
              <a:srgbClr val="FFFFFF"/>
            </a:solidFill>
            <a:miter lim="400000"/>
          </a:ln>
        </p:spPr>
        <p:txBody>
          <a:bodyPr lIns="71437" tIns="71437" rIns="71437" bIns="71437" anchor="ctr"/>
          <a:lstStyle/>
          <a:p>
            <a:pPr>
              <a:defRPr sz="3200"/>
            </a:pPr>
          </a:p>
        </p:txBody>
      </p:sp>
      <p:sp>
        <p:nvSpPr>
          <p:cNvPr id="950" name="Text"/>
          <p:cNvSpPr txBox="1"/>
          <p:nvPr>
            <p:ph type="body" idx="25"/>
          </p:nvPr>
        </p:nvSpPr>
        <p:spPr>
          <a:prstGeom prst="rect">
            <a:avLst/>
          </a:prstGeom>
        </p:spPr>
        <p:txBody>
          <a:bodyPr/>
          <a:lstStyle>
            <a:lvl1pPr>
              <a:defRPr>
                <a:hlinkClick r:id="rId3" invalidUrl="" action="" tgtFrame="" tooltip="" history="1" highlightClick="0" endSnd="0"/>
              </a:defRPr>
            </a:lvl1pPr>
          </a:lstStyle>
          <a:p>
            <a:pPr>
              <a:defRPr u="none">
                <a:latin typeface="Avenir Next Regular"/>
                <a:ea typeface="Avenir Next Regular"/>
                <a:cs typeface="Avenir Next Regular"/>
                <a:sym typeface="Avenir Next Regular"/>
              </a:defRPr>
            </a:pPr>
            <a:r>
              <a:rPr u="sng">
                <a:latin typeface="Helvetica Neue"/>
                <a:ea typeface="Helvetica Neue"/>
                <a:cs typeface="Helvetica Neue"/>
                <a:sym typeface="Helvetica Neue"/>
                <a:hlinkClick r:id="rId3" invalidUrl="" action="" tgtFrame="" tooltip="" history="1" highlightClick="0" endSnd="0"/>
              </a:rPr>
              <a:t>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0" name="Line"/>
          <p:cNvSpPr/>
          <p:nvPr/>
        </p:nvSpPr>
        <p:spPr>
          <a:xfrm flipH="1" flipV="1">
            <a:off x="8891038" y="1794193"/>
            <a:ext cx="5687562" cy="4170677"/>
          </a:xfrm>
          <a:prstGeom prst="line">
            <a:avLst/>
          </a:prstGeom>
          <a:ln w="12700">
            <a:solidFill>
              <a:srgbClr val="FFFFFF"/>
            </a:solidFill>
            <a:miter lim="400000"/>
          </a:ln>
        </p:spPr>
        <p:txBody>
          <a:bodyPr lIns="71437" tIns="71437" rIns="71437" bIns="71437" anchor="ctr"/>
          <a:lstStyle/>
          <a:p>
            <a:pPr>
              <a:defRPr sz="3200"/>
            </a:pPr>
          </a:p>
        </p:txBody>
      </p:sp>
      <p:sp>
        <p:nvSpPr>
          <p:cNvPr id="641" name="Line"/>
          <p:cNvSpPr/>
          <p:nvPr/>
        </p:nvSpPr>
        <p:spPr>
          <a:xfrm flipH="1" flipV="1">
            <a:off x="8891038" y="1794193"/>
            <a:ext cx="5687562" cy="4170677"/>
          </a:xfrm>
          <a:prstGeom prst="line">
            <a:avLst/>
          </a:prstGeom>
          <a:ln w="12700">
            <a:solidFill>
              <a:srgbClr val="FFFFFF"/>
            </a:solidFill>
            <a:miter lim="400000"/>
          </a:ln>
        </p:spPr>
        <p:txBody>
          <a:bodyPr lIns="71437" tIns="71437" rIns="71437" bIns="71437" anchor="ctr"/>
          <a:lstStyle/>
          <a:p>
            <a:pPr>
              <a:defRPr sz="3200"/>
            </a:pPr>
          </a:p>
        </p:txBody>
      </p:sp>
      <p:sp>
        <p:nvSpPr>
          <p:cNvPr id="642" name="Flight delays have been one of the important problems in airport management and flight scheduling, blurring the efficiency of air system operations and the choice of passengers. In the domain of sustainability, it can even cause environmental harm by the"/>
          <p:cNvSpPr txBox="1"/>
          <p:nvPr/>
        </p:nvSpPr>
        <p:spPr>
          <a:xfrm>
            <a:off x="2158782" y="5518052"/>
            <a:ext cx="20066437" cy="440565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spcBef>
                <a:spcPts val="4500"/>
              </a:spcBef>
              <a:defRPr sz="3800">
                <a:latin typeface="Helvetica Neue Light"/>
                <a:ea typeface="Helvetica Neue Light"/>
                <a:cs typeface="Helvetica Neue Light"/>
                <a:sym typeface="Helvetica Neue Light"/>
              </a:defRPr>
            </a:lvl1pPr>
          </a:lstStyle>
          <a:p>
            <a:pPr/>
            <a:r>
              <a:t>Flight delays have been one of the important problems in airport management and flight scheduling, blurring the efficiency of air system operations and the choice of passengers. In the domain of sustainability, it can even cause environmental harm by the rise in fuel consumption and gas emissions. In order to alleviate these negative impacts and satisfy increasing demands, an accurate prediction of flight delay is required .The predictive analysis inferred from this model can help in optimising airline and airport operations.</a:t>
            </a:r>
            <a:endParaRPr sz="1200"/>
          </a:p>
        </p:txBody>
      </p:sp>
      <p:sp>
        <p:nvSpPr>
          <p:cNvPr id="643" name="WHY PREDICT DELAYS?"/>
          <p:cNvSpPr txBox="1"/>
          <p:nvPr/>
        </p:nvSpPr>
        <p:spPr>
          <a:xfrm>
            <a:off x="7161993" y="2851612"/>
            <a:ext cx="9145652" cy="1060573"/>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spc="0" sz="6000">
                <a:latin typeface="Helvetica Neue"/>
                <a:ea typeface="Helvetica Neue"/>
                <a:cs typeface="Helvetica Neue"/>
                <a:sym typeface="Helvetica Neue"/>
              </a:defRPr>
            </a:lvl1pPr>
          </a:lstStyle>
          <a:p>
            <a:pPr/>
            <a:r>
              <a:t>WHY PREDICT DELAYS?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5" name="Line"/>
          <p:cNvSpPr/>
          <p:nvPr/>
        </p:nvSpPr>
        <p:spPr>
          <a:xfrm flipH="1" flipV="1">
            <a:off x="8891038" y="1794193"/>
            <a:ext cx="5687562" cy="4170677"/>
          </a:xfrm>
          <a:prstGeom prst="line">
            <a:avLst/>
          </a:prstGeom>
          <a:ln w="12700">
            <a:solidFill>
              <a:srgbClr val="FFFFFF"/>
            </a:solidFill>
            <a:miter lim="400000"/>
          </a:ln>
        </p:spPr>
        <p:txBody>
          <a:bodyPr lIns="71437" tIns="71437" rIns="71437" bIns="71437" anchor="ctr"/>
          <a:lstStyle/>
          <a:p>
            <a:pPr>
              <a:defRPr sz="3200"/>
            </a:pPr>
          </a:p>
        </p:txBody>
      </p:sp>
      <p:sp>
        <p:nvSpPr>
          <p:cNvPr id="646" name="Line"/>
          <p:cNvSpPr/>
          <p:nvPr/>
        </p:nvSpPr>
        <p:spPr>
          <a:xfrm flipH="1" flipV="1">
            <a:off x="8891038" y="1794193"/>
            <a:ext cx="5687562" cy="4170677"/>
          </a:xfrm>
          <a:prstGeom prst="line">
            <a:avLst/>
          </a:prstGeom>
          <a:ln w="12700">
            <a:solidFill>
              <a:srgbClr val="FFFFFF"/>
            </a:solidFill>
            <a:miter lim="400000"/>
          </a:ln>
        </p:spPr>
        <p:txBody>
          <a:bodyPr lIns="71437" tIns="71437" rIns="71437" bIns="71437" anchor="ctr"/>
          <a:lstStyle/>
          <a:p>
            <a:pPr>
              <a:defRPr sz="3200"/>
            </a:pPr>
          </a:p>
        </p:txBody>
      </p:sp>
      <p:sp>
        <p:nvSpPr>
          <p:cNvPr id="647" name="The project presents the analysis of flights operating in 15 airports in the US and predicts the possible arrival delay of flights. A two stage model was built which classifies delays in the former stage and predicts the duration of delays in the latter."/>
          <p:cNvSpPr txBox="1"/>
          <p:nvPr/>
        </p:nvSpPr>
        <p:spPr>
          <a:xfrm>
            <a:off x="2158782" y="4305801"/>
            <a:ext cx="20066437" cy="594547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spcBef>
                <a:spcPts val="4500"/>
              </a:spcBef>
              <a:defRPr sz="3800">
                <a:latin typeface="Helvetica Neue Light"/>
                <a:ea typeface="Helvetica Neue Light"/>
                <a:cs typeface="Helvetica Neue Light"/>
                <a:sym typeface="Helvetica Neue Light"/>
              </a:defRPr>
            </a:pPr>
          </a:p>
          <a:p>
            <a:pPr>
              <a:spcBef>
                <a:spcPts val="4500"/>
              </a:spcBef>
              <a:defRPr sz="3800">
                <a:latin typeface="Helvetica Neue Light"/>
                <a:ea typeface="Helvetica Neue Light"/>
                <a:cs typeface="Helvetica Neue Light"/>
                <a:sym typeface="Helvetica Neue Light"/>
              </a:defRPr>
            </a:pPr>
            <a:r>
              <a:t>The project presents the analysis of flights operating in 15 airports in the US and predicts the possible arrival delay of flights. A two stage model was built which classifies delays in the former stage and predicts the duration of delays in the latter. Their performance was improved with analysis and incorporating techniques such as sampling, feature engineering, regularisation and hyperparameter tuning. The best analyzed classifier had 89% recall score and the best regressor had 93.5% r2 score. </a:t>
            </a:r>
          </a:p>
        </p:txBody>
      </p:sp>
      <p:sp>
        <p:nvSpPr>
          <p:cNvPr id="648" name="ABSTRACT"/>
          <p:cNvSpPr txBox="1"/>
          <p:nvPr/>
        </p:nvSpPr>
        <p:spPr>
          <a:xfrm>
            <a:off x="9596583" y="2575149"/>
            <a:ext cx="4276472" cy="1060573"/>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spc="0" sz="6000">
                <a:latin typeface="Helvetica Neue"/>
                <a:ea typeface="Helvetica Neue"/>
                <a:cs typeface="Helvetica Neue"/>
                <a:sym typeface="Helvetica Neue"/>
              </a:defRPr>
            </a:lvl1pPr>
          </a:lstStyle>
          <a:p>
            <a:pPr/>
            <a:r>
              <a:t>ABSTRACT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0" name="ARCHITECTURE"/>
          <p:cNvSpPr txBox="1"/>
          <p:nvPr/>
        </p:nvSpPr>
        <p:spPr>
          <a:xfrm>
            <a:off x="8013947" y="1398851"/>
            <a:ext cx="6420868" cy="1146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spc="0" sz="6000">
                <a:latin typeface="Palatino"/>
                <a:ea typeface="Palatino"/>
                <a:cs typeface="Palatino"/>
                <a:sym typeface="Palatino"/>
              </a:defRPr>
            </a:lvl1pPr>
          </a:lstStyle>
          <a:p>
            <a:pPr/>
            <a:r>
              <a:t>ARCHITECTURE</a:t>
            </a:r>
          </a:p>
        </p:txBody>
      </p:sp>
      <p:grpSp>
        <p:nvGrpSpPr>
          <p:cNvPr id="653" name="Image Gallery"/>
          <p:cNvGrpSpPr/>
          <p:nvPr/>
        </p:nvGrpSpPr>
        <p:grpSpPr>
          <a:xfrm>
            <a:off x="1166732" y="2329223"/>
            <a:ext cx="21401498" cy="10630012"/>
            <a:chOff x="0" y="0"/>
            <a:chExt cx="21401496" cy="10630010"/>
          </a:xfrm>
        </p:grpSpPr>
        <p:pic>
          <p:nvPicPr>
            <p:cNvPr id="651" name="hii.png" descr="hii.png"/>
            <p:cNvPicPr>
              <a:picLocks noChangeAspect="1"/>
            </p:cNvPicPr>
            <p:nvPr/>
          </p:nvPicPr>
          <p:blipFill>
            <a:blip r:embed="rId2">
              <a:extLst/>
            </a:blip>
            <a:srcRect l="532" t="0" r="532" b="0"/>
            <a:stretch>
              <a:fillRect/>
            </a:stretch>
          </p:blipFill>
          <p:spPr>
            <a:xfrm>
              <a:off x="0" y="0"/>
              <a:ext cx="21401497" cy="10160111"/>
            </a:xfrm>
            <a:prstGeom prst="rect">
              <a:avLst/>
            </a:prstGeom>
            <a:ln w="12700" cap="flat">
              <a:noFill/>
              <a:miter lim="400000"/>
            </a:ln>
            <a:effectLst/>
          </p:spPr>
        </p:pic>
        <p:sp>
          <p:nvSpPr>
            <p:cNvPr id="652" name="Caption"/>
            <p:cNvSpPr/>
            <p:nvPr/>
          </p:nvSpPr>
          <p:spPr>
            <a:xfrm>
              <a:off x="0" y="10236310"/>
              <a:ext cx="21401497"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gn="l" defTabSz="642937">
                <a:defRPr sz="1600">
                  <a:latin typeface="Helvetica"/>
                  <a:ea typeface="Helvetica"/>
                  <a:cs typeface="Helvetica"/>
                  <a:sym typeface="Helvetica"/>
                </a:defRPr>
              </a:lvl1pPr>
            </a:lstStyle>
            <a:p>
              <a:pPr/>
              <a:r>
                <a:t>Caption</a:t>
              </a:r>
            </a:p>
          </p:txBody>
        </p:sp>
      </p:grpSp>
      <p:sp>
        <p:nvSpPr>
          <p:cNvPr id="654" name="Line"/>
          <p:cNvSpPr/>
          <p:nvPr/>
        </p:nvSpPr>
        <p:spPr>
          <a:xfrm flipV="1">
            <a:off x="17970932" y="3853159"/>
            <a:ext cx="951999" cy="1317556"/>
          </a:xfrm>
          <a:prstGeom prst="line">
            <a:avLst/>
          </a:prstGeom>
          <a:ln w="25400">
            <a:solidFill>
              <a:srgbClr val="000000"/>
            </a:solidFill>
            <a:miter lim="400000"/>
          </a:ln>
        </p:spPr>
        <p:txBody>
          <a:bodyPr lIns="71437" tIns="71437" rIns="71437" bIns="71437" anchor="ctr"/>
          <a:lstStyle/>
          <a:p>
            <a:pPr>
              <a:defRPr sz="3200"/>
            </a:pPr>
          </a:p>
        </p:txBody>
      </p:sp>
      <p:sp>
        <p:nvSpPr>
          <p:cNvPr id="655" name="Line"/>
          <p:cNvSpPr/>
          <p:nvPr/>
        </p:nvSpPr>
        <p:spPr>
          <a:xfrm>
            <a:off x="17988715" y="5254516"/>
            <a:ext cx="916432" cy="1"/>
          </a:xfrm>
          <a:prstGeom prst="line">
            <a:avLst/>
          </a:prstGeom>
          <a:ln w="25400">
            <a:solidFill>
              <a:srgbClr val="000000"/>
            </a:solidFill>
            <a:miter lim="400000"/>
          </a:ln>
        </p:spPr>
        <p:txBody>
          <a:bodyPr lIns="71437" tIns="71437" rIns="71437" bIns="71437" anchor="ctr"/>
          <a:lstStyle/>
          <a:p>
            <a:pPr>
              <a:defRPr sz="3200"/>
            </a:pPr>
          </a:p>
        </p:txBody>
      </p:sp>
      <p:sp>
        <p:nvSpPr>
          <p:cNvPr id="656" name="Line"/>
          <p:cNvSpPr/>
          <p:nvPr/>
        </p:nvSpPr>
        <p:spPr>
          <a:xfrm>
            <a:off x="18012833" y="5337469"/>
            <a:ext cx="868196" cy="1430875"/>
          </a:xfrm>
          <a:prstGeom prst="line">
            <a:avLst/>
          </a:prstGeom>
          <a:ln w="25400">
            <a:solidFill>
              <a:srgbClr val="000000"/>
            </a:solidFill>
            <a:miter lim="400000"/>
          </a:ln>
        </p:spPr>
        <p:txBody>
          <a:bodyPr lIns="71437" tIns="71437" rIns="71437" bIns="71437" anchor="ctr"/>
          <a:lstStyle/>
          <a:p>
            <a:pPr>
              <a:defRPr sz="3200"/>
            </a:pPr>
          </a:p>
        </p:txBody>
      </p:sp>
      <p:sp>
        <p:nvSpPr>
          <p:cNvPr id="657" name="Line"/>
          <p:cNvSpPr/>
          <p:nvPr/>
        </p:nvSpPr>
        <p:spPr>
          <a:xfrm>
            <a:off x="18000863" y="5334928"/>
            <a:ext cx="892137" cy="3046144"/>
          </a:xfrm>
          <a:prstGeom prst="line">
            <a:avLst/>
          </a:prstGeom>
          <a:ln w="25400">
            <a:solidFill>
              <a:srgbClr val="000000"/>
            </a:solidFill>
            <a:miter lim="400000"/>
          </a:ln>
        </p:spPr>
        <p:txBody>
          <a:bodyPr lIns="71437" tIns="71437" rIns="71437" bIns="71437" anchor="ctr"/>
          <a:lstStyle/>
          <a:p>
            <a:pPr>
              <a:defRPr sz="3200"/>
            </a:pPr>
          </a:p>
        </p:txBody>
      </p:sp>
      <p:sp>
        <p:nvSpPr>
          <p:cNvPr id="658" name="Line"/>
          <p:cNvSpPr/>
          <p:nvPr/>
        </p:nvSpPr>
        <p:spPr>
          <a:xfrm flipV="1">
            <a:off x="4534850" y="9186873"/>
            <a:ext cx="4715416" cy="1430155"/>
          </a:xfrm>
          <a:prstGeom prst="line">
            <a:avLst/>
          </a:prstGeom>
          <a:ln w="25400">
            <a:solidFill>
              <a:srgbClr val="000000"/>
            </a:solidFill>
            <a:miter lim="400000"/>
          </a:ln>
        </p:spPr>
        <p:txBody>
          <a:bodyPr lIns="71437" tIns="71437" rIns="71437" bIns="71437" anchor="ctr"/>
          <a:lstStyle/>
          <a:p>
            <a:pPr>
              <a:defRPr sz="3200"/>
            </a:pPr>
          </a:p>
        </p:txBody>
      </p:sp>
      <p:sp>
        <p:nvSpPr>
          <p:cNvPr id="659" name="Line"/>
          <p:cNvSpPr/>
          <p:nvPr/>
        </p:nvSpPr>
        <p:spPr>
          <a:xfrm flipV="1">
            <a:off x="8045924" y="9266949"/>
            <a:ext cx="1270001" cy="1270001"/>
          </a:xfrm>
          <a:prstGeom prst="line">
            <a:avLst/>
          </a:prstGeom>
          <a:ln w="25400">
            <a:solidFill>
              <a:srgbClr val="000000"/>
            </a:solidFill>
            <a:miter lim="400000"/>
          </a:ln>
        </p:spPr>
        <p:txBody>
          <a:bodyPr lIns="71437" tIns="71437" rIns="71437" bIns="71437" anchor="ctr"/>
          <a:lstStyle/>
          <a:p>
            <a:pPr>
              <a:defRPr sz="3200"/>
            </a:pPr>
          </a:p>
        </p:txBody>
      </p:sp>
      <p:sp>
        <p:nvSpPr>
          <p:cNvPr id="660" name="Line"/>
          <p:cNvSpPr/>
          <p:nvPr/>
        </p:nvSpPr>
        <p:spPr>
          <a:xfrm>
            <a:off x="9400592" y="9290007"/>
            <a:ext cx="895374" cy="1223888"/>
          </a:xfrm>
          <a:prstGeom prst="line">
            <a:avLst/>
          </a:prstGeom>
          <a:ln w="25400">
            <a:solidFill>
              <a:srgbClr val="000000"/>
            </a:solidFill>
            <a:miter lim="400000"/>
          </a:ln>
        </p:spPr>
        <p:txBody>
          <a:bodyPr lIns="71437" tIns="71437" rIns="71437" bIns="71437" anchor="ctr"/>
          <a:lstStyle/>
          <a:p>
            <a:pPr>
              <a:defRPr sz="3200"/>
            </a:pPr>
          </a:p>
        </p:txBody>
      </p:sp>
      <p:sp>
        <p:nvSpPr>
          <p:cNvPr id="661" name="Line"/>
          <p:cNvSpPr/>
          <p:nvPr/>
        </p:nvSpPr>
        <p:spPr>
          <a:xfrm>
            <a:off x="9444869" y="9253139"/>
            <a:ext cx="4845224" cy="1297622"/>
          </a:xfrm>
          <a:prstGeom prst="line">
            <a:avLst/>
          </a:prstGeom>
          <a:ln w="25400">
            <a:solidFill>
              <a:srgbClr val="000000"/>
            </a:solidFill>
            <a:miter lim="400000"/>
          </a:ln>
        </p:spPr>
        <p:txBody>
          <a:bodyPr lIns="71437" tIns="71437" rIns="71437" bIns="71437" anchor="ctr"/>
          <a:lstStyle/>
          <a:p>
            <a:pPr>
              <a:defRPr sz="3200"/>
            </a:pPr>
          </a:p>
        </p:txBody>
      </p:sp>
      <p:sp>
        <p:nvSpPr>
          <p:cNvPr id="662" name="Raw data"/>
          <p:cNvSpPr txBox="1"/>
          <p:nvPr/>
        </p:nvSpPr>
        <p:spPr>
          <a:xfrm>
            <a:off x="1492897" y="6019594"/>
            <a:ext cx="1326426" cy="460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spcBef>
                <a:spcPts val="4500"/>
              </a:spcBef>
              <a:defRPr b="1" sz="2100">
                <a:latin typeface="Helvetica"/>
                <a:ea typeface="Helvetica"/>
                <a:cs typeface="Helvetica"/>
                <a:sym typeface="Helvetica"/>
              </a:defRPr>
            </a:lvl1pPr>
          </a:lstStyle>
          <a:p>
            <a:pPr/>
            <a:r>
              <a:t>Raw data</a:t>
            </a:r>
          </a:p>
        </p:txBody>
      </p:sp>
      <p:sp>
        <p:nvSpPr>
          <p:cNvPr id="663" name="Processed data file"/>
          <p:cNvSpPr txBox="1"/>
          <p:nvPr/>
        </p:nvSpPr>
        <p:spPr>
          <a:xfrm>
            <a:off x="9347061" y="6019594"/>
            <a:ext cx="2586609" cy="460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spcBef>
                <a:spcPts val="4500"/>
              </a:spcBef>
              <a:defRPr b="1" sz="2100">
                <a:latin typeface="Helvetica"/>
                <a:ea typeface="Helvetica"/>
                <a:cs typeface="Helvetica"/>
                <a:sym typeface="Helvetica"/>
              </a:defRPr>
            </a:lvl1pPr>
          </a:lstStyle>
          <a:p>
            <a:pPr/>
            <a:r>
              <a:t>Processed data file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5" name="Circle"/>
          <p:cNvSpPr/>
          <p:nvPr/>
        </p:nvSpPr>
        <p:spPr>
          <a:xfrm>
            <a:off x="10132218" y="2163506"/>
            <a:ext cx="1785939" cy="1785939"/>
          </a:xfrm>
          <a:prstGeom prst="ellipse">
            <a:avLst/>
          </a:prstGeom>
          <a:solidFill>
            <a:srgbClr val="D8C7DE"/>
          </a:solidFill>
          <a:ln w="63500">
            <a:solidFill>
              <a:srgbClr val="FFFFFF"/>
            </a:solidFill>
            <a:miter lim="400000"/>
          </a:ln>
          <a:effectLst>
            <a:outerShdw sx="100000" sy="100000" kx="0" ky="0" algn="b" rotWithShape="0" blurRad="241300" dist="101600" dir="3228140">
              <a:srgbClr val="B0A3B6">
                <a:alpha val="50000"/>
              </a:srgbClr>
            </a:outerShdw>
          </a:effectLst>
        </p:spPr>
        <p:txBody>
          <a:bodyPr lIns="71437" tIns="71437" rIns="71437" bIns="71437" anchor="ctr"/>
          <a:lstStyle/>
          <a:p>
            <a:pPr>
              <a:defRPr sz="3000">
                <a:solidFill>
                  <a:srgbClr val="FFFFFF"/>
                </a:solidFill>
                <a:latin typeface="Helvetica Neue Medium"/>
                <a:ea typeface="Helvetica Neue Medium"/>
                <a:cs typeface="Helvetica Neue Medium"/>
                <a:sym typeface="Helvetica Neue Medium"/>
              </a:defRPr>
            </a:pPr>
          </a:p>
        </p:txBody>
      </p:sp>
      <p:sp>
        <p:nvSpPr>
          <p:cNvPr id="666" name="Circle"/>
          <p:cNvSpPr/>
          <p:nvPr/>
        </p:nvSpPr>
        <p:spPr>
          <a:xfrm>
            <a:off x="10132218" y="4687632"/>
            <a:ext cx="1785939" cy="1785938"/>
          </a:xfrm>
          <a:prstGeom prst="ellipse">
            <a:avLst/>
          </a:prstGeom>
          <a:solidFill>
            <a:srgbClr val="D8C7DE"/>
          </a:solidFill>
          <a:ln w="63500">
            <a:solidFill>
              <a:srgbClr val="FFFFFF"/>
            </a:solidFill>
            <a:miter lim="400000"/>
          </a:ln>
          <a:effectLst>
            <a:outerShdw sx="100000" sy="100000" kx="0" ky="0" algn="b" rotWithShape="0" blurRad="241300" dist="101600" dir="3228140">
              <a:srgbClr val="B0A3B6">
                <a:alpha val="50000"/>
              </a:srgbClr>
            </a:outerShdw>
          </a:effectLst>
        </p:spPr>
        <p:txBody>
          <a:bodyPr lIns="71437" tIns="71437" rIns="71437" bIns="71437" anchor="ctr"/>
          <a:lstStyle/>
          <a:p>
            <a:pPr>
              <a:defRPr sz="3000">
                <a:solidFill>
                  <a:srgbClr val="FFFFFF"/>
                </a:solidFill>
                <a:latin typeface="Helvetica Neue Medium"/>
                <a:ea typeface="Helvetica Neue Medium"/>
                <a:cs typeface="Helvetica Neue Medium"/>
                <a:sym typeface="Helvetica Neue Medium"/>
              </a:defRPr>
            </a:pPr>
          </a:p>
        </p:txBody>
      </p:sp>
      <p:sp>
        <p:nvSpPr>
          <p:cNvPr id="667" name="Circle"/>
          <p:cNvSpPr/>
          <p:nvPr/>
        </p:nvSpPr>
        <p:spPr>
          <a:xfrm>
            <a:off x="10132218" y="7211757"/>
            <a:ext cx="1785939" cy="1785938"/>
          </a:xfrm>
          <a:prstGeom prst="ellipse">
            <a:avLst/>
          </a:prstGeom>
          <a:solidFill>
            <a:srgbClr val="D8C7DE"/>
          </a:solidFill>
          <a:ln w="63500">
            <a:solidFill>
              <a:srgbClr val="FFFFFF"/>
            </a:solidFill>
            <a:miter lim="400000"/>
          </a:ln>
          <a:effectLst>
            <a:outerShdw sx="100000" sy="100000" kx="0" ky="0" algn="b" rotWithShape="0" blurRad="241300" dist="101600" dir="3228140">
              <a:srgbClr val="B0A3B6">
                <a:alpha val="50000"/>
              </a:srgbClr>
            </a:outerShdw>
          </a:effectLst>
        </p:spPr>
        <p:txBody>
          <a:bodyPr lIns="71437" tIns="71437" rIns="71437" bIns="71437" anchor="ctr"/>
          <a:lstStyle/>
          <a:p>
            <a:pPr>
              <a:defRPr sz="3000">
                <a:solidFill>
                  <a:srgbClr val="FFFFFF"/>
                </a:solidFill>
                <a:latin typeface="Helvetica Neue Medium"/>
                <a:ea typeface="Helvetica Neue Medium"/>
                <a:cs typeface="Helvetica Neue Medium"/>
                <a:sym typeface="Helvetica Neue Medium"/>
              </a:defRPr>
            </a:pPr>
          </a:p>
        </p:txBody>
      </p:sp>
      <p:sp>
        <p:nvSpPr>
          <p:cNvPr id="668" name="Circle"/>
          <p:cNvSpPr/>
          <p:nvPr/>
        </p:nvSpPr>
        <p:spPr>
          <a:xfrm>
            <a:off x="10132218" y="9700162"/>
            <a:ext cx="1785939" cy="1785939"/>
          </a:xfrm>
          <a:prstGeom prst="ellipse">
            <a:avLst/>
          </a:prstGeom>
          <a:solidFill>
            <a:srgbClr val="D8C7DE"/>
          </a:solidFill>
          <a:ln w="63500">
            <a:solidFill>
              <a:srgbClr val="FFFFFF"/>
            </a:solidFill>
            <a:miter lim="400000"/>
          </a:ln>
          <a:effectLst>
            <a:outerShdw sx="100000" sy="100000" kx="0" ky="0" algn="b" rotWithShape="0" blurRad="241300" dist="101600" dir="3228140">
              <a:srgbClr val="B0A3B6">
                <a:alpha val="50000"/>
              </a:srgbClr>
            </a:outerShdw>
          </a:effectLst>
        </p:spPr>
        <p:txBody>
          <a:bodyPr lIns="71437" tIns="71437" rIns="71437" bIns="71437" anchor="ctr"/>
          <a:lstStyle/>
          <a:p>
            <a:pPr>
              <a:defRPr sz="3000">
                <a:solidFill>
                  <a:srgbClr val="FFFFFF"/>
                </a:solidFill>
                <a:latin typeface="Helvetica Neue Medium"/>
                <a:ea typeface="Helvetica Neue Medium"/>
                <a:cs typeface="Helvetica Neue Medium"/>
                <a:sym typeface="Helvetica Neue Medium"/>
              </a:defRPr>
            </a:pPr>
          </a:p>
        </p:txBody>
      </p:sp>
      <p:sp>
        <p:nvSpPr>
          <p:cNvPr id="669" name="01"/>
          <p:cNvSpPr txBox="1"/>
          <p:nvPr/>
        </p:nvSpPr>
        <p:spPr>
          <a:xfrm>
            <a:off x="10412992" y="2482425"/>
            <a:ext cx="1224391" cy="125685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642937">
              <a:lnSpc>
                <a:spcPct val="90000"/>
              </a:lnSpc>
              <a:spcBef>
                <a:spcPts val="7700"/>
              </a:spcBef>
              <a:defRPr cap="all" sz="6600">
                <a:solidFill>
                  <a:srgbClr val="FFFFFF"/>
                </a:solidFill>
                <a:latin typeface="Didot"/>
                <a:ea typeface="Didot"/>
                <a:cs typeface="Didot"/>
                <a:sym typeface="Didot"/>
              </a:defRPr>
            </a:lvl1pPr>
          </a:lstStyle>
          <a:p>
            <a:pPr/>
            <a:r>
              <a:t>01</a:t>
            </a:r>
          </a:p>
        </p:txBody>
      </p:sp>
      <p:sp>
        <p:nvSpPr>
          <p:cNvPr id="670" name="02"/>
          <p:cNvSpPr txBox="1"/>
          <p:nvPr/>
        </p:nvSpPr>
        <p:spPr>
          <a:xfrm>
            <a:off x="10412992" y="5023610"/>
            <a:ext cx="1224391" cy="125685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642937">
              <a:lnSpc>
                <a:spcPct val="90000"/>
              </a:lnSpc>
              <a:spcBef>
                <a:spcPts val="7700"/>
              </a:spcBef>
              <a:defRPr cap="all" sz="6600">
                <a:solidFill>
                  <a:srgbClr val="FFFFFF"/>
                </a:solidFill>
                <a:latin typeface="Didot"/>
                <a:ea typeface="Didot"/>
                <a:cs typeface="Didot"/>
                <a:sym typeface="Didot"/>
              </a:defRPr>
            </a:lvl1pPr>
          </a:lstStyle>
          <a:p>
            <a:pPr/>
            <a:r>
              <a:t>02</a:t>
            </a:r>
          </a:p>
        </p:txBody>
      </p:sp>
      <p:sp>
        <p:nvSpPr>
          <p:cNvPr id="671" name="03"/>
          <p:cNvSpPr txBox="1"/>
          <p:nvPr/>
        </p:nvSpPr>
        <p:spPr>
          <a:xfrm>
            <a:off x="10412992" y="7529875"/>
            <a:ext cx="1224391" cy="125685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642937">
              <a:lnSpc>
                <a:spcPct val="90000"/>
              </a:lnSpc>
              <a:spcBef>
                <a:spcPts val="7700"/>
              </a:spcBef>
              <a:defRPr cap="all" sz="6600">
                <a:solidFill>
                  <a:srgbClr val="FFFFFF"/>
                </a:solidFill>
                <a:latin typeface="Didot"/>
                <a:ea typeface="Didot"/>
                <a:cs typeface="Didot"/>
                <a:sym typeface="Didot"/>
              </a:defRPr>
            </a:lvl1pPr>
          </a:lstStyle>
          <a:p>
            <a:pPr/>
            <a:r>
              <a:t>03</a:t>
            </a:r>
          </a:p>
        </p:txBody>
      </p:sp>
      <p:sp>
        <p:nvSpPr>
          <p:cNvPr id="672" name="04"/>
          <p:cNvSpPr txBox="1"/>
          <p:nvPr/>
        </p:nvSpPr>
        <p:spPr>
          <a:xfrm>
            <a:off x="10412992" y="10000422"/>
            <a:ext cx="1224391" cy="125685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642937">
              <a:lnSpc>
                <a:spcPct val="90000"/>
              </a:lnSpc>
              <a:spcBef>
                <a:spcPts val="7700"/>
              </a:spcBef>
              <a:defRPr cap="all" sz="6600">
                <a:solidFill>
                  <a:srgbClr val="FFFFFF"/>
                </a:solidFill>
                <a:latin typeface="Didot"/>
                <a:ea typeface="Didot"/>
                <a:cs typeface="Didot"/>
                <a:sym typeface="Didot"/>
              </a:defRPr>
            </a:lvl1pPr>
          </a:lstStyle>
          <a:p>
            <a:pPr/>
            <a:r>
              <a:t>04</a:t>
            </a:r>
          </a:p>
        </p:txBody>
      </p:sp>
      <p:pic>
        <p:nvPicPr>
          <p:cNvPr id="673" name="2018_08_07_50869_1533633650._large.jpg" descr="2018_08_07_50869_1533633650._large.jpg"/>
          <p:cNvPicPr>
            <a:picLocks noChangeAspect="1"/>
          </p:cNvPicPr>
          <p:nvPr/>
        </p:nvPicPr>
        <p:blipFill>
          <a:blip r:embed="rId2">
            <a:extLst/>
          </a:blip>
          <a:srcRect l="20173" t="0" r="20173" b="0"/>
          <a:stretch>
            <a:fillRect/>
          </a:stretch>
        </p:blipFill>
        <p:spPr>
          <a:xfrm>
            <a:off x="361344" y="478481"/>
            <a:ext cx="11717168" cy="12759046"/>
          </a:xfrm>
          <a:prstGeom prst="rect">
            <a:avLst/>
          </a:prstGeom>
          <a:ln w="25400">
            <a:miter lim="400000"/>
          </a:ln>
          <a:effectLst>
            <a:outerShdw sx="100000" sy="100000" kx="0" ky="0" algn="b" rotWithShape="0" blurRad="355600" dist="177800" dir="5400000">
              <a:srgbClr val="000000">
                <a:alpha val="70000"/>
              </a:srgbClr>
            </a:outerShdw>
          </a:effectLst>
        </p:spPr>
      </p:pic>
      <p:sp>
        <p:nvSpPr>
          <p:cNvPr id="674" name="Circle"/>
          <p:cNvSpPr/>
          <p:nvPr/>
        </p:nvSpPr>
        <p:spPr>
          <a:xfrm>
            <a:off x="11299031" y="1238788"/>
            <a:ext cx="1785938" cy="1785938"/>
          </a:xfrm>
          <a:prstGeom prst="ellipse">
            <a:avLst/>
          </a:prstGeom>
          <a:gradFill>
            <a:gsLst>
              <a:gs pos="0">
                <a:schemeClr val="accent1">
                  <a:satOff val="-3355"/>
                  <a:lumOff val="26614"/>
                </a:schemeClr>
              </a:gs>
              <a:gs pos="100000">
                <a:schemeClr val="accent1"/>
              </a:gs>
            </a:gsLst>
            <a:lin ang="5400000"/>
          </a:gradFill>
          <a:ln w="63500">
            <a:solidFill>
              <a:srgbClr val="FFFFFF"/>
            </a:solidFill>
            <a:miter lim="400000"/>
          </a:ln>
          <a:effectLst>
            <a:outerShdw sx="100000" sy="100000" kx="0" ky="0" algn="b" rotWithShape="0" blurRad="241300" dist="101600" dir="3228140">
              <a:srgbClr val="B0A3B6">
                <a:alpha val="50000"/>
              </a:srgbClr>
            </a:outerShdw>
          </a:effectLst>
        </p:spPr>
        <p:txBody>
          <a:bodyPr lIns="71437" tIns="71437" rIns="71437" bIns="71437" anchor="ctr"/>
          <a:lstStyle/>
          <a:p>
            <a:pPr>
              <a:defRPr sz="3000">
                <a:solidFill>
                  <a:srgbClr val="FFFFFF"/>
                </a:solidFill>
                <a:latin typeface="Helvetica Neue Medium"/>
                <a:ea typeface="Helvetica Neue Medium"/>
                <a:cs typeface="Helvetica Neue Medium"/>
                <a:sym typeface="Helvetica Neue Medium"/>
              </a:defRPr>
            </a:pPr>
          </a:p>
        </p:txBody>
      </p:sp>
      <p:sp>
        <p:nvSpPr>
          <p:cNvPr id="675" name="Circle"/>
          <p:cNvSpPr/>
          <p:nvPr/>
        </p:nvSpPr>
        <p:spPr>
          <a:xfrm>
            <a:off x="11299031" y="4418065"/>
            <a:ext cx="1785938" cy="1785939"/>
          </a:xfrm>
          <a:prstGeom prst="ellipse">
            <a:avLst/>
          </a:prstGeom>
          <a:gradFill>
            <a:gsLst>
              <a:gs pos="0">
                <a:schemeClr val="accent1">
                  <a:satOff val="-3355"/>
                  <a:lumOff val="26614"/>
                </a:schemeClr>
              </a:gs>
              <a:gs pos="100000">
                <a:schemeClr val="accent1"/>
              </a:gs>
            </a:gsLst>
            <a:lin ang="5400000"/>
          </a:gradFill>
          <a:ln w="63500">
            <a:solidFill>
              <a:srgbClr val="FFFFFF"/>
            </a:solidFill>
            <a:miter lim="400000"/>
          </a:ln>
          <a:effectLst>
            <a:outerShdw sx="100000" sy="100000" kx="0" ky="0" algn="b" rotWithShape="0" blurRad="241300" dist="101600" dir="3228140">
              <a:srgbClr val="B0A3B6">
                <a:alpha val="50000"/>
              </a:srgbClr>
            </a:outerShdw>
          </a:effectLst>
        </p:spPr>
        <p:txBody>
          <a:bodyPr lIns="71437" tIns="71437" rIns="71437" bIns="71437" anchor="ctr"/>
          <a:lstStyle/>
          <a:p>
            <a:pPr>
              <a:defRPr sz="3000">
                <a:solidFill>
                  <a:srgbClr val="FFFFFF"/>
                </a:solidFill>
                <a:latin typeface="Helvetica Neue Medium"/>
                <a:ea typeface="Helvetica Neue Medium"/>
                <a:cs typeface="Helvetica Neue Medium"/>
                <a:sym typeface="Helvetica Neue Medium"/>
              </a:defRPr>
            </a:pPr>
          </a:p>
        </p:txBody>
      </p:sp>
      <p:sp>
        <p:nvSpPr>
          <p:cNvPr id="676" name="Circle"/>
          <p:cNvSpPr/>
          <p:nvPr/>
        </p:nvSpPr>
        <p:spPr>
          <a:xfrm>
            <a:off x="11299031" y="7334991"/>
            <a:ext cx="1785938" cy="1785938"/>
          </a:xfrm>
          <a:prstGeom prst="ellipse">
            <a:avLst/>
          </a:prstGeom>
          <a:gradFill>
            <a:gsLst>
              <a:gs pos="0">
                <a:schemeClr val="accent1">
                  <a:satOff val="-3355"/>
                  <a:lumOff val="26614"/>
                </a:schemeClr>
              </a:gs>
              <a:gs pos="100000">
                <a:schemeClr val="accent1"/>
              </a:gs>
            </a:gsLst>
            <a:lin ang="5400000"/>
          </a:gradFill>
          <a:ln w="63500">
            <a:solidFill>
              <a:srgbClr val="FFFFFF"/>
            </a:solidFill>
            <a:miter lim="400000"/>
          </a:ln>
          <a:effectLst>
            <a:outerShdw sx="100000" sy="100000" kx="0" ky="0" algn="b" rotWithShape="0" blurRad="241300" dist="101600" dir="3228140">
              <a:srgbClr val="B0A3B6">
                <a:alpha val="50000"/>
              </a:srgbClr>
            </a:outerShdw>
          </a:effectLst>
        </p:spPr>
        <p:txBody>
          <a:bodyPr lIns="71437" tIns="71437" rIns="71437" bIns="71437" anchor="ctr"/>
          <a:lstStyle/>
          <a:p>
            <a:pPr>
              <a:defRPr sz="3000">
                <a:solidFill>
                  <a:srgbClr val="FFFFFF"/>
                </a:solidFill>
                <a:latin typeface="Helvetica Neue Medium"/>
                <a:ea typeface="Helvetica Neue Medium"/>
                <a:cs typeface="Helvetica Neue Medium"/>
                <a:sym typeface="Helvetica Neue Medium"/>
              </a:defRPr>
            </a:pPr>
          </a:p>
        </p:txBody>
      </p:sp>
      <p:sp>
        <p:nvSpPr>
          <p:cNvPr id="677" name="Circle"/>
          <p:cNvSpPr/>
          <p:nvPr/>
        </p:nvSpPr>
        <p:spPr>
          <a:xfrm>
            <a:off x="11299031" y="10583922"/>
            <a:ext cx="1785938" cy="1785939"/>
          </a:xfrm>
          <a:prstGeom prst="ellipse">
            <a:avLst/>
          </a:prstGeom>
          <a:gradFill>
            <a:gsLst>
              <a:gs pos="0">
                <a:schemeClr val="accent1">
                  <a:satOff val="-3355"/>
                  <a:lumOff val="26614"/>
                </a:schemeClr>
              </a:gs>
              <a:gs pos="100000">
                <a:schemeClr val="accent1"/>
              </a:gs>
            </a:gsLst>
            <a:lin ang="5400000"/>
          </a:gradFill>
          <a:ln w="63500">
            <a:solidFill>
              <a:srgbClr val="FFFFFF"/>
            </a:solidFill>
            <a:miter lim="400000"/>
          </a:ln>
          <a:effectLst>
            <a:outerShdw sx="100000" sy="100000" kx="0" ky="0" algn="b" rotWithShape="0" blurRad="241300" dist="101600" dir="3228140">
              <a:srgbClr val="B0A3B6">
                <a:alpha val="50000"/>
              </a:srgbClr>
            </a:outerShdw>
          </a:effectLst>
        </p:spPr>
        <p:txBody>
          <a:bodyPr lIns="71437" tIns="71437" rIns="71437" bIns="71437" anchor="ctr"/>
          <a:lstStyle/>
          <a:p>
            <a:pPr>
              <a:defRPr sz="3000">
                <a:solidFill>
                  <a:srgbClr val="FFFFFF"/>
                </a:solidFill>
                <a:latin typeface="Helvetica Neue Medium"/>
                <a:ea typeface="Helvetica Neue Medium"/>
                <a:cs typeface="Helvetica Neue Medium"/>
                <a:sym typeface="Helvetica Neue Medium"/>
              </a:defRPr>
            </a:pPr>
          </a:p>
        </p:txBody>
      </p:sp>
      <p:sp>
        <p:nvSpPr>
          <p:cNvPr id="678" name="01"/>
          <p:cNvSpPr txBox="1"/>
          <p:nvPr/>
        </p:nvSpPr>
        <p:spPr>
          <a:xfrm>
            <a:off x="11579804" y="1592626"/>
            <a:ext cx="1224392" cy="125685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642937">
              <a:lnSpc>
                <a:spcPct val="90000"/>
              </a:lnSpc>
              <a:spcBef>
                <a:spcPts val="7700"/>
              </a:spcBef>
              <a:defRPr cap="all" sz="6600">
                <a:solidFill>
                  <a:srgbClr val="FFFFFF"/>
                </a:solidFill>
                <a:latin typeface="Didot"/>
                <a:ea typeface="Didot"/>
                <a:cs typeface="Didot"/>
                <a:sym typeface="Didot"/>
              </a:defRPr>
            </a:lvl1pPr>
          </a:lstStyle>
          <a:p>
            <a:pPr/>
            <a:r>
              <a:t>01</a:t>
            </a:r>
          </a:p>
        </p:txBody>
      </p:sp>
      <p:sp>
        <p:nvSpPr>
          <p:cNvPr id="679" name="02"/>
          <p:cNvSpPr txBox="1"/>
          <p:nvPr/>
        </p:nvSpPr>
        <p:spPr>
          <a:xfrm>
            <a:off x="11579804" y="4754044"/>
            <a:ext cx="1224392" cy="125685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642937">
              <a:lnSpc>
                <a:spcPct val="90000"/>
              </a:lnSpc>
              <a:spcBef>
                <a:spcPts val="7700"/>
              </a:spcBef>
              <a:defRPr cap="all" sz="6600">
                <a:solidFill>
                  <a:srgbClr val="FFFFFF"/>
                </a:solidFill>
                <a:latin typeface="Didot"/>
                <a:ea typeface="Didot"/>
                <a:cs typeface="Didot"/>
                <a:sym typeface="Didot"/>
              </a:defRPr>
            </a:lvl1pPr>
          </a:lstStyle>
          <a:p>
            <a:pPr/>
            <a:r>
              <a:t>02</a:t>
            </a:r>
          </a:p>
        </p:txBody>
      </p:sp>
      <p:sp>
        <p:nvSpPr>
          <p:cNvPr id="680" name="03"/>
          <p:cNvSpPr txBox="1"/>
          <p:nvPr/>
        </p:nvSpPr>
        <p:spPr>
          <a:xfrm>
            <a:off x="11579804" y="7653108"/>
            <a:ext cx="1224392" cy="125685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642937">
              <a:lnSpc>
                <a:spcPct val="90000"/>
              </a:lnSpc>
              <a:spcBef>
                <a:spcPts val="7700"/>
              </a:spcBef>
              <a:defRPr cap="all" sz="6600">
                <a:solidFill>
                  <a:srgbClr val="FFFFFF"/>
                </a:solidFill>
                <a:latin typeface="Didot"/>
                <a:ea typeface="Didot"/>
                <a:cs typeface="Didot"/>
                <a:sym typeface="Didot"/>
              </a:defRPr>
            </a:lvl1pPr>
          </a:lstStyle>
          <a:p>
            <a:pPr/>
            <a:r>
              <a:t>03</a:t>
            </a:r>
          </a:p>
        </p:txBody>
      </p:sp>
      <p:sp>
        <p:nvSpPr>
          <p:cNvPr id="681" name="04"/>
          <p:cNvSpPr txBox="1"/>
          <p:nvPr/>
        </p:nvSpPr>
        <p:spPr>
          <a:xfrm>
            <a:off x="11579804" y="10848463"/>
            <a:ext cx="1224392" cy="125685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642937">
              <a:lnSpc>
                <a:spcPct val="90000"/>
              </a:lnSpc>
              <a:spcBef>
                <a:spcPts val="7700"/>
              </a:spcBef>
              <a:defRPr cap="all" sz="6600">
                <a:solidFill>
                  <a:srgbClr val="FFFFFF"/>
                </a:solidFill>
                <a:latin typeface="Didot"/>
                <a:ea typeface="Didot"/>
                <a:cs typeface="Didot"/>
                <a:sym typeface="Didot"/>
              </a:defRPr>
            </a:lvl1pPr>
          </a:lstStyle>
          <a:p>
            <a:pPr/>
            <a:r>
              <a:t>04</a:t>
            </a:r>
          </a:p>
        </p:txBody>
      </p:sp>
      <p:grpSp>
        <p:nvGrpSpPr>
          <p:cNvPr id="684" name="Image Gallery"/>
          <p:cNvGrpSpPr/>
          <p:nvPr/>
        </p:nvGrpSpPr>
        <p:grpSpPr>
          <a:xfrm>
            <a:off x="13877921" y="1138349"/>
            <a:ext cx="8250952" cy="3387984"/>
            <a:chOff x="0" y="0"/>
            <a:chExt cx="8250950" cy="3387983"/>
          </a:xfrm>
        </p:grpSpPr>
        <p:pic>
          <p:nvPicPr>
            <p:cNvPr id="682" name="MOD 1.png" descr="MOD 1.png"/>
            <p:cNvPicPr>
              <a:picLocks noChangeAspect="1"/>
            </p:cNvPicPr>
            <p:nvPr/>
          </p:nvPicPr>
          <p:blipFill>
            <a:blip r:embed="rId3">
              <a:extLst/>
            </a:blip>
            <a:srcRect l="0" t="16017" r="0" b="16017"/>
            <a:stretch>
              <a:fillRect/>
            </a:stretch>
          </p:blipFill>
          <p:spPr>
            <a:xfrm>
              <a:off x="0" y="0"/>
              <a:ext cx="8250951" cy="2918084"/>
            </a:xfrm>
            <a:prstGeom prst="rect">
              <a:avLst/>
            </a:prstGeom>
            <a:ln w="12700" cap="flat">
              <a:noFill/>
              <a:miter lim="400000"/>
            </a:ln>
            <a:effectLst/>
          </p:spPr>
        </p:pic>
        <p:sp>
          <p:nvSpPr>
            <p:cNvPr id="683" name="Caption"/>
            <p:cNvSpPr/>
            <p:nvPr/>
          </p:nvSpPr>
          <p:spPr>
            <a:xfrm>
              <a:off x="0" y="2994283"/>
              <a:ext cx="8250951"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gn="l" defTabSz="642937">
                <a:defRPr sz="1600">
                  <a:latin typeface="Helvetica"/>
                  <a:ea typeface="Helvetica"/>
                  <a:cs typeface="Helvetica"/>
                  <a:sym typeface="Helvetica"/>
                </a:defRPr>
              </a:lvl1pPr>
            </a:lstStyle>
            <a:p>
              <a:pPr/>
              <a:r>
                <a:t>Caption</a:t>
              </a:r>
            </a:p>
          </p:txBody>
        </p:sp>
      </p:grpSp>
      <p:grpSp>
        <p:nvGrpSpPr>
          <p:cNvPr id="687" name="Image Gallery"/>
          <p:cNvGrpSpPr/>
          <p:nvPr/>
        </p:nvGrpSpPr>
        <p:grpSpPr>
          <a:xfrm>
            <a:off x="13886615" y="3873876"/>
            <a:ext cx="7985612" cy="3883349"/>
            <a:chOff x="0" y="0"/>
            <a:chExt cx="7985611" cy="3883348"/>
          </a:xfrm>
        </p:grpSpPr>
        <p:pic>
          <p:nvPicPr>
            <p:cNvPr id="685" name="Mod 2.png" descr="Mod 2.png"/>
            <p:cNvPicPr>
              <a:picLocks noChangeAspect="1"/>
            </p:cNvPicPr>
            <p:nvPr/>
          </p:nvPicPr>
          <p:blipFill>
            <a:blip r:embed="rId4">
              <a:extLst/>
            </a:blip>
            <a:srcRect l="1059" t="0" r="1059" b="0"/>
            <a:stretch>
              <a:fillRect/>
            </a:stretch>
          </p:blipFill>
          <p:spPr>
            <a:xfrm>
              <a:off x="0" y="0"/>
              <a:ext cx="7985612" cy="3413449"/>
            </a:xfrm>
            <a:prstGeom prst="rect">
              <a:avLst/>
            </a:prstGeom>
            <a:ln w="12700" cap="flat">
              <a:noFill/>
              <a:miter lim="400000"/>
            </a:ln>
            <a:effectLst/>
          </p:spPr>
        </p:pic>
        <p:sp>
          <p:nvSpPr>
            <p:cNvPr id="686" name="Caption"/>
            <p:cNvSpPr/>
            <p:nvPr/>
          </p:nvSpPr>
          <p:spPr>
            <a:xfrm>
              <a:off x="0" y="3489648"/>
              <a:ext cx="7985612"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gn="l" defTabSz="642937">
                <a:defRPr sz="1600">
                  <a:latin typeface="Helvetica"/>
                  <a:ea typeface="Helvetica"/>
                  <a:cs typeface="Helvetica"/>
                  <a:sym typeface="Helvetica"/>
                </a:defRPr>
              </a:lvl1pPr>
            </a:lstStyle>
            <a:p>
              <a:pPr/>
              <a:r>
                <a:t>Caption</a:t>
              </a:r>
            </a:p>
          </p:txBody>
        </p:sp>
      </p:grpSp>
      <p:grpSp>
        <p:nvGrpSpPr>
          <p:cNvPr id="690" name="Image Gallery"/>
          <p:cNvGrpSpPr/>
          <p:nvPr/>
        </p:nvGrpSpPr>
        <p:grpSpPr>
          <a:xfrm>
            <a:off x="14099092" y="7188445"/>
            <a:ext cx="8250952" cy="3428633"/>
            <a:chOff x="0" y="0"/>
            <a:chExt cx="8250950" cy="3428632"/>
          </a:xfrm>
        </p:grpSpPr>
        <p:pic>
          <p:nvPicPr>
            <p:cNvPr id="688" name="MOD 3.png" descr="MOD 3.png"/>
            <p:cNvPicPr>
              <a:picLocks noChangeAspect="1"/>
            </p:cNvPicPr>
            <p:nvPr/>
          </p:nvPicPr>
          <p:blipFill>
            <a:blip r:embed="rId5">
              <a:extLst/>
            </a:blip>
            <a:srcRect l="0" t="12320" r="0" b="12320"/>
            <a:stretch>
              <a:fillRect/>
            </a:stretch>
          </p:blipFill>
          <p:spPr>
            <a:xfrm>
              <a:off x="0" y="0"/>
              <a:ext cx="8250951" cy="2958733"/>
            </a:xfrm>
            <a:prstGeom prst="rect">
              <a:avLst/>
            </a:prstGeom>
            <a:ln w="12700" cap="flat">
              <a:noFill/>
              <a:miter lim="400000"/>
            </a:ln>
            <a:effectLst/>
          </p:spPr>
        </p:pic>
        <p:sp>
          <p:nvSpPr>
            <p:cNvPr id="689" name="Caption"/>
            <p:cNvSpPr/>
            <p:nvPr/>
          </p:nvSpPr>
          <p:spPr>
            <a:xfrm>
              <a:off x="0" y="3034932"/>
              <a:ext cx="8250951"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gn="l" defTabSz="642937">
                <a:defRPr sz="1600">
                  <a:latin typeface="Helvetica"/>
                  <a:ea typeface="Helvetica"/>
                  <a:cs typeface="Helvetica"/>
                  <a:sym typeface="Helvetica"/>
                </a:defRPr>
              </a:lvl1pPr>
            </a:lstStyle>
            <a:p>
              <a:pPr/>
              <a:r>
                <a:t>Caption</a:t>
              </a:r>
            </a:p>
          </p:txBody>
        </p:sp>
      </p:grpSp>
      <p:grpSp>
        <p:nvGrpSpPr>
          <p:cNvPr id="693" name="Image Gallery"/>
          <p:cNvGrpSpPr/>
          <p:nvPr/>
        </p:nvGrpSpPr>
        <p:grpSpPr>
          <a:xfrm>
            <a:off x="13813719" y="10356149"/>
            <a:ext cx="8131403" cy="3041089"/>
            <a:chOff x="0" y="0"/>
            <a:chExt cx="8131402" cy="3041087"/>
          </a:xfrm>
        </p:grpSpPr>
        <p:pic>
          <p:nvPicPr>
            <p:cNvPr id="691" name="MOD 4.png" descr="MOD 4.png"/>
            <p:cNvPicPr>
              <a:picLocks noChangeAspect="1"/>
            </p:cNvPicPr>
            <p:nvPr/>
          </p:nvPicPr>
          <p:blipFill>
            <a:blip r:embed="rId6">
              <a:extLst/>
            </a:blip>
            <a:srcRect l="0" t="13216" r="0" b="13216"/>
            <a:stretch>
              <a:fillRect/>
            </a:stretch>
          </p:blipFill>
          <p:spPr>
            <a:xfrm>
              <a:off x="0" y="0"/>
              <a:ext cx="8131403" cy="2571188"/>
            </a:xfrm>
            <a:prstGeom prst="rect">
              <a:avLst/>
            </a:prstGeom>
            <a:ln w="12700" cap="flat">
              <a:noFill/>
              <a:miter lim="400000"/>
            </a:ln>
            <a:effectLst/>
          </p:spPr>
        </p:pic>
        <p:sp>
          <p:nvSpPr>
            <p:cNvPr id="692" name="Caption"/>
            <p:cNvSpPr/>
            <p:nvPr/>
          </p:nvSpPr>
          <p:spPr>
            <a:xfrm>
              <a:off x="0" y="2647387"/>
              <a:ext cx="8131403"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gn="l" defTabSz="642937">
                <a:defRPr sz="1600">
                  <a:latin typeface="Helvetica"/>
                  <a:ea typeface="Helvetica"/>
                  <a:cs typeface="Helvetica"/>
                  <a:sym typeface="Helvetica"/>
                </a:defRPr>
              </a:lvl1pPr>
            </a:lstStyle>
            <a:p>
              <a:pPr/>
              <a:r>
                <a:t>Caption</a:t>
              </a: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5" name="Module 1…"/>
          <p:cNvSpPr txBox="1"/>
          <p:nvPr>
            <p:ph type="body" idx="21"/>
          </p:nvPr>
        </p:nvSpPr>
        <p:spPr>
          <a:xfrm>
            <a:off x="1459754" y="1234622"/>
            <a:ext cx="10795414" cy="2489041"/>
          </a:xfrm>
          <a:prstGeom prst="rect">
            <a:avLst/>
          </a:prstGeom>
        </p:spPr>
        <p:txBody>
          <a:bodyPr/>
          <a:lstStyle/>
          <a:p>
            <a:pPr marL="0" indent="0" algn="ctr">
              <a:spcBef>
                <a:spcPts val="0"/>
              </a:spcBef>
              <a:buSzTx/>
              <a:buNone/>
              <a:defRPr spc="0" sz="7800">
                <a:latin typeface="Helvetica Neue UltraLight"/>
                <a:ea typeface="Helvetica Neue UltraLight"/>
                <a:cs typeface="Helvetica Neue UltraLight"/>
                <a:sym typeface="Helvetica Neue UltraLight"/>
              </a:defRPr>
            </a:pPr>
            <a:r>
              <a:t>Module 1</a:t>
            </a:r>
          </a:p>
          <a:p>
            <a:pPr marL="0" indent="0" algn="ctr">
              <a:spcBef>
                <a:spcPts val="0"/>
              </a:spcBef>
              <a:buSzTx/>
              <a:buNone/>
              <a:defRPr b="1" spc="0" sz="7800">
                <a:latin typeface="Helvetica Neue"/>
                <a:ea typeface="Helvetica Neue"/>
                <a:cs typeface="Helvetica Neue"/>
                <a:sym typeface="Helvetica Neue"/>
              </a:defRPr>
            </a:pPr>
            <a:r>
              <a:t>Data pre-processing</a:t>
            </a:r>
          </a:p>
        </p:txBody>
      </p:sp>
      <p:sp>
        <p:nvSpPr>
          <p:cNvPr id="696" name="Data pre-processing"/>
          <p:cNvSpPr txBox="1"/>
          <p:nvPr>
            <p:ph type="body" idx="22"/>
          </p:nvPr>
        </p:nvSpPr>
        <p:spPr>
          <a:xfrm>
            <a:off x="4358086" y="8681170"/>
            <a:ext cx="3785439" cy="502335"/>
          </a:xfrm>
          <a:prstGeom prst="rect">
            <a:avLst/>
          </a:prstGeom>
        </p:spPr>
        <p:txBody>
          <a:bodyPr/>
          <a:lstStyle>
            <a:lvl1pPr>
              <a:defRPr>
                <a:solidFill>
                  <a:srgbClr val="FFFFFF"/>
                </a:solidFill>
              </a:defRPr>
            </a:lvl1pPr>
          </a:lstStyle>
          <a:p>
            <a:pPr/>
            <a:r>
              <a:t>Data pre-processing</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8" name="Factors for flight delays"/>
          <p:cNvSpPr txBox="1"/>
          <p:nvPr>
            <p:ph type="body" idx="21"/>
          </p:nvPr>
        </p:nvSpPr>
        <p:spPr>
          <a:xfrm>
            <a:off x="2053882" y="2588091"/>
            <a:ext cx="9055985" cy="1234765"/>
          </a:xfrm>
          <a:prstGeom prst="rect">
            <a:avLst/>
          </a:prstGeom>
        </p:spPr>
        <p:txBody>
          <a:bodyPr/>
          <a:lstStyle>
            <a:lvl1pPr>
              <a:defRPr spc="0" sz="7500"/>
            </a:lvl1pPr>
          </a:lstStyle>
          <a:p>
            <a:pPr/>
            <a:r>
              <a:t>Factors for flight delays</a:t>
            </a:r>
          </a:p>
        </p:txBody>
      </p:sp>
      <p:sp>
        <p:nvSpPr>
          <p:cNvPr id="699" name="Weather"/>
          <p:cNvSpPr txBox="1"/>
          <p:nvPr>
            <p:ph type="body" idx="24"/>
          </p:nvPr>
        </p:nvSpPr>
        <p:spPr>
          <a:xfrm>
            <a:off x="18064874" y="7069204"/>
            <a:ext cx="1651229" cy="502334"/>
          </a:xfrm>
          <a:prstGeom prst="rect">
            <a:avLst/>
          </a:prstGeom>
        </p:spPr>
        <p:txBody>
          <a:bodyPr/>
          <a:lstStyle>
            <a:lvl1pPr>
              <a:defRPr b="1"/>
            </a:lvl1pPr>
          </a:lstStyle>
          <a:p>
            <a:pPr/>
            <a:r>
              <a:t>Weather</a:t>
            </a:r>
          </a:p>
        </p:txBody>
      </p:sp>
      <p:sp>
        <p:nvSpPr>
          <p:cNvPr id="700" name="VOLUME"/>
          <p:cNvSpPr txBox="1"/>
          <p:nvPr>
            <p:ph type="body" idx="25"/>
          </p:nvPr>
        </p:nvSpPr>
        <p:spPr>
          <a:xfrm>
            <a:off x="13242575" y="11163153"/>
            <a:ext cx="1465301" cy="502335"/>
          </a:xfrm>
          <a:prstGeom prst="rect">
            <a:avLst/>
          </a:prstGeom>
        </p:spPr>
        <p:txBody>
          <a:bodyPr/>
          <a:lstStyle>
            <a:lvl1pPr>
              <a:defRPr b="1"/>
            </a:lvl1pPr>
          </a:lstStyle>
          <a:p>
            <a:pPr/>
            <a:r>
              <a:t>VOLUME</a:t>
            </a:r>
          </a:p>
        </p:txBody>
      </p:sp>
      <p:sp>
        <p:nvSpPr>
          <p:cNvPr id="701" name="RUNAWAY"/>
          <p:cNvSpPr txBox="1"/>
          <p:nvPr>
            <p:ph type="body" idx="28"/>
          </p:nvPr>
        </p:nvSpPr>
        <p:spPr>
          <a:xfrm>
            <a:off x="9931332" y="8909430"/>
            <a:ext cx="1698779" cy="502335"/>
          </a:xfrm>
          <a:prstGeom prst="rect">
            <a:avLst/>
          </a:prstGeom>
        </p:spPr>
        <p:txBody>
          <a:bodyPr/>
          <a:lstStyle>
            <a:lvl1pPr>
              <a:defRPr b="1"/>
            </a:lvl1pPr>
          </a:lstStyle>
          <a:p>
            <a:pPr/>
            <a:r>
              <a:t>RUNAWAY</a:t>
            </a:r>
          </a:p>
        </p:txBody>
      </p:sp>
      <p:sp>
        <p:nvSpPr>
          <p:cNvPr id="702" name="OTHER"/>
          <p:cNvSpPr txBox="1"/>
          <p:nvPr>
            <p:ph type="body" idx="30"/>
          </p:nvPr>
        </p:nvSpPr>
        <p:spPr>
          <a:xfrm>
            <a:off x="10455865" y="5423819"/>
            <a:ext cx="1222376" cy="502335"/>
          </a:xfrm>
          <a:prstGeom prst="rect">
            <a:avLst/>
          </a:prstGeom>
        </p:spPr>
        <p:txBody>
          <a:bodyPr/>
          <a:lstStyle>
            <a:lvl1pPr>
              <a:defRPr b="1"/>
            </a:lvl1pPr>
          </a:lstStyle>
          <a:p>
            <a:pPr/>
            <a:r>
              <a:t>OTHER</a:t>
            </a:r>
          </a:p>
        </p:txBody>
      </p:sp>
      <p:sp>
        <p:nvSpPr>
          <p:cNvPr id="703" name="EQUIPMENT"/>
          <p:cNvSpPr txBox="1"/>
          <p:nvPr>
            <p:ph type="body" idx="31"/>
          </p:nvPr>
        </p:nvSpPr>
        <p:spPr>
          <a:xfrm>
            <a:off x="11861232" y="3862395"/>
            <a:ext cx="1995349" cy="502335"/>
          </a:xfrm>
          <a:prstGeom prst="rect">
            <a:avLst/>
          </a:prstGeom>
        </p:spPr>
        <p:txBody>
          <a:bodyPr/>
          <a:lstStyle>
            <a:lvl1pPr>
              <a:defRPr b="1"/>
            </a:lvl1pPr>
          </a:lstStyle>
          <a:p>
            <a:pPr/>
            <a:r>
              <a:t>EQUIPMENT</a:t>
            </a:r>
          </a:p>
        </p:txBody>
      </p:sp>
      <p:sp>
        <p:nvSpPr>
          <p:cNvPr id="704" name="Open weather forecast shows that there is a significant increase in departure delay of up to 23 min depending on the weather type and intensity of the disturbance. The sudden onset events such as precipitation and wind, and slow onset events such as temp"/>
          <p:cNvSpPr txBox="1"/>
          <p:nvPr>
            <p:ph type="body" idx="35"/>
          </p:nvPr>
        </p:nvSpPr>
        <p:spPr>
          <a:xfrm>
            <a:off x="2085185" y="2952541"/>
            <a:ext cx="5882418" cy="7810918"/>
          </a:xfrm>
          <a:prstGeom prst="rect">
            <a:avLst/>
          </a:prstGeom>
        </p:spPr>
        <p:txBody>
          <a:bodyPr/>
          <a:lstStyle>
            <a:lvl1pPr>
              <a:lnSpc>
                <a:spcPct val="120000"/>
              </a:lnSpc>
              <a:defRPr sz="2600"/>
            </a:lvl1pPr>
          </a:lstStyle>
          <a:p>
            <a:pPr/>
            <a:r>
              <a:t>Open weather forecast shows that there is a significant increase in departure delay of up to 23 min depending on the weather type and intensity of the disturbance. The sudden onset events such as precipitation and wind, and slow onset events such as temperature, humidity are heterogenous reasons.</a:t>
            </a:r>
          </a:p>
        </p:txBody>
      </p:sp>
      <p:sp>
        <p:nvSpPr>
          <p:cNvPr id="705" name="48%"/>
          <p:cNvSpPr txBox="1"/>
          <p:nvPr/>
        </p:nvSpPr>
        <p:spPr>
          <a:xfrm>
            <a:off x="13775077" y="6242896"/>
            <a:ext cx="1798753" cy="1184994"/>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i="1" sz="7200">
                <a:latin typeface="Helvetica Neue UltraLight"/>
                <a:ea typeface="Helvetica Neue UltraLight"/>
                <a:cs typeface="Helvetica Neue UltraLight"/>
                <a:sym typeface="Helvetica Neue UltraLight"/>
              </a:defRPr>
            </a:lvl1pPr>
          </a:lstStyle>
          <a:p>
            <a:pPr/>
            <a:r>
              <a:t>48%</a:t>
            </a:r>
          </a:p>
        </p:txBody>
      </p:sp>
      <p:sp>
        <p:nvSpPr>
          <p:cNvPr id="706" name="The weather reports of flights are combined on time performance of flights to build a predictive model"/>
          <p:cNvSpPr txBox="1"/>
          <p:nvPr/>
        </p:nvSpPr>
        <p:spPr>
          <a:xfrm>
            <a:off x="13058806" y="7330839"/>
            <a:ext cx="3195578" cy="184927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2200">
                <a:latin typeface="Helvetica Neue Light"/>
                <a:ea typeface="Helvetica Neue Light"/>
                <a:cs typeface="Helvetica Neue Light"/>
                <a:sym typeface="Helvetica Neue Light"/>
              </a:defRPr>
            </a:lvl1pPr>
          </a:lstStyle>
          <a:p>
            <a:pPr/>
            <a:r>
              <a:t>The weather reports of flights are combined on time performance of flights to build a predictive model</a:t>
            </a:r>
          </a:p>
        </p:txBody>
      </p:sp>
      <p:sp>
        <p:nvSpPr>
          <p:cNvPr id="707" name="Extreme weather conditions like tornado, hurricanes, sandstorms &amp; snowfall"/>
          <p:cNvSpPr txBox="1"/>
          <p:nvPr/>
        </p:nvSpPr>
        <p:spPr>
          <a:xfrm>
            <a:off x="18064874" y="7615484"/>
            <a:ext cx="2020114" cy="127998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1600">
                <a:latin typeface="Helvetica Neue Light"/>
                <a:ea typeface="Helvetica Neue Light"/>
                <a:cs typeface="Helvetica Neue Light"/>
                <a:sym typeface="Helvetica Neue Light"/>
              </a:defRPr>
            </a:lvl1pPr>
          </a:lstStyle>
          <a:p>
            <a:pPr/>
            <a:r>
              <a:t>Extreme weather conditions like tornado, hurricanes, sandstorms &amp; snowfall </a:t>
            </a:r>
          </a:p>
        </p:txBody>
      </p:sp>
      <p:sp>
        <p:nvSpPr>
          <p:cNvPr id="708" name="Text"/>
          <p:cNvSpPr txBox="1"/>
          <p:nvPr/>
        </p:nvSpPr>
        <p:spPr>
          <a:xfrm>
            <a:off x="11822711" y="11696167"/>
            <a:ext cx="2916619" cy="365582"/>
          </a:xfrm>
          <a:prstGeom prst="rect">
            <a:avLst/>
          </a:prstGeom>
          <a:ln w="12700">
            <a:miter lim="400000"/>
          </a:ln>
        </p:spPr>
        <p:txBody>
          <a:bodyPr lIns="71437" tIns="71437" rIns="71437" bIns="71437" anchor="ctr">
            <a:spAutoFit/>
          </a:bodyPr>
          <a:lstStyle/>
          <a:p>
            <a:pPr algn="r">
              <a:defRPr sz="1600">
                <a:latin typeface="Helvetica Neue Light"/>
                <a:ea typeface="Helvetica Neue Light"/>
                <a:cs typeface="Helvetica Neue Light"/>
                <a:sym typeface="Helvetica Neue Light"/>
              </a:defRPr>
            </a:pPr>
          </a:p>
        </p:txBody>
      </p:sp>
      <p:sp>
        <p:nvSpPr>
          <p:cNvPr id="709" name="Delenit augue"/>
          <p:cNvSpPr txBox="1"/>
          <p:nvPr/>
        </p:nvSpPr>
        <p:spPr>
          <a:xfrm>
            <a:off x="8783182" y="9387451"/>
            <a:ext cx="2916619" cy="36558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1600">
                <a:latin typeface="Helvetica Neue Light"/>
                <a:ea typeface="Helvetica Neue Light"/>
                <a:cs typeface="Helvetica Neue Light"/>
                <a:sym typeface="Helvetica Neue Light"/>
              </a:defRPr>
            </a:lvl1pPr>
          </a:lstStyle>
          <a:p>
            <a:pPr/>
            <a:r>
              <a:t>Delenit augue</a:t>
            </a:r>
          </a:p>
        </p:txBody>
      </p:sp>
      <p:sp>
        <p:nvSpPr>
          <p:cNvPr id="710" name="Delenit augue duis dolore te feugait"/>
          <p:cNvSpPr txBox="1"/>
          <p:nvPr/>
        </p:nvSpPr>
        <p:spPr>
          <a:xfrm>
            <a:off x="9682775" y="5924559"/>
            <a:ext cx="2020115" cy="59418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1600">
                <a:latin typeface="Helvetica Neue Light"/>
                <a:ea typeface="Helvetica Neue Light"/>
                <a:cs typeface="Helvetica Neue Light"/>
                <a:sym typeface="Helvetica Neue Light"/>
              </a:defRPr>
            </a:lvl1pPr>
          </a:lstStyle>
          <a:p>
            <a:pPr/>
            <a:r>
              <a:t>Delenit augue duis dolore te feugait</a:t>
            </a:r>
          </a:p>
        </p:txBody>
      </p:sp>
      <p:sp>
        <p:nvSpPr>
          <p:cNvPr id="711" name="Dolore te feugait nulla facilisi."/>
          <p:cNvSpPr txBox="1"/>
          <p:nvPr/>
        </p:nvSpPr>
        <p:spPr>
          <a:xfrm>
            <a:off x="10999465" y="4333589"/>
            <a:ext cx="2916618" cy="36558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1600">
                <a:latin typeface="Helvetica Neue Light"/>
                <a:ea typeface="Helvetica Neue Light"/>
                <a:cs typeface="Helvetica Neue Light"/>
                <a:sym typeface="Helvetica Neue Light"/>
              </a:defRPr>
            </a:lvl1pPr>
          </a:lstStyle>
          <a:p>
            <a:pPr/>
            <a:r>
              <a:t>Dolore te feugait nulla facilisi.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3" name="Data extraction"/>
          <p:cNvSpPr txBox="1"/>
          <p:nvPr/>
        </p:nvSpPr>
        <p:spPr>
          <a:xfrm>
            <a:off x="920386" y="894124"/>
            <a:ext cx="9055984" cy="88645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pc="0" u="sng">
                <a:latin typeface="Helvetica Neue Thin"/>
                <a:ea typeface="Helvetica Neue Thin"/>
                <a:cs typeface="Helvetica Neue Thin"/>
                <a:sym typeface="Helvetica Neue Thin"/>
              </a:defRPr>
            </a:lvl1pPr>
          </a:lstStyle>
          <a:p>
            <a:pPr/>
            <a:r>
              <a:t>Data extraction</a:t>
            </a:r>
          </a:p>
        </p:txBody>
      </p:sp>
      <p:sp>
        <p:nvSpPr>
          <p:cNvPr id="714" name="The weather and fight details of 15 airports for the years 2016 and 2017 are considered for arrival delay prediction"/>
          <p:cNvSpPr txBox="1"/>
          <p:nvPr/>
        </p:nvSpPr>
        <p:spPr>
          <a:xfrm>
            <a:off x="730949" y="1516222"/>
            <a:ext cx="19155971" cy="180023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lstStyle>
            <a:lvl1pPr algn="l">
              <a:lnSpc>
                <a:spcPct val="120000"/>
              </a:lnSpc>
              <a:defRPr sz="3000">
                <a:latin typeface="Helvetica Neue Light"/>
                <a:ea typeface="Helvetica Neue Light"/>
                <a:cs typeface="Helvetica Neue Light"/>
                <a:sym typeface="Helvetica Neue Light"/>
              </a:defRPr>
            </a:lvl1pPr>
          </a:lstStyle>
          <a:p>
            <a:pPr/>
            <a:r>
              <a:t>The weather and fight details of 15 airports for the years 2016 and 2017 are considered for arrival delay prediction</a:t>
            </a:r>
          </a:p>
        </p:txBody>
      </p:sp>
      <p:sp>
        <p:nvSpPr>
          <p:cNvPr id="715" name="Weather data - The dataset is taken from the World Weather Online API which provides hourly synoptic weather observations…"/>
          <p:cNvSpPr txBox="1"/>
          <p:nvPr/>
        </p:nvSpPr>
        <p:spPr>
          <a:xfrm>
            <a:off x="731693" y="2203276"/>
            <a:ext cx="22201811" cy="296537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lstStyle/>
          <a:p>
            <a:pPr marL="321027" indent="-321027" algn="l">
              <a:lnSpc>
                <a:spcPct val="120000"/>
              </a:lnSpc>
              <a:buSzPct val="75000"/>
              <a:buChar char="•"/>
              <a:defRPr b="1" sz="3000">
                <a:latin typeface="Helvetica Neue"/>
                <a:ea typeface="Helvetica Neue"/>
                <a:cs typeface="Helvetica Neue"/>
                <a:sym typeface="Helvetica Neue"/>
              </a:defRPr>
            </a:pPr>
            <a:r>
              <a:t>Weather data - </a:t>
            </a:r>
            <a:r>
              <a:rPr b="0">
                <a:latin typeface="Helvetica Neue Light"/>
                <a:ea typeface="Helvetica Neue Light"/>
                <a:cs typeface="Helvetica Neue Light"/>
                <a:sym typeface="Helvetica Neue Light"/>
              </a:rPr>
              <a:t>The dataset is taken from the World Weather Online API which provides hourly synoptic weather observations</a:t>
            </a:r>
            <a:endParaRPr b="0">
              <a:latin typeface="Helvetica Neue Light"/>
              <a:ea typeface="Helvetica Neue Light"/>
              <a:cs typeface="Helvetica Neue Light"/>
              <a:sym typeface="Helvetica Neue Light"/>
            </a:endParaRPr>
          </a:p>
          <a:p>
            <a:pPr marL="321027" indent="-321027" algn="l">
              <a:lnSpc>
                <a:spcPct val="120000"/>
              </a:lnSpc>
              <a:buSzPct val="75000"/>
              <a:buChar char="•"/>
              <a:defRPr b="1" sz="3000">
                <a:latin typeface="Helvetica Neue"/>
                <a:ea typeface="Helvetica Neue"/>
                <a:cs typeface="Helvetica Neue"/>
                <a:sym typeface="Helvetica Neue"/>
              </a:defRPr>
            </a:pPr>
            <a:r>
              <a:t>Flight data - </a:t>
            </a:r>
            <a:r>
              <a:rPr b="0">
                <a:latin typeface="Helvetica Neue Light"/>
                <a:ea typeface="Helvetica Neue Light"/>
                <a:cs typeface="Helvetica Neue Light"/>
                <a:sym typeface="Helvetica Neue Light"/>
              </a:rPr>
              <a:t>BTS(United States Bureau of Transportation Services) which tracks the flight status and provide air traffic delay statistics</a:t>
            </a:r>
          </a:p>
        </p:txBody>
      </p:sp>
      <p:sp>
        <p:nvSpPr>
          <p:cNvPr id="716" name="Unprocessed files’ details"/>
          <p:cNvSpPr txBox="1"/>
          <p:nvPr/>
        </p:nvSpPr>
        <p:spPr>
          <a:xfrm>
            <a:off x="920386" y="4696938"/>
            <a:ext cx="9055984" cy="824799"/>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pc="0" sz="4500" u="sng">
                <a:latin typeface="Helvetica Neue Thin"/>
                <a:ea typeface="Helvetica Neue Thin"/>
                <a:cs typeface="Helvetica Neue Thin"/>
                <a:sym typeface="Helvetica Neue Thin"/>
              </a:defRPr>
            </a:lvl1pPr>
          </a:lstStyle>
          <a:p>
            <a:pPr/>
            <a:r>
              <a:t>Unprocessed files’ details</a:t>
            </a:r>
          </a:p>
        </p:txBody>
      </p:sp>
      <p:sp>
        <p:nvSpPr>
          <p:cNvPr id="717" name="Weather data -  2014 - 2017 - 30 airports - json file…"/>
          <p:cNvSpPr txBox="1"/>
          <p:nvPr/>
        </p:nvSpPr>
        <p:spPr>
          <a:xfrm>
            <a:off x="731693" y="4883881"/>
            <a:ext cx="22201811" cy="296537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lstStyle/>
          <a:p>
            <a:pPr marL="321027" indent="-321027" algn="l">
              <a:lnSpc>
                <a:spcPct val="120000"/>
              </a:lnSpc>
              <a:buSzPct val="75000"/>
              <a:buChar char="•"/>
              <a:defRPr b="1" sz="3000">
                <a:latin typeface="Helvetica Neue"/>
                <a:ea typeface="Helvetica Neue"/>
                <a:cs typeface="Helvetica Neue"/>
                <a:sym typeface="Helvetica Neue"/>
              </a:defRPr>
            </a:pPr>
            <a:r>
              <a:t>Weather data - </a:t>
            </a:r>
            <a:r>
              <a:rPr b="0">
                <a:latin typeface="Helvetica Neue Light"/>
                <a:ea typeface="Helvetica Neue Light"/>
                <a:cs typeface="Helvetica Neue Light"/>
                <a:sym typeface="Helvetica Neue Light"/>
              </a:rPr>
              <a:t> 2014 - 2017 - 30 airports - json file</a:t>
            </a:r>
            <a:endParaRPr b="0">
              <a:latin typeface="Helvetica Neue Light"/>
              <a:ea typeface="Helvetica Neue Light"/>
              <a:cs typeface="Helvetica Neue Light"/>
              <a:sym typeface="Helvetica Neue Light"/>
            </a:endParaRPr>
          </a:p>
          <a:p>
            <a:pPr marL="321027" indent="-321027" algn="l">
              <a:lnSpc>
                <a:spcPct val="120000"/>
              </a:lnSpc>
              <a:buSzPct val="75000"/>
              <a:buChar char="•"/>
              <a:defRPr b="1" sz="3000">
                <a:latin typeface="Helvetica Neue"/>
                <a:ea typeface="Helvetica Neue"/>
                <a:cs typeface="Helvetica Neue"/>
                <a:sym typeface="Helvetica Neue"/>
              </a:defRPr>
            </a:pPr>
            <a:r>
              <a:t>Flight data -  </a:t>
            </a:r>
            <a:r>
              <a:rPr b="0">
                <a:latin typeface="Helvetica Neue Light"/>
                <a:ea typeface="Helvetica Neue Light"/>
                <a:cs typeface="Helvetica Neue Light"/>
                <a:sym typeface="Helvetica Neue Light"/>
              </a:rPr>
              <a:t>2016 - 2017 - 15 airports - csv file</a:t>
            </a:r>
          </a:p>
        </p:txBody>
      </p:sp>
      <p:sp>
        <p:nvSpPr>
          <p:cNvPr id="718" name="Features chosen"/>
          <p:cNvSpPr txBox="1"/>
          <p:nvPr/>
        </p:nvSpPr>
        <p:spPr>
          <a:xfrm>
            <a:off x="920386" y="7608707"/>
            <a:ext cx="9055984" cy="82479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pc="0" sz="4500" u="sng">
                <a:latin typeface="Helvetica Neue Thin"/>
                <a:ea typeface="Helvetica Neue Thin"/>
                <a:cs typeface="Helvetica Neue Thin"/>
                <a:sym typeface="Helvetica Neue Thin"/>
              </a:defRPr>
            </a:lvl1pPr>
          </a:lstStyle>
          <a:p>
            <a:pPr/>
            <a:r>
              <a:t>Features chosen</a:t>
            </a:r>
          </a:p>
        </p:txBody>
      </p:sp>
      <p:sp>
        <p:nvSpPr>
          <p:cNvPr id="719" name="Line"/>
          <p:cNvSpPr/>
          <p:nvPr/>
        </p:nvSpPr>
        <p:spPr>
          <a:xfrm flipV="1">
            <a:off x="12760152" y="9184710"/>
            <a:ext cx="1" cy="4231453"/>
          </a:xfrm>
          <a:prstGeom prst="line">
            <a:avLst/>
          </a:prstGeom>
          <a:ln w="50800">
            <a:solidFill>
              <a:srgbClr val="000000"/>
            </a:solidFill>
            <a:miter lim="400000"/>
          </a:ln>
          <a:effectLst>
            <a:outerShdw sx="100000" sy="100000" kx="0" ky="0" algn="b" rotWithShape="0" blurRad="50800" dist="63500" dir="2700000">
              <a:srgbClr val="000000">
                <a:alpha val="50000"/>
              </a:srgbClr>
            </a:outerShdw>
          </a:effectLst>
        </p:spPr>
        <p:txBody>
          <a:bodyPr lIns="71437" tIns="71437" rIns="71437" bIns="71437" anchor="ctr"/>
          <a:lstStyle/>
          <a:p>
            <a:pPr>
              <a:defRPr sz="3200"/>
            </a:pPr>
          </a:p>
        </p:txBody>
      </p:sp>
      <p:graphicFrame>
        <p:nvGraphicFramePr>
          <p:cNvPr id="720" name="Table"/>
          <p:cNvGraphicFramePr/>
          <p:nvPr/>
        </p:nvGraphicFramePr>
        <p:xfrm>
          <a:off x="1762542" y="9615525"/>
          <a:ext cx="9610870" cy="2965371"/>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3203622"/>
                <a:gridCol w="3203622"/>
                <a:gridCol w="3203622"/>
              </a:tblGrid>
              <a:tr h="593074">
                <a:tc>
                  <a:txBody>
                    <a:bodyPr/>
                    <a:lstStyle/>
                    <a:p>
                      <a:pPr defTabSz="914400">
                        <a:defRPr sz="1800"/>
                      </a:pPr>
                      <a:r>
                        <a:rPr sz="2500">
                          <a:latin typeface="Helvetica Neue Light"/>
                          <a:ea typeface="Helvetica Neue Light"/>
                          <a:cs typeface="Helvetica Neue Light"/>
                          <a:sym typeface="Helvetica Neue Light"/>
                        </a:rPr>
                        <a:t>FlightDate</a:t>
                      </a:r>
                    </a:p>
                  </a:txBody>
                  <a:tcPr marL="50800" marR="50800" marT="50800" marB="50800" anchor="ctr" anchorCtr="0" horzOverflow="overflow">
                    <a:lnL w="12700">
                      <a:miter lim="400000"/>
                    </a:lnL>
                    <a:lnT w="12700">
                      <a:miter lim="400000"/>
                    </a:lnT>
                  </a:tcPr>
                </a:tc>
                <a:tc>
                  <a:txBody>
                    <a:bodyPr/>
                    <a:lstStyle/>
                    <a:p>
                      <a:pPr defTabSz="914400">
                        <a:defRPr sz="1800"/>
                      </a:pPr>
                      <a:r>
                        <a:rPr sz="2500">
                          <a:latin typeface="Helvetica Neue Light"/>
                          <a:ea typeface="Helvetica Neue Light"/>
                          <a:cs typeface="Helvetica Neue Light"/>
                          <a:sym typeface="Helvetica Neue Light"/>
                        </a:rPr>
                        <a:t>Year</a:t>
                      </a:r>
                    </a:p>
                  </a:txBody>
                  <a:tcPr marL="50800" marR="50800" marT="50800" marB="50800" anchor="ctr" anchorCtr="0" horzOverflow="overflow">
                    <a:lnT w="12700">
                      <a:miter lim="400000"/>
                    </a:lnT>
                  </a:tcPr>
                </a:tc>
                <a:tc>
                  <a:txBody>
                    <a:bodyPr/>
                    <a:lstStyle/>
                    <a:p>
                      <a:pPr defTabSz="914400">
                        <a:defRPr sz="1800"/>
                      </a:pPr>
                      <a:r>
                        <a:rPr sz="2500">
                          <a:latin typeface="Helvetica Neue Light"/>
                          <a:ea typeface="Helvetica Neue Light"/>
                          <a:cs typeface="Helvetica Neue Light"/>
                          <a:sym typeface="Helvetica Neue Light"/>
                        </a:rPr>
                        <a:t>Quarter</a:t>
                      </a:r>
                    </a:p>
                  </a:txBody>
                  <a:tcPr marL="50800" marR="50800" marT="50800" marB="50800" anchor="ctr" anchorCtr="0" horzOverflow="overflow">
                    <a:lnR w="12700">
                      <a:miter lim="400000"/>
                    </a:lnR>
                    <a:lnT w="12700">
                      <a:miter lim="400000"/>
                    </a:lnT>
                  </a:tcPr>
                </a:tc>
              </a:tr>
              <a:tr h="593074">
                <a:tc>
                  <a:txBody>
                    <a:bodyPr/>
                    <a:lstStyle/>
                    <a:p>
                      <a:pPr defTabSz="914400">
                        <a:defRPr sz="1800"/>
                      </a:pPr>
                      <a:r>
                        <a:rPr sz="2500">
                          <a:latin typeface="Helvetica Neue Light"/>
                          <a:ea typeface="Helvetica Neue Light"/>
                          <a:cs typeface="Helvetica Neue Light"/>
                          <a:sym typeface="Helvetica Neue Light"/>
                        </a:rPr>
                        <a:t>DayOfMonth</a:t>
                      </a:r>
                    </a:p>
                  </a:txBody>
                  <a:tcPr marL="50800" marR="50800" marT="50800" marB="50800" anchor="ctr" anchorCtr="0" horzOverflow="overflow">
                    <a:lnL w="12700">
                      <a:miter lim="400000"/>
                    </a:lnL>
                  </a:tcPr>
                </a:tc>
                <a:tc>
                  <a:txBody>
                    <a:bodyPr/>
                    <a:lstStyle/>
                    <a:p>
                      <a:pPr defTabSz="914400">
                        <a:defRPr sz="1800"/>
                      </a:pPr>
                      <a:r>
                        <a:rPr sz="2500">
                          <a:latin typeface="Helvetica Neue Light"/>
                          <a:ea typeface="Helvetica Neue Light"/>
                          <a:cs typeface="Helvetica Neue Light"/>
                          <a:sym typeface="Helvetica Neue Light"/>
                        </a:rPr>
                        <a:t>DepDel15</a:t>
                      </a:r>
                    </a:p>
                  </a:txBody>
                  <a:tcPr marL="50800" marR="50800" marT="50800" marB="50800" anchor="ctr" anchorCtr="0" horzOverflow="overflow"/>
                </a:tc>
                <a:tc>
                  <a:txBody>
                    <a:bodyPr/>
                    <a:lstStyle/>
                    <a:p>
                      <a:pPr defTabSz="914400">
                        <a:defRPr sz="1800"/>
                      </a:pPr>
                      <a:r>
                        <a:rPr sz="2500">
                          <a:latin typeface="Helvetica Neue Light"/>
                          <a:ea typeface="Helvetica Neue Light"/>
                          <a:cs typeface="Helvetica Neue Light"/>
                          <a:sym typeface="Helvetica Neue Light"/>
                        </a:rPr>
                        <a:t>CRSDepTime</a:t>
                      </a:r>
                    </a:p>
                  </a:txBody>
                  <a:tcPr marL="50800" marR="50800" marT="50800" marB="50800" anchor="ctr" anchorCtr="0" horzOverflow="overflow">
                    <a:lnR w="12700">
                      <a:miter lim="400000"/>
                    </a:lnR>
                  </a:tcPr>
                </a:tc>
              </a:tr>
              <a:tr h="593074">
                <a:tc>
                  <a:txBody>
                    <a:bodyPr/>
                    <a:lstStyle/>
                    <a:p>
                      <a:pPr defTabSz="914400">
                        <a:defRPr sz="1800"/>
                      </a:pPr>
                      <a:r>
                        <a:rPr sz="2500">
                          <a:latin typeface="Helvetica Neue Light"/>
                          <a:ea typeface="Helvetica Neue Light"/>
                          <a:cs typeface="Helvetica Neue Light"/>
                          <a:sym typeface="Helvetica Neue Light"/>
                        </a:rPr>
                        <a:t>OriginAirportID</a:t>
                      </a:r>
                    </a:p>
                  </a:txBody>
                  <a:tcPr marL="50800" marR="50800" marT="50800" marB="50800" anchor="ctr" anchorCtr="0" horzOverflow="overflow">
                    <a:lnL w="12700">
                      <a:miter lim="400000"/>
                    </a:lnL>
                  </a:tcPr>
                </a:tc>
                <a:tc>
                  <a:txBody>
                    <a:bodyPr/>
                    <a:lstStyle/>
                    <a:p>
                      <a:pPr defTabSz="914400">
                        <a:defRPr sz="1800"/>
                      </a:pPr>
                      <a:r>
                        <a:rPr sz="2500">
                          <a:latin typeface="Helvetica Neue Light"/>
                          <a:ea typeface="Helvetica Neue Light"/>
                          <a:cs typeface="Helvetica Neue Light"/>
                          <a:sym typeface="Helvetica Neue Light"/>
                        </a:rPr>
                        <a:t>DestAirportID</a:t>
                      </a:r>
                    </a:p>
                  </a:txBody>
                  <a:tcPr marL="50800" marR="50800" marT="50800" marB="50800" anchor="ctr" anchorCtr="0" horzOverflow="overflow"/>
                </a:tc>
                <a:tc>
                  <a:txBody>
                    <a:bodyPr/>
                    <a:lstStyle/>
                    <a:p>
                      <a:pPr defTabSz="914400">
                        <a:defRPr sz="1800"/>
                      </a:pPr>
                      <a:r>
                        <a:rPr sz="2500">
                          <a:latin typeface="Helvetica Neue Light"/>
                          <a:ea typeface="Helvetica Neue Light"/>
                          <a:cs typeface="Helvetica Neue Light"/>
                          <a:sym typeface="Helvetica Neue Light"/>
                        </a:rPr>
                        <a:t>ArrTime</a:t>
                      </a:r>
                    </a:p>
                  </a:txBody>
                  <a:tcPr marL="50800" marR="50800" marT="50800" marB="50800" anchor="ctr" anchorCtr="0" horzOverflow="overflow">
                    <a:lnR w="12700">
                      <a:miter lim="400000"/>
                    </a:lnR>
                  </a:tcPr>
                </a:tc>
              </a:tr>
              <a:tr h="593074">
                <a:tc>
                  <a:txBody>
                    <a:bodyPr/>
                    <a:lstStyle/>
                    <a:p>
                      <a:pPr defTabSz="914400">
                        <a:defRPr sz="1800"/>
                      </a:pPr>
                      <a:r>
                        <a:rPr sz="2500">
                          <a:latin typeface="Helvetica Neue Light"/>
                          <a:ea typeface="Helvetica Neue Light"/>
                          <a:cs typeface="Helvetica Neue Light"/>
                          <a:sym typeface="Helvetica Neue Light"/>
                        </a:rPr>
                        <a:t>Year</a:t>
                      </a:r>
                    </a:p>
                  </a:txBody>
                  <a:tcPr marL="50800" marR="50800" marT="50800" marB="50800" anchor="ctr" anchorCtr="0" horzOverflow="overflow">
                    <a:lnL w="12700">
                      <a:miter lim="400000"/>
                    </a:lnL>
                  </a:tcPr>
                </a:tc>
                <a:tc>
                  <a:txBody>
                    <a:bodyPr/>
                    <a:lstStyle/>
                    <a:p>
                      <a:pPr defTabSz="914400">
                        <a:defRPr sz="1800"/>
                      </a:pPr>
                      <a:r>
                        <a:rPr sz="2500">
                          <a:latin typeface="Helvetica Neue Light"/>
                          <a:ea typeface="Helvetica Neue Light"/>
                          <a:cs typeface="Helvetica Neue Light"/>
                          <a:sym typeface="Helvetica Neue Light"/>
                        </a:rPr>
                        <a:t>Month</a:t>
                      </a:r>
                    </a:p>
                  </a:txBody>
                  <a:tcPr marL="50800" marR="50800" marT="50800" marB="50800" anchor="ctr" anchorCtr="0" horzOverflow="overflow"/>
                </a:tc>
                <a:tc>
                  <a:txBody>
                    <a:bodyPr/>
                    <a:lstStyle/>
                    <a:p>
                      <a:pPr defTabSz="914400">
                        <a:defRPr sz="1800"/>
                      </a:pPr>
                      <a:r>
                        <a:rPr sz="2500">
                          <a:latin typeface="Helvetica Neue Light"/>
                          <a:ea typeface="Helvetica Neue Light"/>
                          <a:cs typeface="Helvetica Neue Light"/>
                          <a:sym typeface="Helvetica Neue Light"/>
                        </a:rPr>
                        <a:t>DepDelayMinutes</a:t>
                      </a:r>
                    </a:p>
                  </a:txBody>
                  <a:tcPr marL="50800" marR="50800" marT="50800" marB="50800" anchor="ctr" anchorCtr="0" horzOverflow="overflow">
                    <a:lnR w="12700">
                      <a:miter lim="400000"/>
                    </a:lnR>
                  </a:tcPr>
                </a:tc>
              </a:tr>
              <a:tr h="593074">
                <a:tc>
                  <a:txBody>
                    <a:bodyPr/>
                    <a:lstStyle/>
                    <a:p>
                      <a:pPr defTabSz="914400">
                        <a:defRPr sz="1800"/>
                      </a:pPr>
                      <a:r>
                        <a:rPr sz="2500">
                          <a:latin typeface="Helvetica Neue Light"/>
                          <a:ea typeface="Helvetica Neue Light"/>
                          <a:cs typeface="Helvetica Neue Light"/>
                          <a:sym typeface="Helvetica Neue Light"/>
                        </a:rPr>
                        <a:t>CRSArrTime</a:t>
                      </a:r>
                    </a:p>
                  </a:txBody>
                  <a:tcPr marL="50800" marR="50800" marT="50800" marB="50800" anchor="ctr" anchorCtr="0" horzOverflow="overflow">
                    <a:lnL w="12700">
                      <a:miter lim="400000"/>
                    </a:lnL>
                    <a:lnB w="12700">
                      <a:miter lim="400000"/>
                    </a:lnB>
                  </a:tcPr>
                </a:tc>
                <a:tc>
                  <a:txBody>
                    <a:bodyPr/>
                    <a:lstStyle/>
                    <a:p>
                      <a:pPr defTabSz="914400">
                        <a:defRPr sz="1800"/>
                      </a:pPr>
                      <a:r>
                        <a:rPr sz="2500">
                          <a:latin typeface="Helvetica Neue Light"/>
                          <a:ea typeface="Helvetica Neue Light"/>
                          <a:cs typeface="Helvetica Neue Light"/>
                          <a:sym typeface="Helvetica Neue Light"/>
                        </a:rPr>
                        <a:t>ArrDel15</a:t>
                      </a:r>
                    </a:p>
                  </a:txBody>
                  <a:tcPr marL="50800" marR="50800" marT="50800" marB="50800" anchor="ctr" anchorCtr="0" horzOverflow="overflow">
                    <a:lnB w="12700">
                      <a:miter lim="400000"/>
                    </a:lnB>
                  </a:tcPr>
                </a:tc>
                <a:tc>
                  <a:txBody>
                    <a:bodyPr/>
                    <a:lstStyle/>
                    <a:p>
                      <a:pPr defTabSz="914400">
                        <a:defRPr sz="1800"/>
                      </a:pPr>
                      <a:r>
                        <a:rPr sz="2500">
                          <a:latin typeface="Helvetica Neue Light"/>
                          <a:ea typeface="Helvetica Neue Light"/>
                          <a:cs typeface="Helvetica Neue Light"/>
                          <a:sym typeface="Helvetica Neue Light"/>
                        </a:rPr>
                        <a:t>ArrDelayMinutes</a:t>
                      </a:r>
                    </a:p>
                  </a:txBody>
                  <a:tcPr marL="50800" marR="50800" marT="50800" marB="50800" anchor="ctr" anchorCtr="0" horzOverflow="overflow">
                    <a:lnR w="12700">
                      <a:miter lim="400000"/>
                    </a:lnR>
                    <a:lnB w="12700">
                      <a:miter lim="400000"/>
                    </a:lnB>
                  </a:tcPr>
                </a:tc>
              </a:tr>
            </a:tbl>
          </a:graphicData>
        </a:graphic>
      </p:graphicFrame>
      <p:graphicFrame>
        <p:nvGraphicFramePr>
          <p:cNvPr id="721" name="Table"/>
          <p:cNvGraphicFramePr/>
          <p:nvPr/>
        </p:nvGraphicFramePr>
        <p:xfrm>
          <a:off x="13749788" y="9615525"/>
          <a:ext cx="9422421" cy="2965371"/>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3140806"/>
                <a:gridCol w="3140806"/>
                <a:gridCol w="3140806"/>
              </a:tblGrid>
              <a:tr h="593074">
                <a:tc>
                  <a:txBody>
                    <a:bodyPr/>
                    <a:lstStyle/>
                    <a:p>
                      <a:pPr defTabSz="914400">
                        <a:defRPr sz="1800"/>
                      </a:pPr>
                      <a:r>
                        <a:rPr sz="2500">
                          <a:latin typeface="Helvetica Neue Light"/>
                          <a:ea typeface="Helvetica Neue Light"/>
                          <a:cs typeface="Helvetica Neue Light"/>
                          <a:sym typeface="Helvetica Neue Light"/>
                        </a:rPr>
                        <a:t>WindSpeedKmph</a:t>
                      </a:r>
                    </a:p>
                  </a:txBody>
                  <a:tcPr marL="50800" marR="50800" marT="50800" marB="50800" anchor="ctr" anchorCtr="0" horzOverflow="overflow">
                    <a:lnL w="12700">
                      <a:miter lim="400000"/>
                    </a:lnL>
                    <a:lnT w="12700">
                      <a:miter lim="400000"/>
                    </a:lnT>
                  </a:tcPr>
                </a:tc>
                <a:tc>
                  <a:txBody>
                    <a:bodyPr/>
                    <a:lstStyle/>
                    <a:p>
                      <a:pPr defTabSz="914400">
                        <a:defRPr sz="1800"/>
                      </a:pPr>
                      <a:r>
                        <a:rPr sz="2500">
                          <a:latin typeface="Helvetica Neue Light"/>
                          <a:ea typeface="Helvetica Neue Light"/>
                          <a:cs typeface="Helvetica Neue Light"/>
                          <a:sym typeface="Helvetica Neue Light"/>
                        </a:rPr>
                        <a:t>WindDirDegree</a:t>
                      </a:r>
                    </a:p>
                  </a:txBody>
                  <a:tcPr marL="50800" marR="50800" marT="50800" marB="50800" anchor="ctr" anchorCtr="0" horzOverflow="overflow">
                    <a:lnT w="12700">
                      <a:miter lim="400000"/>
                    </a:lnT>
                  </a:tcPr>
                </a:tc>
                <a:tc>
                  <a:txBody>
                    <a:bodyPr/>
                    <a:lstStyle/>
                    <a:p>
                      <a:pPr defTabSz="914400">
                        <a:defRPr sz="1800"/>
                      </a:pPr>
                      <a:r>
                        <a:rPr sz="2500">
                          <a:latin typeface="Helvetica Neue Light"/>
                          <a:ea typeface="Helvetica Neue Light"/>
                          <a:cs typeface="Helvetica Neue Light"/>
                          <a:sym typeface="Helvetica Neue Light"/>
                        </a:rPr>
                        <a:t>WeatherCode</a:t>
                      </a:r>
                    </a:p>
                  </a:txBody>
                  <a:tcPr marL="50800" marR="50800" marT="50800" marB="50800" anchor="ctr" anchorCtr="0" horzOverflow="overflow">
                    <a:lnR w="12700">
                      <a:miter lim="400000"/>
                    </a:lnR>
                    <a:lnT w="12700">
                      <a:miter lim="400000"/>
                    </a:lnT>
                  </a:tcPr>
                </a:tc>
              </a:tr>
              <a:tr h="593074">
                <a:tc>
                  <a:txBody>
                    <a:bodyPr/>
                    <a:lstStyle/>
                    <a:p>
                      <a:pPr defTabSz="914400">
                        <a:defRPr sz="1800"/>
                      </a:pPr>
                      <a:r>
                        <a:rPr sz="2500">
                          <a:latin typeface="Helvetica Neue Light"/>
                          <a:ea typeface="Helvetica Neue Light"/>
                          <a:cs typeface="Helvetica Neue Light"/>
                          <a:sym typeface="Helvetica Neue Light"/>
                        </a:rPr>
                        <a:t>precipMM</a:t>
                      </a:r>
                    </a:p>
                  </a:txBody>
                  <a:tcPr marL="50800" marR="50800" marT="50800" marB="50800" anchor="ctr" anchorCtr="0" horzOverflow="overflow">
                    <a:lnL w="12700">
                      <a:miter lim="400000"/>
                    </a:lnL>
                  </a:tcPr>
                </a:tc>
                <a:tc>
                  <a:txBody>
                    <a:bodyPr/>
                    <a:lstStyle/>
                    <a:p>
                      <a:pPr defTabSz="914400">
                        <a:defRPr sz="1800"/>
                      </a:pPr>
                      <a:r>
                        <a:rPr sz="2500">
                          <a:latin typeface="Helvetica Neue Light"/>
                          <a:ea typeface="Helvetica Neue Light"/>
                          <a:cs typeface="Helvetica Neue Light"/>
                          <a:sym typeface="Helvetica Neue Light"/>
                        </a:rPr>
                        <a:t>Visibility</a:t>
                      </a:r>
                    </a:p>
                  </a:txBody>
                  <a:tcPr marL="50800" marR="50800" marT="50800" marB="50800" anchor="ctr" anchorCtr="0" horzOverflow="overflow"/>
                </a:tc>
                <a:tc>
                  <a:txBody>
                    <a:bodyPr/>
                    <a:lstStyle/>
                    <a:p>
                      <a:pPr defTabSz="914400">
                        <a:defRPr sz="1800"/>
                      </a:pPr>
                      <a:r>
                        <a:rPr sz="2500">
                          <a:latin typeface="Helvetica Neue Light"/>
                          <a:ea typeface="Helvetica Neue Light"/>
                          <a:cs typeface="Helvetica Neue Light"/>
                          <a:sym typeface="Helvetica Neue Light"/>
                        </a:rPr>
                        <a:t>Pressure</a:t>
                      </a:r>
                    </a:p>
                  </a:txBody>
                  <a:tcPr marL="50800" marR="50800" marT="50800" marB="50800" anchor="ctr" anchorCtr="0" horzOverflow="overflow">
                    <a:lnR w="12700">
                      <a:miter lim="400000"/>
                    </a:lnR>
                  </a:tcPr>
                </a:tc>
              </a:tr>
              <a:tr h="593074">
                <a:tc>
                  <a:txBody>
                    <a:bodyPr/>
                    <a:lstStyle/>
                    <a:p>
                      <a:pPr defTabSz="914400">
                        <a:defRPr sz="1800"/>
                      </a:pPr>
                      <a:r>
                        <a:rPr sz="2500">
                          <a:latin typeface="Helvetica Neue Light"/>
                          <a:ea typeface="Helvetica Neue Light"/>
                          <a:cs typeface="Helvetica Neue Light"/>
                          <a:sym typeface="Helvetica Neue Light"/>
                        </a:rPr>
                        <a:t>Cloudcover</a:t>
                      </a:r>
                    </a:p>
                  </a:txBody>
                  <a:tcPr marL="50800" marR="50800" marT="50800" marB="50800" anchor="ctr" anchorCtr="0" horzOverflow="overflow">
                    <a:lnL w="12700">
                      <a:miter lim="400000"/>
                    </a:lnL>
                  </a:tcPr>
                </a:tc>
                <a:tc>
                  <a:txBody>
                    <a:bodyPr/>
                    <a:lstStyle/>
                    <a:p>
                      <a:pPr defTabSz="914400">
                        <a:defRPr sz="1800"/>
                      </a:pPr>
                      <a:r>
                        <a:rPr sz="2500">
                          <a:latin typeface="Helvetica Neue Light"/>
                          <a:ea typeface="Helvetica Neue Light"/>
                          <a:cs typeface="Helvetica Neue Light"/>
                          <a:sym typeface="Helvetica Neue Light"/>
                        </a:rPr>
                        <a:t>DewPointF</a:t>
                      </a:r>
                    </a:p>
                  </a:txBody>
                  <a:tcPr marL="50800" marR="50800" marT="50800" marB="50800" anchor="ctr" anchorCtr="0" horzOverflow="overflow"/>
                </a:tc>
                <a:tc>
                  <a:txBody>
                    <a:bodyPr/>
                    <a:lstStyle/>
                    <a:p>
                      <a:pPr defTabSz="914400">
                        <a:defRPr sz="1800"/>
                      </a:pPr>
                      <a:r>
                        <a:rPr sz="2500">
                          <a:latin typeface="Helvetica Neue Light"/>
                          <a:ea typeface="Helvetica Neue Light"/>
                          <a:cs typeface="Helvetica Neue Light"/>
                          <a:sym typeface="Helvetica Neue Light"/>
                        </a:rPr>
                        <a:t>WindGustKmph</a:t>
                      </a:r>
                    </a:p>
                  </a:txBody>
                  <a:tcPr marL="50800" marR="50800" marT="50800" marB="50800" anchor="ctr" anchorCtr="0" horzOverflow="overflow">
                    <a:lnR w="12700">
                      <a:miter lim="400000"/>
                    </a:lnR>
                  </a:tcPr>
                </a:tc>
              </a:tr>
              <a:tr h="593074">
                <a:tc>
                  <a:txBody>
                    <a:bodyPr/>
                    <a:lstStyle/>
                    <a:p>
                      <a:pPr defTabSz="914400">
                        <a:defRPr sz="1800"/>
                      </a:pPr>
                      <a:r>
                        <a:rPr sz="2500">
                          <a:latin typeface="Helvetica Neue Light"/>
                          <a:ea typeface="Helvetica Neue Light"/>
                          <a:cs typeface="Helvetica Neue Light"/>
                          <a:sym typeface="Helvetica Neue Light"/>
                        </a:rPr>
                        <a:t>tempF</a:t>
                      </a:r>
                    </a:p>
                  </a:txBody>
                  <a:tcPr marL="50800" marR="50800" marT="50800" marB="50800" anchor="ctr" anchorCtr="0" horzOverflow="overflow">
                    <a:lnL w="12700">
                      <a:miter lim="400000"/>
                    </a:lnL>
                  </a:tcPr>
                </a:tc>
                <a:tc>
                  <a:txBody>
                    <a:bodyPr/>
                    <a:lstStyle/>
                    <a:p>
                      <a:pPr defTabSz="914400">
                        <a:defRPr sz="1800"/>
                      </a:pPr>
                      <a:r>
                        <a:rPr sz="2500">
                          <a:latin typeface="Helvetica Neue Light"/>
                          <a:ea typeface="Helvetica Neue Light"/>
                          <a:cs typeface="Helvetica Neue Light"/>
                          <a:sym typeface="Helvetica Neue Light"/>
                        </a:rPr>
                        <a:t>WindChillF</a:t>
                      </a:r>
                    </a:p>
                  </a:txBody>
                  <a:tcPr marL="50800" marR="50800" marT="50800" marB="50800" anchor="ctr" anchorCtr="0" horzOverflow="overflow"/>
                </a:tc>
                <a:tc>
                  <a:txBody>
                    <a:bodyPr/>
                    <a:lstStyle/>
                    <a:p>
                      <a:pPr defTabSz="914400">
                        <a:defRPr sz="1800"/>
                      </a:pPr>
                      <a:r>
                        <a:rPr sz="2500">
                          <a:latin typeface="Helvetica Neue Light"/>
                          <a:ea typeface="Helvetica Neue Light"/>
                          <a:cs typeface="Helvetica Neue Light"/>
                          <a:sym typeface="Helvetica Neue Light"/>
                        </a:rPr>
                        <a:t>Humidity</a:t>
                      </a:r>
                    </a:p>
                  </a:txBody>
                  <a:tcPr marL="50800" marR="50800" marT="50800" marB="50800" anchor="ctr" anchorCtr="0" horzOverflow="overflow">
                    <a:lnR w="12700">
                      <a:miter lim="400000"/>
                    </a:lnR>
                  </a:tcPr>
                </a:tc>
              </a:tr>
              <a:tr h="593074">
                <a:tc>
                  <a:txBody>
                    <a:bodyPr/>
                    <a:lstStyle/>
                    <a:p>
                      <a:pPr defTabSz="914400">
                        <a:defRPr sz="1800"/>
                      </a:pPr>
                      <a:r>
                        <a:rPr sz="2500">
                          <a:latin typeface="Helvetica Neue Light"/>
                          <a:ea typeface="Helvetica Neue Light"/>
                          <a:cs typeface="Helvetica Neue Light"/>
                          <a:sym typeface="Helvetica Neue Light"/>
                        </a:rPr>
                        <a:t>Time</a:t>
                      </a:r>
                    </a:p>
                  </a:txBody>
                  <a:tcPr marL="50800" marR="50800" marT="50800" marB="50800" anchor="ctr" anchorCtr="0" horzOverflow="overflow">
                    <a:lnL w="12700">
                      <a:miter lim="400000"/>
                    </a:lnL>
                    <a:lnB w="12700">
                      <a:miter lim="400000"/>
                    </a:lnB>
                  </a:tcPr>
                </a:tc>
                <a:tc>
                  <a:txBody>
                    <a:bodyPr/>
                    <a:lstStyle/>
                    <a:p>
                      <a:pPr defTabSz="914400">
                        <a:defRPr sz="1800"/>
                      </a:pPr>
                      <a:r>
                        <a:rPr sz="2500">
                          <a:latin typeface="Helvetica Neue Light"/>
                          <a:ea typeface="Helvetica Neue Light"/>
                          <a:cs typeface="Helvetica Neue Light"/>
                          <a:sym typeface="Helvetica Neue Light"/>
                        </a:rPr>
                        <a:t>Date</a:t>
                      </a:r>
                    </a:p>
                  </a:txBody>
                  <a:tcPr marL="50800" marR="50800" marT="50800" marB="50800" anchor="ctr" anchorCtr="0" horzOverflow="overflow">
                    <a:lnB w="12700">
                      <a:miter lim="400000"/>
                    </a:lnB>
                  </a:tcPr>
                </a:tc>
                <a:tc>
                  <a:txBody>
                    <a:bodyPr/>
                    <a:lstStyle/>
                    <a:p>
                      <a:pPr defTabSz="914400">
                        <a:defRPr sz="1800"/>
                      </a:pPr>
                      <a:r>
                        <a:rPr sz="2500">
                          <a:latin typeface="Helvetica Neue Light"/>
                          <a:ea typeface="Helvetica Neue Light"/>
                          <a:cs typeface="Helvetica Neue Light"/>
                          <a:sym typeface="Helvetica Neue Light"/>
                        </a:rPr>
                        <a:t>Airport</a:t>
                      </a:r>
                    </a:p>
                  </a:txBody>
                  <a:tcPr marL="50800" marR="50800" marT="50800" marB="50800" anchor="ctr" anchorCtr="0" horzOverflow="overflow">
                    <a:lnR w="12700">
                      <a:miter lim="400000"/>
                    </a:lnR>
                    <a:lnB w="12700">
                      <a:miter lim="400000"/>
                    </a:lnB>
                  </a:tcPr>
                </a:tc>
              </a:tr>
            </a:tbl>
          </a:graphicData>
        </a:graphic>
      </p:graphicFrame>
      <p:sp>
        <p:nvSpPr>
          <p:cNvPr id="722" name="Flight data                                                                              Weather data"/>
          <p:cNvSpPr txBox="1"/>
          <p:nvPr/>
        </p:nvSpPr>
        <p:spPr>
          <a:xfrm>
            <a:off x="3773321" y="7284567"/>
            <a:ext cx="15553751" cy="296537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lstStyle/>
          <a:p>
            <a:pPr lvl="8">
              <a:lnSpc>
                <a:spcPct val="120000"/>
              </a:lnSpc>
              <a:defRPr b="1" sz="3000">
                <a:latin typeface="Helvetica Neue"/>
                <a:ea typeface="Helvetica Neue"/>
                <a:cs typeface="Helvetica Neue"/>
                <a:sym typeface="Helvetica Neue"/>
              </a:defRPr>
            </a:pPr>
            <a:r>
              <a:t> Flight data</a:t>
            </a:r>
            <a:r>
              <a:rPr b="0">
                <a:latin typeface="Helvetica Neue Light"/>
                <a:ea typeface="Helvetica Neue Light"/>
                <a:cs typeface="Helvetica Neue Light"/>
                <a:sym typeface="Helvetica Neue Light"/>
              </a:rPr>
              <a:t>                                                                             </a:t>
            </a:r>
            <a:r>
              <a:t> Weather data</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