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G </a:t>
            </a:r>
            <a:r>
              <a:rPr dirty="0" sz="2400" lang="en-US"/>
              <a:t>s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m</a:t>
            </a:r>
            <a:r>
              <a:rPr dirty="0" sz="2400" lang="en-US"/>
              <a:t>iya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/</a:t>
            </a:r>
            <a:r>
              <a:rPr dirty="0" sz="2400" lang="en-US"/>
              <a:t>autanm41241224ubca027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CA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ima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b</a:t>
            </a:r>
            <a:r>
              <a:rPr dirty="0" sz="2400" lang="en-US"/>
              <a:t>anar </a:t>
            </a:r>
            <a:r>
              <a:rPr dirty="0" sz="2400" lang="en-US"/>
              <a:t>Kovil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alai </a:t>
            </a:r>
            <a:r>
              <a:rPr dirty="0" sz="2400" lang="en-US"/>
              <a:t>University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1276731" y="2354702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"/>
          <p:cNvSpPr txBox="1"/>
          <p:nvPr/>
        </p:nvSpPr>
        <p:spPr>
          <a:xfrm rot="78770">
            <a:off x="2304706" y="2542370"/>
            <a:ext cx="535056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a project portfolio/report, the Results and Screenshot section is where you show the final outcome of your work, along with visuals (photos, charts, or screenshots).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1043969" y="2577176"/>
            <a:ext cx="6777172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Every project report or portfolio should end with a strong conclusion that sums up your work and its impact.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408868" y="-165664"/>
            <a:ext cx="11973130" cy="673488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C000"/>
                </a:solidFill>
              </a:endParaRPr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5617" y="936079"/>
            <a:ext cx="4115991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</a:pPr>
            <a:r>
              <a:rPr dirty="0" sz="4250" lang="en-US" spc="5">
                <a:solidFill>
                  <a:srgbClr val="BF0000"/>
                </a:solidFill>
              </a:rPr>
              <a:t>S</a:t>
            </a:r>
            <a:r>
              <a:rPr dirty="0" sz="4250" lang="en-US" spc="5">
                <a:solidFill>
                  <a:srgbClr val="BF0000"/>
                </a:solidFill>
              </a:rPr>
              <a:t>t</a:t>
            </a:r>
            <a:r>
              <a:rPr dirty="0" sz="4250" lang="en-US" spc="5">
                <a:solidFill>
                  <a:srgbClr val="BF0000"/>
                </a:solidFill>
              </a:rPr>
              <a:t>u</a:t>
            </a:r>
            <a:r>
              <a:rPr dirty="0" sz="4250" lang="en-US" spc="5">
                <a:solidFill>
                  <a:srgbClr val="BF0000"/>
                </a:solidFill>
              </a:rPr>
              <a:t>d</a:t>
            </a:r>
            <a:r>
              <a:rPr dirty="0" sz="4250" lang="en-US" spc="5">
                <a:solidFill>
                  <a:srgbClr val="BF0000"/>
                </a:solidFill>
              </a:rPr>
              <a:t>ent </a:t>
            </a:r>
            <a:r>
              <a:rPr dirty="0" sz="4250" lang="en-US" spc="5">
                <a:solidFill>
                  <a:srgbClr val="BF0000"/>
                </a:solidFill>
              </a:rPr>
              <a:t>p</a:t>
            </a:r>
            <a:r>
              <a:rPr dirty="0" sz="4250" lang="en-US" spc="5">
                <a:solidFill>
                  <a:srgbClr val="BF0000"/>
                </a:solidFill>
              </a:rPr>
              <a:t>o</a:t>
            </a:r>
            <a:r>
              <a:rPr dirty="0" sz="4250" lang="en-US" spc="5">
                <a:solidFill>
                  <a:srgbClr val="BF0000"/>
                </a:solidFill>
              </a:rPr>
              <a:t>r</a:t>
            </a:r>
            <a:r>
              <a:rPr dirty="0" sz="4250" lang="en-US" spc="5">
                <a:solidFill>
                  <a:srgbClr val="BF0000"/>
                </a:solidFill>
              </a:rPr>
              <a:t>t</a:t>
            </a:r>
            <a:r>
              <a:rPr dirty="0" sz="4250" lang="en-US" spc="5">
                <a:solidFill>
                  <a:srgbClr val="BF0000"/>
                </a:solidFill>
              </a:rPr>
              <a:t>f</a:t>
            </a:r>
            <a:r>
              <a:rPr dirty="0" sz="4250" lang="en-US" spc="5">
                <a:solidFill>
                  <a:srgbClr val="BF0000"/>
                </a:solidFill>
              </a:rPr>
              <a:t>olio </a:t>
            </a:r>
            <a:r>
              <a:rPr dirty="0" sz="4250" lang="en-US" spc="5">
                <a:solidFill>
                  <a:srgbClr val="BF0000"/>
                </a:solidFill>
              </a:rPr>
              <a:t>w</a:t>
            </a:r>
            <a:r>
              <a:rPr dirty="0" sz="4250" lang="en-US" spc="5">
                <a:solidFill>
                  <a:srgbClr val="BF0000"/>
                </a:solidFill>
              </a:rPr>
              <a:t>e</a:t>
            </a:r>
            <a:r>
              <a:rPr dirty="0" sz="4250" lang="en-US" spc="5">
                <a:solidFill>
                  <a:srgbClr val="BF0000"/>
                </a:solidFill>
              </a:rPr>
              <a:t>bsite </a:t>
            </a:r>
            <a:endParaRPr sz="4250">
              <a:solidFill>
                <a:srgbClr val="BF0000"/>
              </a:solidFill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 rot="21600000">
            <a:off x="352320" y="2043808"/>
            <a:ext cx="8024091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For example:
Science project problem statement
Research paper problem statement
Engineering project problem statement
Social issue problem statement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969818" y="3251200"/>
            <a:ext cx="741218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Project Overview usually gives a short and clear summary of your project – what it is about, why it is important, and what you aim to achieve.
Here’s a general structure you can use for writing a Project Overview: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738909" y="3251200"/>
            <a:ext cx="7643091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any project report, the end users are the people (or groups) who will directly benefit from or make use of the project’s outcomes.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 rot="21560214">
            <a:off x="3809999" y="1721762"/>
            <a:ext cx="4572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Tools: Computer, software (Excel, Python, SPSS, AutoCAD, etc.), surveys, books, lab equipment.
Techniques: Observation, experiments, statistical analysis, modeling, simulation, interviews.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"/>
          <p:cNvSpPr txBox="1"/>
          <p:nvPr/>
        </p:nvSpPr>
        <p:spPr>
          <a:xfrm>
            <a:off x="1054981" y="1850677"/>
            <a:ext cx="6638637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Portfolio Design and Layout is the way you present your project work in a clear, professional, and creative manner. Since you’re asking in the context of a project/academic work, I’ll give you a structure you can directly follow.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5" name=""/>
          <p:cNvSpPr txBox="1"/>
          <p:nvPr/>
        </p:nvSpPr>
        <p:spPr>
          <a:xfrm>
            <a:off x="1510419" y="2329147"/>
            <a:ext cx="536984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project report or portfolio, the Features and Functionality section explains what your project can do (features) and how it works (functionality).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2025-08-25T09:07:02Z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4dc041fd84cf4a589eb3d7f93020943f</vt:lpwstr>
  </property>
</Properties>
</file>