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>
        <p:scale>
          <a:sx n="89" d="100"/>
          <a:sy n="89" d="100"/>
        </p:scale>
        <p:origin x="-1262" y="-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24E3E-BAC6-4311-A04D-751E21403A1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58330-82DE-4338-87FD-C01E1E18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6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58330-82DE-4338-87FD-C01E1E185FE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02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9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192" y="5157192"/>
            <a:ext cx="2376264" cy="792088"/>
          </a:xfrm>
        </p:spPr>
        <p:txBody>
          <a:bodyPr>
            <a:noAutofit/>
          </a:bodyPr>
          <a:lstStyle/>
          <a:p>
            <a:pPr algn="l"/>
            <a:r>
              <a:rPr lang="en-IN" sz="1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l"/>
            <a:r>
              <a:rPr lang="en-IN" sz="16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SOWMIYA S</a:t>
            </a:r>
            <a:endParaRPr lang="en-IN" sz="16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80728"/>
            <a:ext cx="7560840" cy="1440160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Chat bot deployment</a:t>
            </a:r>
            <a:endParaRPr lang="en-IN" sz="48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424936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132856"/>
            <a:ext cx="3250704" cy="23042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of 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1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994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of Our Project</a:t>
            </a:r>
            <a:endParaRPr lang="en-IN" sz="40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988840"/>
            <a:ext cx="8219256" cy="403244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Our project utilizes IBM Cloud Watson Assistant to create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interactive chat bot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acting as a virtual guide on popular messaging platforms like Facebook Messenger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Slack.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main goal is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valuable information, answer FAQs, and provide a friendly, engaging conversational experience.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28215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IN" sz="4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N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268760"/>
            <a:ext cx="7992888" cy="4968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 descr="How To Build A Chatbot: End-to-End Guide | Intellect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17376"/>
            <a:ext cx="71437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5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en-IN" sz="40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8424936" cy="451371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Information Retrieval:</a:t>
            </a:r>
            <a:endParaRPr lang="en-US" dirty="0"/>
          </a:p>
          <a:p>
            <a:pPr lvl="1"/>
            <a:r>
              <a:rPr lang="en-US" dirty="0" smtClean="0"/>
              <a:t>Chat bot </a:t>
            </a:r>
            <a:r>
              <a:rPr lang="en-US" dirty="0"/>
              <a:t>delivers specific topic information in response to user query.</a:t>
            </a:r>
            <a:endParaRPr lang="en-US" dirty="0" smtClean="0"/>
          </a:p>
          <a:p>
            <a:r>
              <a:rPr lang="en-US" b="1" dirty="0" smtClean="0"/>
              <a:t>FAQ Handling:</a:t>
            </a:r>
            <a:endParaRPr lang="en-US" dirty="0" smtClean="0"/>
          </a:p>
          <a:p>
            <a:pPr lvl="1"/>
            <a:r>
              <a:rPr lang="en-US" dirty="0"/>
              <a:t>User's FAQ addressed promptly with clear, informative response from </a:t>
            </a:r>
            <a:r>
              <a:rPr lang="en-US" dirty="0" smtClean="0"/>
              <a:t>chat bot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 smtClean="0"/>
              <a:t>User Guidance:</a:t>
            </a:r>
            <a:endParaRPr lang="en-US" dirty="0" smtClean="0"/>
          </a:p>
          <a:p>
            <a:pPr lvl="1"/>
            <a:r>
              <a:rPr lang="en-US" dirty="0" smtClean="0"/>
              <a:t>User seeks guidance on a process or task, and the chat bot guides them through the steps.</a:t>
            </a:r>
          </a:p>
          <a:p>
            <a:r>
              <a:rPr lang="en-US" b="1" dirty="0" smtClean="0"/>
              <a:t>Error Handling:</a:t>
            </a:r>
            <a:endParaRPr lang="en-US" dirty="0" smtClean="0"/>
          </a:p>
          <a:p>
            <a:pPr lvl="1"/>
            <a:r>
              <a:rPr lang="en-US" dirty="0" smtClean="0"/>
              <a:t>User input is unclear or falls outside the chat bot's capabilities, and the chat bot gracefully handles the situation.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9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04664"/>
            <a:ext cx="8534400" cy="1008112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Technology </a:t>
            </a:r>
            <a:r>
              <a:rPr lang="en-IN" sz="3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Stack </a:t>
            </a:r>
            <a:br>
              <a:rPr lang="en-IN" sz="3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844824"/>
            <a:ext cx="8075240" cy="4608512"/>
          </a:xfrm>
        </p:spPr>
        <p:txBody>
          <a:bodyPr/>
          <a:lstStyle/>
          <a:p>
            <a:r>
              <a:rPr lang="en-IN" dirty="0" smtClean="0"/>
              <a:t>React </a:t>
            </a:r>
            <a:r>
              <a:rPr lang="en-IN" dirty="0"/>
              <a:t>(</a:t>
            </a:r>
            <a:r>
              <a:rPr lang="en-IN" dirty="0" smtClean="0"/>
              <a:t>Frontend)</a:t>
            </a:r>
          </a:p>
          <a:p>
            <a:r>
              <a:rPr lang="en-IN" dirty="0" err="1" smtClean="0"/>
              <a:t>Django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dirty="0" smtClean="0"/>
              <a:t>Backend)</a:t>
            </a:r>
          </a:p>
          <a:p>
            <a:r>
              <a:rPr lang="en-IN" dirty="0" err="1"/>
              <a:t>M</a:t>
            </a:r>
            <a:r>
              <a:rPr lang="en-IN" dirty="0" err="1" smtClean="0"/>
              <a:t>ongoDB</a:t>
            </a:r>
            <a:r>
              <a:rPr lang="en-IN" dirty="0" smtClean="0"/>
              <a:t> </a:t>
            </a:r>
            <a:r>
              <a:rPr lang="en-IN" dirty="0"/>
              <a:t>(Database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BotPress</a:t>
            </a:r>
            <a:r>
              <a:rPr lang="en-IN" dirty="0" smtClean="0"/>
              <a:t> Framework</a:t>
            </a:r>
          </a:p>
          <a:p>
            <a:r>
              <a:rPr lang="en-IN" dirty="0" smtClean="0"/>
              <a:t>IBM Cloud Watson Assistant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1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466352" cy="114842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IN" sz="4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br>
              <a:rPr lang="en-IN" sz="4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idea creates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 intelligent and user-friendly virtual guide.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Focused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on natural language processing and dynamic dialog management, it provides effective guidance on messaging platforms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robust tech stack guarantees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scalability,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helpful, and user-friendly interactions, paving the way for ongoing enhancements and reshaping how information is accessed in the conversational AI era.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340</TotalTime>
  <Words>235</Words>
  <Application>Microsoft Office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Chat bot deployment</vt:lpstr>
      <vt:lpstr>CONTENT </vt:lpstr>
      <vt:lpstr>Idea of Our Project</vt:lpstr>
      <vt:lpstr>Architecture diagram </vt:lpstr>
      <vt:lpstr>Use Cases</vt:lpstr>
      <vt:lpstr>Technology Stack  </vt:lpstr>
      <vt:lpstr>Conclusion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 deployment</dc:title>
  <dc:creator>STUDENT</dc:creator>
  <cp:lastModifiedBy>STUDENT</cp:lastModifiedBy>
  <cp:revision>20</cp:revision>
  <dcterms:created xsi:type="dcterms:W3CDTF">2023-10-11T04:25:26Z</dcterms:created>
  <dcterms:modified xsi:type="dcterms:W3CDTF">2023-10-11T10:19:24Z</dcterms:modified>
</cp:coreProperties>
</file>