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318" r:id="rId4"/>
    <p:sldId id="314" r:id="rId5"/>
    <p:sldId id="263" r:id="rId6"/>
    <p:sldId id="310" r:id="rId7"/>
    <p:sldId id="332" r:id="rId8"/>
    <p:sldId id="323" r:id="rId9"/>
    <p:sldId id="326" r:id="rId10"/>
    <p:sldId id="327" r:id="rId11"/>
    <p:sldId id="329" r:id="rId12"/>
    <p:sldId id="328" r:id="rId13"/>
    <p:sldId id="330" r:id="rId14"/>
    <p:sldId id="331" r:id="rId15"/>
    <p:sldId id="333" r:id="rId16"/>
    <p:sldId id="334" r:id="rId17"/>
    <p:sldId id="335" r:id="rId18"/>
    <p:sldId id="348" r:id="rId19"/>
    <p:sldId id="337" r:id="rId20"/>
    <p:sldId id="338" r:id="rId21"/>
    <p:sldId id="339" r:id="rId22"/>
    <p:sldId id="288" r:id="rId23"/>
    <p:sldId id="279" r:id="rId24"/>
    <p:sldId id="347" r:id="rId25"/>
    <p:sldId id="277" r:id="rId26"/>
    <p:sldId id="290" r:id="rId27"/>
    <p:sldId id="343" r:id="rId28"/>
    <p:sldId id="346" r:id="rId29"/>
    <p:sldId id="291" r:id="rId30"/>
    <p:sldId id="2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79354" autoAdjust="0"/>
  </p:normalViewPr>
  <p:slideViewPr>
    <p:cSldViewPr snapToGrid="0">
      <p:cViewPr varScale="1">
        <p:scale>
          <a:sx n="59" d="100"/>
          <a:sy n="59" d="100"/>
        </p:scale>
        <p:origin x="102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B6E3-4BDD-448E-B1C0-60F929187611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45AF-CFAE-4BF0-A81C-60F66674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45AF-CFAE-4BF0-A81C-60F666749B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8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8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EB2D-88C0-4FFE-B3E3-DBEBAB4A0CA3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EB44-A3E3-4B49-93EC-B8C20867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593557"/>
            <a:ext cx="9144000" cy="20213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4900" b="1" dirty="0" smtClean="0"/>
              <a:t>     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 smtClean="0"/>
              <a:t> </a:t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Efficient Web-based Software Project</a:t>
            </a:r>
            <a:r>
              <a:rPr lang="en-US" sz="4900" b="1" dirty="0" smtClean="0"/>
              <a:t/>
            </a:r>
            <a:br>
              <a:rPr lang="en-US" sz="4900" b="1" dirty="0" smtClean="0"/>
            </a:br>
            <a:r>
              <a:rPr lang="en-US" sz="4900" b="1" dirty="0" smtClean="0"/>
              <a:t>Monitoring</a:t>
            </a:r>
            <a:r>
              <a:rPr lang="en-US" sz="4900" b="1" dirty="0"/>
              <a:t>, Tracking and Control System</a:t>
            </a:r>
            <a:r>
              <a:rPr lang="en-US" sz="4900" dirty="0"/>
              <a:t/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2" name="Rectangle 1"/>
          <p:cNvSpPr/>
          <p:nvPr/>
        </p:nvSpPr>
        <p:spPr>
          <a:xfrm>
            <a:off x="437881" y="2474893"/>
            <a:ext cx="114621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Team members                                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               Academic Guide</a:t>
            </a:r>
          </a:p>
          <a:p>
            <a:r>
              <a:rPr lang="en-US" sz="3200" dirty="0" smtClean="0"/>
              <a:t>Sowmiya.R-</a:t>
            </a:r>
            <a:r>
              <a:rPr lang="en-US" sz="2800" dirty="0" smtClean="0"/>
              <a:t>711715205706</a:t>
            </a:r>
            <a:r>
              <a:rPr lang="en-US" sz="3200" dirty="0" smtClean="0"/>
              <a:t>                         </a:t>
            </a:r>
            <a:r>
              <a:rPr lang="en-US" sz="3200" dirty="0" err="1" smtClean="0"/>
              <a:t>Mrs.Dhanalakshmi.B</a:t>
            </a:r>
            <a:r>
              <a:rPr lang="en-US" sz="3200" dirty="0"/>
              <a:t>,</a:t>
            </a:r>
          </a:p>
          <a:p>
            <a:r>
              <a:rPr lang="en-US" sz="3200" dirty="0" smtClean="0"/>
              <a:t>Haripriya.N-</a:t>
            </a:r>
            <a:r>
              <a:rPr lang="en-US" sz="2800" dirty="0" smtClean="0"/>
              <a:t>711715205705</a:t>
            </a:r>
            <a:r>
              <a:rPr lang="en-US" sz="3200" dirty="0" smtClean="0"/>
              <a:t>                            </a:t>
            </a:r>
            <a:r>
              <a:rPr lang="en-US" sz="3200" dirty="0"/>
              <a:t>Assistant professor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200" dirty="0" smtClean="0"/>
              <a:t>Iswarya.K-</a:t>
            </a:r>
            <a:r>
              <a:rPr lang="en-US" sz="2800" dirty="0" smtClean="0"/>
              <a:t>711715205702 </a:t>
            </a:r>
            <a:r>
              <a:rPr lang="en-US" sz="3200" dirty="0" smtClean="0"/>
              <a:t>                                                       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Industrial Guide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</a:t>
            </a:r>
            <a:r>
              <a:rPr lang="en-US" sz="3200" dirty="0" err="1" smtClean="0"/>
              <a:t>Mrs.Ambli</a:t>
            </a:r>
            <a:endParaRPr lang="en-US" sz="3200" dirty="0" smtClean="0"/>
          </a:p>
          <a:p>
            <a:endParaRPr lang="en-US" sz="32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586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                                Client details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8" y="1690689"/>
            <a:ext cx="10749793" cy="466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4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                           Add client details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1454808"/>
            <a:ext cx="10198524" cy="540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                              Project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391918" cy="51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                                Employee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803"/>
            <a:ext cx="10196244" cy="56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                          Add new employee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623"/>
            <a:ext cx="10152845" cy="546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                             Employee login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1647756"/>
            <a:ext cx="10618596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Employee Details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8593"/>
            <a:ext cx="10187609" cy="555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                             Employee Report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574" y="1690688"/>
            <a:ext cx="10522226" cy="59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Table Design  </a:t>
            </a:r>
            <a:br>
              <a:rPr lang="en-US" sz="3200" b="1" dirty="0" smtClean="0"/>
            </a:br>
            <a:r>
              <a:rPr lang="en-US" sz="3200" b="1" dirty="0" smtClean="0"/>
              <a:t>        Admin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583" y="2112135"/>
            <a:ext cx="9994005" cy="29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2"/>
            <a:ext cx="10515600" cy="1218976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Table Design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Client table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9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629" y="0"/>
            <a:ext cx="10515600" cy="107178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/>
            </a:r>
            <a:br>
              <a:rPr lang="en-US" dirty="0" smtClean="0">
                <a:latin typeface="+mn-lt"/>
              </a:rPr>
            </a:br>
            <a:r>
              <a:rPr lang="en-US" dirty="0" smtClean="0">
                <a:latin typeface="+mn-lt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 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9" y="1289503"/>
            <a:ext cx="11832771" cy="52863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project managers,  ensure that products or services delivered to </a:t>
            </a:r>
            <a:r>
              <a:rPr lang="en-US" sz="3200" dirty="0" smtClean="0"/>
              <a:t>customers, meet </a:t>
            </a:r>
            <a:r>
              <a:rPr lang="en-US" sz="3200" dirty="0"/>
              <a:t>their </a:t>
            </a:r>
            <a:r>
              <a:rPr lang="en-US" sz="3200" dirty="0" smtClean="0"/>
              <a:t>expectations </a:t>
            </a:r>
            <a:r>
              <a:rPr lang="en-US" sz="3200" dirty="0"/>
              <a:t>for better quality and satisfaction. </a:t>
            </a:r>
          </a:p>
          <a:p>
            <a:r>
              <a:rPr lang="en-US" sz="3200" dirty="0"/>
              <a:t>Statistical Process Control  is the use of statistical tools and techniques to analyze a process or its outputs to control, manage, and improve the quality of the output or the capability of the process . </a:t>
            </a: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83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Project Table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3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113"/>
            <a:ext cx="11353800" cy="114525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Employee Table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7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Architecture Diagram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826355" y="792051"/>
            <a:ext cx="2524260" cy="6065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67079" y="1085045"/>
            <a:ext cx="124281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details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67079" y="2440545"/>
            <a:ext cx="1242813" cy="110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module load entry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7080" y="3905518"/>
            <a:ext cx="124281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module allocation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7080" y="5463862"/>
            <a:ext cx="1242812" cy="1017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work time entry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34299" y="1542245"/>
            <a:ext cx="137803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Allocation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43362" y="4803820"/>
            <a:ext cx="140379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work load process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9" idx="3"/>
          </p:cNvCxnSpPr>
          <p:nvPr/>
        </p:nvCxnSpPr>
        <p:spPr>
          <a:xfrm>
            <a:off x="3712337" y="1999445"/>
            <a:ext cx="1121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0"/>
          </p:cNvCxnSpPr>
          <p:nvPr/>
        </p:nvCxnSpPr>
        <p:spPr>
          <a:xfrm>
            <a:off x="6088485" y="1999445"/>
            <a:ext cx="1" cy="44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8485" y="3541690"/>
            <a:ext cx="0" cy="363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>
            <a:off x="6088485" y="4819918"/>
            <a:ext cx="1" cy="643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>
            <a:off x="7350615" y="5261020"/>
            <a:ext cx="9927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1" y="0"/>
            <a:ext cx="1108875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Use case Diagram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61" y="1179071"/>
            <a:ext cx="10071652" cy="55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0" y="365126"/>
            <a:ext cx="10452279" cy="922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Class Diagram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20" y="1506828"/>
            <a:ext cx="10560677" cy="50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7962" y="2307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8242" y="858951"/>
            <a:ext cx="123598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898760" y="703257"/>
            <a:ext cx="1543934" cy="9887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password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19370" y="754744"/>
            <a:ext cx="131682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76393" y="1753056"/>
            <a:ext cx="1143378" cy="656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05819" y="297544"/>
            <a:ext cx="1320813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010068" y="478971"/>
            <a:ext cx="135708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code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56744" y="464459"/>
            <a:ext cx="173788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name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8160951" y="2726103"/>
            <a:ext cx="2146018" cy="114481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0551655" y="2931886"/>
            <a:ext cx="1576492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password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784741" y="2815771"/>
            <a:ext cx="1257752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name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8260135" y="4930721"/>
            <a:ext cx="2319272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051209" y="6313713"/>
            <a:ext cx="161106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name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916999" y="6053189"/>
            <a:ext cx="163465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password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0361120" y="5550700"/>
            <a:ext cx="1459855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Qualification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424325" y="5920921"/>
            <a:ext cx="1579962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 id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93226" y="4767942"/>
            <a:ext cx="1328837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99886" y="5849257"/>
            <a:ext cx="131807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time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81511" y="5856513"/>
            <a:ext cx="1424884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time analysis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3947743" y="3563254"/>
            <a:ext cx="2410410" cy="94524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633765" y="5092701"/>
            <a:ext cx="1422704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Duration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5" idx="5"/>
          </p:cNvCxnSpPr>
          <p:nvPr/>
        </p:nvCxnSpPr>
        <p:spPr>
          <a:xfrm flipH="1" flipV="1">
            <a:off x="1503221" y="1639440"/>
            <a:ext cx="884494" cy="79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4"/>
          </p:cNvCxnSpPr>
          <p:nvPr/>
        </p:nvCxnSpPr>
        <p:spPr>
          <a:xfrm flipH="1" flipV="1">
            <a:off x="2670727" y="1692041"/>
            <a:ext cx="41620" cy="66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681511" y="1632858"/>
            <a:ext cx="1188361" cy="67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137687" y="2647951"/>
            <a:ext cx="1703835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</p:cNvCxnSpPr>
          <p:nvPr/>
        </p:nvCxnSpPr>
        <p:spPr>
          <a:xfrm flipV="1">
            <a:off x="8848082" y="1393372"/>
            <a:ext cx="79108" cy="35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9141723" y="1393371"/>
            <a:ext cx="661459" cy="35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0173603" y="1589315"/>
            <a:ext cx="173842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description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8" idx="3"/>
          </p:cNvCxnSpPr>
          <p:nvPr/>
        </p:nvCxnSpPr>
        <p:spPr>
          <a:xfrm>
            <a:off x="9419771" y="2081214"/>
            <a:ext cx="1016000" cy="2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798671" y="2346325"/>
            <a:ext cx="1458467" cy="1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5" idx="0"/>
          </p:cNvCxnSpPr>
          <p:nvPr/>
        </p:nvCxnSpPr>
        <p:spPr>
          <a:xfrm>
            <a:off x="9086585" y="2424023"/>
            <a:ext cx="147375" cy="30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863539" y="3967390"/>
            <a:ext cx="1214608" cy="61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281255" y="3745002"/>
            <a:ext cx="7803" cy="35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1"/>
            <a:endCxn id="23" idx="6"/>
          </p:cNvCxnSpPr>
          <p:nvPr/>
        </p:nvCxnSpPr>
        <p:spPr>
          <a:xfrm flipH="1">
            <a:off x="7004287" y="5387921"/>
            <a:ext cx="1255848" cy="99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9" idx="2"/>
          </p:cNvCxnSpPr>
          <p:nvPr/>
        </p:nvCxnSpPr>
        <p:spPr>
          <a:xfrm>
            <a:off x="9419771" y="584512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20" idx="7"/>
          </p:cNvCxnSpPr>
          <p:nvPr/>
        </p:nvCxnSpPr>
        <p:spPr>
          <a:xfrm flipH="1">
            <a:off x="8426340" y="5682342"/>
            <a:ext cx="466380" cy="76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248229" y="4102099"/>
            <a:ext cx="273834" cy="99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930400" y="4303486"/>
            <a:ext cx="0" cy="155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27" idx="1"/>
          </p:cNvCxnSpPr>
          <p:nvPr/>
        </p:nvCxnSpPr>
        <p:spPr>
          <a:xfrm>
            <a:off x="2217962" y="4303486"/>
            <a:ext cx="672218" cy="168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675162" y="4303486"/>
            <a:ext cx="1013190" cy="95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8" idx="1"/>
          </p:cNvCxnSpPr>
          <p:nvPr/>
        </p:nvCxnSpPr>
        <p:spPr>
          <a:xfrm flipH="1" flipV="1">
            <a:off x="2648951" y="3980996"/>
            <a:ext cx="1298792" cy="5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34343" y="3448948"/>
            <a:ext cx="121460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scheduling</a:t>
            </a:r>
            <a:endParaRPr lang="en-US" dirty="0"/>
          </a:p>
        </p:txBody>
      </p:sp>
      <p:sp>
        <p:nvSpPr>
          <p:cNvPr id="39" name="Diamond 38"/>
          <p:cNvSpPr/>
          <p:nvPr/>
        </p:nvSpPr>
        <p:spPr>
          <a:xfrm>
            <a:off x="4830872" y="1907549"/>
            <a:ext cx="1948544" cy="139326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requirement 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193226" y="180305"/>
            <a:ext cx="11851788" cy="74111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E-R Diagram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953093" y="3420173"/>
            <a:ext cx="910446" cy="55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9" idx="1"/>
            <a:endCxn id="28" idx="3"/>
          </p:cNvCxnSpPr>
          <p:nvPr/>
        </p:nvCxnSpPr>
        <p:spPr>
          <a:xfrm flipH="1" flipV="1">
            <a:off x="6358153" y="4035876"/>
            <a:ext cx="2505386" cy="238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9" idx="2"/>
            <a:endCxn id="19" idx="0"/>
          </p:cNvCxnSpPr>
          <p:nvPr/>
        </p:nvCxnSpPr>
        <p:spPr>
          <a:xfrm flipH="1">
            <a:off x="9419771" y="4581524"/>
            <a:ext cx="51072" cy="349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3"/>
          </p:cNvCxnSpPr>
          <p:nvPr/>
        </p:nvCxnSpPr>
        <p:spPr>
          <a:xfrm>
            <a:off x="10579407" y="5387921"/>
            <a:ext cx="379152" cy="162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9" idx="3"/>
            <a:endCxn id="16" idx="3"/>
          </p:cNvCxnSpPr>
          <p:nvPr/>
        </p:nvCxnSpPr>
        <p:spPr>
          <a:xfrm flipV="1">
            <a:off x="10078147" y="3712375"/>
            <a:ext cx="704380" cy="56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9" idx="5"/>
          </p:cNvCxnSpPr>
          <p:nvPr/>
        </p:nvCxnSpPr>
        <p:spPr>
          <a:xfrm flipH="1" flipV="1">
            <a:off x="7433203" y="1078033"/>
            <a:ext cx="843190" cy="675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321" y="759854"/>
            <a:ext cx="10515600" cy="535271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Requirement analysis</a:t>
            </a:r>
          </a:p>
          <a:p>
            <a:pPr marL="0" indent="0">
              <a:buNone/>
            </a:pPr>
            <a:endParaRPr lang="en-US" sz="3200" b="1" dirty="0" smtClean="0"/>
          </a:p>
          <a:p>
            <a:r>
              <a:rPr lang="en-US" dirty="0" smtClean="0"/>
              <a:t>FRONT END</a:t>
            </a:r>
            <a:r>
              <a:rPr lang="en-US" dirty="0"/>
              <a:t>			 : 	HTML , PHP</a:t>
            </a:r>
          </a:p>
          <a:p>
            <a:r>
              <a:rPr lang="en-US" dirty="0" smtClean="0"/>
              <a:t>BACK END                                    :          </a:t>
            </a:r>
            <a:r>
              <a:rPr lang="en-US" dirty="0"/>
              <a:t>MYSQL   </a:t>
            </a:r>
          </a:p>
          <a:p>
            <a:r>
              <a:rPr lang="en-US" dirty="0"/>
              <a:t>Client Side Script		</a:t>
            </a:r>
            <a:r>
              <a:rPr lang="en-US" dirty="0" smtClean="0"/>
              <a:t>            : </a:t>
            </a:r>
            <a:r>
              <a:rPr lang="en-US" dirty="0"/>
              <a:t>	JavaScript</a:t>
            </a:r>
          </a:p>
          <a:p>
            <a:r>
              <a:rPr lang="en-US" dirty="0" smtClean="0"/>
              <a:t>Style Sheet</a:t>
            </a:r>
            <a:r>
              <a:rPr lang="en-US" dirty="0"/>
              <a:t>		          </a:t>
            </a:r>
            <a:r>
              <a:rPr lang="en-US" dirty="0" smtClean="0"/>
              <a:t>  : </a:t>
            </a:r>
            <a:r>
              <a:rPr lang="en-US" dirty="0"/>
              <a:t>	</a:t>
            </a:r>
            <a:r>
              <a:rPr lang="en-US" dirty="0" smtClean="0"/>
              <a:t>CSS3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5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5"/>
            <a:ext cx="10515600" cy="114304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                                          </a:t>
            </a:r>
            <a:br>
              <a:rPr lang="en-US" sz="3200" b="1" dirty="0" smtClean="0"/>
            </a:br>
            <a:r>
              <a:rPr lang="en-US" sz="3200" b="1" dirty="0"/>
              <a:t> </a:t>
            </a:r>
            <a:r>
              <a:rPr lang="en-US" sz="3200" b="1" dirty="0" smtClean="0"/>
              <a:t>                                       </a:t>
            </a:r>
            <a:r>
              <a:rPr lang="en-US" sz="3200" b="1" dirty="0" smtClean="0">
                <a:latin typeface="+mn-lt"/>
              </a:rPr>
              <a:t>Testing plans</a:t>
            </a:r>
            <a:br>
              <a:rPr lang="en-US" sz="3200" b="1" dirty="0" smtClean="0">
                <a:latin typeface="+mn-lt"/>
              </a:rPr>
            </a:br>
            <a:r>
              <a:rPr lang="en-US" sz="3200" b="1" dirty="0">
                <a:latin typeface="+mn-lt"/>
              </a:rPr>
              <a:t/>
            </a:r>
            <a:br>
              <a:rPr lang="en-US" sz="3200" b="1" dirty="0">
                <a:latin typeface="+mn-lt"/>
              </a:rPr>
            </a:b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867" y="131047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Testing </a:t>
            </a:r>
            <a:r>
              <a:rPr lang="en-US" dirty="0"/>
              <a:t>is a set of activities that can be planned in advance and conducted systematically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7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Conclusion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track system manages the operation of the employee work system.</a:t>
            </a:r>
          </a:p>
          <a:p>
            <a:r>
              <a:rPr lang="en-US" dirty="0"/>
              <a:t>The project status can be easily tracked with the help of the web based application with centralized web based server. </a:t>
            </a:r>
          </a:p>
          <a:p>
            <a:r>
              <a:rPr lang="en-US" dirty="0"/>
              <a:t>The chart report with the metrics can be managed ,with easy to measure the project system.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7" y="383190"/>
            <a:ext cx="10515600" cy="55926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r>
              <a:rPr lang="en-US" sz="6000" dirty="0" smtClean="0"/>
              <a:t>                     Any Queries?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26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600" b="1" dirty="0" smtClean="0"/>
              <a:t>Abstract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Monitoring Tracking, and Controlling</a:t>
            </a:r>
            <a:r>
              <a:rPr lang="en-US" dirty="0"/>
              <a:t>  system provides a highly-standardized , automated technique of project management, </a:t>
            </a:r>
            <a:r>
              <a:rPr lang="en-US" b="1" dirty="0"/>
              <a:t>planning management and budget</a:t>
            </a:r>
            <a:r>
              <a:rPr lang="en-US" dirty="0"/>
              <a:t> across a diverse group of activities of employees. </a:t>
            </a:r>
          </a:p>
          <a:p>
            <a:r>
              <a:rPr lang="en-US" dirty="0"/>
              <a:t>This system oversees all the tasks and metrics necessary to ensure that the approved and authorized </a:t>
            </a:r>
            <a:r>
              <a:rPr lang="en-US" b="1" dirty="0"/>
              <a:t>project</a:t>
            </a:r>
            <a:r>
              <a:rPr lang="en-US" dirty="0"/>
              <a:t> is within scope, on time, and on budget so that the </a:t>
            </a:r>
            <a:r>
              <a:rPr lang="en-US" b="1" dirty="0"/>
              <a:t>project</a:t>
            </a:r>
            <a:r>
              <a:rPr lang="en-US" dirty="0"/>
              <a:t> proceeds with minimal risk.</a:t>
            </a:r>
          </a:p>
          <a:p>
            <a:r>
              <a:rPr lang="en-US" i="1" dirty="0"/>
              <a:t>Monitoring </a:t>
            </a:r>
            <a:r>
              <a:rPr lang="en-US" dirty="0"/>
              <a:t>of each project progress status as compared to the planned project progress.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you!  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ork time management system</a:t>
            </a:r>
            <a:endParaRPr lang="en-US" dirty="0" smtClean="0"/>
          </a:p>
          <a:p>
            <a:r>
              <a:rPr lang="en-US" dirty="0" smtClean="0"/>
              <a:t> WTM </a:t>
            </a:r>
            <a:r>
              <a:rPr lang="en-US" dirty="0"/>
              <a:t>is an application presenting an example of usage popular and open Web technologies accessible on the Internet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Web technologies used in the application are divided in two main groups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The architecture of the WTM application is based on the MVC design pattern (model, view, controller), which provides a division of the project on a layer of view, layer of view and layer of controller. Such a division supports ease of further modification and improvement of functionality.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8" y="605306"/>
            <a:ext cx="11379558" cy="600155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Analytical expense management system</a:t>
            </a:r>
          </a:p>
          <a:p>
            <a:r>
              <a:rPr lang="en-US" dirty="0"/>
              <a:t>Although the development of communication technologies </a:t>
            </a:r>
            <a:r>
              <a:rPr lang="en-US" dirty="0" smtClean="0"/>
              <a:t> </a:t>
            </a:r>
            <a:r>
              <a:rPr lang="en-US" dirty="0"/>
              <a:t>allowed the elaboration of multiple users' Web applications (e.g. information storage), there are still many improvements on many applications to be done and uncovered areas. </a:t>
            </a:r>
            <a:endParaRPr lang="en-US" dirty="0" smtClean="0"/>
          </a:p>
          <a:p>
            <a:r>
              <a:rPr lang="en-US" dirty="0" smtClean="0"/>
              <a:t>Expense </a:t>
            </a:r>
            <a:r>
              <a:rPr lang="en-US" dirty="0"/>
              <a:t>management systems on Web application area are still in their infancy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Expense management software is widely spread in companies and most of time supported by their intranet. </a:t>
            </a:r>
          </a:p>
        </p:txBody>
      </p:sp>
    </p:spTree>
    <p:extLst>
      <p:ext uri="{BB962C8B-B14F-4D97-AF65-F5344CB8AC3E}">
        <p14:creationId xmlns:p14="http://schemas.microsoft.com/office/powerpoint/2010/main" val="4587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 smtClean="0"/>
              <a:t>Client module</a:t>
            </a:r>
          </a:p>
          <a:p>
            <a:pPr lvl="0"/>
            <a:r>
              <a:rPr lang="en-US" sz="3200" dirty="0" smtClean="0"/>
              <a:t>Admin module</a:t>
            </a:r>
          </a:p>
          <a:p>
            <a:pPr lvl="0"/>
            <a:r>
              <a:rPr lang="en-US" sz="3200" dirty="0" smtClean="0"/>
              <a:t>Project module</a:t>
            </a:r>
          </a:p>
          <a:p>
            <a:pPr lvl="0"/>
            <a:r>
              <a:rPr lang="en-US" sz="3200" dirty="0" smtClean="0"/>
              <a:t>Employee module</a:t>
            </a:r>
          </a:p>
          <a:p>
            <a:pPr lvl="0"/>
            <a:r>
              <a:rPr lang="en-US" sz="3200" dirty="0" smtClean="0"/>
              <a:t>Project scheduling</a:t>
            </a:r>
          </a:p>
          <a:p>
            <a:pPr lvl="0"/>
            <a:r>
              <a:rPr lang="en-US" sz="3200" dirty="0" smtClean="0"/>
              <a:t>Time tracking</a:t>
            </a:r>
            <a:endParaRPr lang="en-US" sz="3200" dirty="0"/>
          </a:p>
          <a:p>
            <a:r>
              <a:rPr lang="en-US" dirty="0" smtClean="0"/>
              <a:t>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1063687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</a:t>
            </a:r>
            <a:r>
              <a:rPr lang="en-US" sz="3200" dirty="0" smtClean="0"/>
              <a:t>Admin login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6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                         Admin dashboard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1" y="1503336"/>
            <a:ext cx="11158780" cy="50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531</Words>
  <Application>Microsoft Office PowerPoint</Application>
  <PresentationFormat>Widescreen</PresentationFormat>
  <Paragraphs>101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                              Efficient Web-based Software Project Monitoring, Tracking and Control System </vt:lpstr>
      <vt:lpstr>  Problem statement   </vt:lpstr>
      <vt:lpstr>  Abstract</vt:lpstr>
      <vt:lpstr>Literature survey</vt:lpstr>
      <vt:lpstr>PowerPoint Presentation</vt:lpstr>
      <vt:lpstr>Modules</vt:lpstr>
      <vt:lpstr>                           Home page</vt:lpstr>
      <vt:lpstr>                             Admin login</vt:lpstr>
      <vt:lpstr>                          Admin dashboard</vt:lpstr>
      <vt:lpstr>                                              Client details</vt:lpstr>
      <vt:lpstr>                                         Add client details</vt:lpstr>
      <vt:lpstr>                                            Project</vt:lpstr>
      <vt:lpstr>                                              Employee</vt:lpstr>
      <vt:lpstr>                                        Add new employee</vt:lpstr>
      <vt:lpstr>                                           Employee login</vt:lpstr>
      <vt:lpstr>Employee Details</vt:lpstr>
      <vt:lpstr>                                           Employee Report</vt:lpstr>
      <vt:lpstr>Table Design           Admin</vt:lpstr>
      <vt:lpstr>Table Design  Client table </vt:lpstr>
      <vt:lpstr>Project Table</vt:lpstr>
      <vt:lpstr>Employee Table</vt:lpstr>
      <vt:lpstr>PowerPoint Presentation</vt:lpstr>
      <vt:lpstr>PowerPoint Presentation</vt:lpstr>
      <vt:lpstr>Class Diagram</vt:lpstr>
      <vt:lpstr>PowerPoint Presentation</vt:lpstr>
      <vt:lpstr>PowerPoint Presentation</vt:lpstr>
      <vt:lpstr>                                                                                   Testing plans  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Web-based Software Project Monitoring, Tracking and Control System</dc:title>
  <dc:creator>HOME</dc:creator>
  <cp:lastModifiedBy>HOME</cp:lastModifiedBy>
  <cp:revision>174</cp:revision>
  <dcterms:created xsi:type="dcterms:W3CDTF">2019-01-11T08:03:34Z</dcterms:created>
  <dcterms:modified xsi:type="dcterms:W3CDTF">2019-03-03T22:38:56Z</dcterms:modified>
</cp:coreProperties>
</file>