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72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23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8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22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7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2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3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8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436" y="758952"/>
            <a:ext cx="7646324" cy="2593848"/>
          </a:xfrm>
        </p:spPr>
        <p:txBody>
          <a:bodyPr>
            <a:normAutofit/>
          </a:bodyPr>
          <a:lstStyle/>
          <a:p>
            <a:pPr algn="ctr"/>
            <a:r>
              <a:rPr b="1" dirty="0"/>
              <a:t>Hotel Management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460270"/>
          </a:xfrm>
        </p:spPr>
        <p:txBody>
          <a:bodyPr/>
          <a:lstStyle/>
          <a:p>
            <a:r>
              <a:rPr dirty="0"/>
              <a:t>A Python-based Hotel and User Management System with MySQL </a:t>
            </a:r>
            <a:r>
              <a:rPr dirty="0" smtClean="0"/>
              <a:t>Integration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Class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65300"/>
            <a:ext cx="777287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50" dirty="0"/>
              <a:t> INSERT INTO Hotels (name, </a:t>
            </a:r>
            <a:r>
              <a:rPr lang="en-IN" sz="1050" dirty="0" err="1"/>
              <a:t>roomAvl</a:t>
            </a:r>
            <a:r>
              <a:rPr lang="en-IN" sz="1050" dirty="0"/>
              <a:t>, location, rating, </a:t>
            </a:r>
            <a:r>
              <a:rPr lang="en-IN" sz="1050" dirty="0" err="1"/>
              <a:t>pricePr</a:t>
            </a:r>
            <a:r>
              <a:rPr lang="en-IN" sz="1050" dirty="0"/>
              <a:t>) VALUES (%s, %s, %s, %s, %s)</a:t>
            </a:r>
          </a:p>
          <a:p>
            <a:pPr marL="0" indent="0">
              <a:buNone/>
            </a:pPr>
            <a:r>
              <a:rPr lang="en-IN" sz="1050" dirty="0"/>
              <a:t>                """,\    (hotel.name, </a:t>
            </a:r>
            <a:r>
              <a:rPr lang="en-IN" sz="1050" dirty="0" err="1"/>
              <a:t>hotel.roomAvl</a:t>
            </a:r>
            <a:r>
              <a:rPr lang="en-IN" sz="1050" dirty="0"/>
              <a:t>, </a:t>
            </a:r>
            <a:r>
              <a:rPr lang="en-IN" sz="1050" dirty="0" err="1"/>
              <a:t>hotel.location</a:t>
            </a:r>
            <a:r>
              <a:rPr lang="en-IN" sz="1050" dirty="0"/>
              <a:t>, </a:t>
            </a:r>
            <a:r>
              <a:rPr lang="en-IN" sz="1050" dirty="0" err="1"/>
              <a:t>hotel.rating</a:t>
            </a:r>
            <a:r>
              <a:rPr lang="en-IN" sz="1050" dirty="0"/>
              <a:t>, </a:t>
            </a:r>
            <a:r>
              <a:rPr lang="en-IN" sz="1050" dirty="0" err="1"/>
              <a:t>hotel.pricePr</a:t>
            </a:r>
            <a:r>
              <a:rPr lang="en-IN" sz="1050" dirty="0"/>
              <a:t>))</a:t>
            </a:r>
          </a:p>
          <a:p>
            <a:pPr marL="0" indent="0">
              <a:buNone/>
            </a:pPr>
            <a:r>
              <a:rPr lang="en-IN" sz="1050" dirty="0"/>
              <a:t>            </a:t>
            </a:r>
            <a:r>
              <a:rPr lang="en-IN" sz="1050" dirty="0" err="1"/>
              <a:t>self.connection.commit</a:t>
            </a:r>
            <a:r>
              <a:rPr lang="en-IN" sz="1050" dirty="0"/>
              <a:t>()</a:t>
            </a:r>
          </a:p>
          <a:p>
            <a:pPr marL="0" indent="0">
              <a:buNone/>
            </a:pPr>
            <a:r>
              <a:rPr lang="en-IN" sz="1050" dirty="0"/>
              <a:t>        except Error as e:</a:t>
            </a:r>
          </a:p>
          <a:p>
            <a:pPr marL="0" indent="0">
              <a:buNone/>
            </a:pPr>
            <a:r>
              <a:rPr lang="en-IN" sz="1050" dirty="0"/>
              <a:t>            print(</a:t>
            </a:r>
            <a:r>
              <a:rPr lang="en-IN" sz="1050" dirty="0" err="1"/>
              <a:t>f'Error</a:t>
            </a:r>
            <a:r>
              <a:rPr lang="en-IN" sz="1050" dirty="0"/>
              <a:t> inserting hotel data: {e}')</a:t>
            </a:r>
          </a:p>
          <a:p>
            <a:pPr marL="0" indent="0">
              <a:buNone/>
            </a:pPr>
            <a:endParaRPr lang="en-IN" sz="1050" dirty="0"/>
          </a:p>
          <a:p>
            <a:pPr marL="0" indent="0">
              <a:buNone/>
            </a:pPr>
            <a:r>
              <a:rPr lang="en-IN" sz="1050" dirty="0"/>
              <a:t>    </a:t>
            </a:r>
            <a:r>
              <a:rPr lang="en-IN" sz="1050" dirty="0" err="1"/>
              <a:t>def</a:t>
            </a:r>
            <a:r>
              <a:rPr lang="en-IN" sz="1050" dirty="0"/>
              <a:t> </a:t>
            </a:r>
            <a:r>
              <a:rPr lang="en-IN" sz="1050" dirty="0" err="1"/>
              <a:t>insert_user</a:t>
            </a:r>
            <a:r>
              <a:rPr lang="en-IN" sz="1050" dirty="0"/>
              <a:t>(self, user, </a:t>
            </a:r>
            <a:r>
              <a:rPr lang="en-IN" sz="1050" dirty="0" err="1"/>
              <a:t>hotel_name</a:t>
            </a:r>
            <a:r>
              <a:rPr lang="en-IN" sz="1050" dirty="0"/>
              <a:t>):</a:t>
            </a:r>
          </a:p>
          <a:p>
            <a:pPr marL="0" indent="0">
              <a:buNone/>
            </a:pPr>
            <a:r>
              <a:rPr lang="en-IN" sz="1050" dirty="0"/>
              <a:t>        try:</a:t>
            </a:r>
          </a:p>
          <a:p>
            <a:pPr marL="0" indent="0">
              <a:buNone/>
            </a:pPr>
            <a:r>
              <a:rPr lang="en-IN" sz="1050" dirty="0"/>
              <a:t>            </a:t>
            </a:r>
            <a:r>
              <a:rPr lang="en-IN" sz="1050" dirty="0" err="1"/>
              <a:t>self.cursor.execute</a:t>
            </a:r>
            <a:r>
              <a:rPr lang="en-IN" sz="1050" dirty="0"/>
              <a:t>(</a:t>
            </a:r>
          </a:p>
          <a:p>
            <a:pPr marL="0" indent="0">
              <a:buNone/>
            </a:pPr>
            <a:r>
              <a:rPr lang="en-IN" sz="1050" dirty="0"/>
              <a:t>                """</a:t>
            </a:r>
          </a:p>
          <a:p>
            <a:pPr marL="0" indent="0">
              <a:buNone/>
            </a:pPr>
            <a:r>
              <a:rPr lang="en-IN" sz="1050" dirty="0"/>
              <a:t>                INSERT INTO Users (</a:t>
            </a:r>
            <a:r>
              <a:rPr lang="en-IN" sz="1050" dirty="0" err="1"/>
              <a:t>uname</a:t>
            </a:r>
            <a:r>
              <a:rPr lang="en-IN" sz="1050" dirty="0"/>
              <a:t>, </a:t>
            </a:r>
            <a:r>
              <a:rPr lang="en-IN" sz="1050" dirty="0" err="1"/>
              <a:t>uId</a:t>
            </a:r>
            <a:r>
              <a:rPr lang="en-IN" sz="1050" dirty="0"/>
              <a:t>, cost, </a:t>
            </a:r>
            <a:r>
              <a:rPr lang="en-IN" sz="1050" dirty="0" err="1"/>
              <a:t>hotel_name</a:t>
            </a:r>
            <a:r>
              <a:rPr lang="en-IN" sz="1050" dirty="0"/>
              <a:t>) VALUES (%s, %s, %s, %s)</a:t>
            </a:r>
          </a:p>
          <a:p>
            <a:pPr marL="0" indent="0">
              <a:buNone/>
            </a:pPr>
            <a:r>
              <a:rPr lang="en-IN" sz="1050" dirty="0"/>
              <a:t>                """,\    (user.name, </a:t>
            </a:r>
            <a:r>
              <a:rPr lang="en-IN" sz="1050" dirty="0" err="1"/>
              <a:t>user.uId</a:t>
            </a:r>
            <a:r>
              <a:rPr lang="en-IN" sz="1050" dirty="0"/>
              <a:t>, </a:t>
            </a:r>
            <a:r>
              <a:rPr lang="en-IN" sz="1050" dirty="0" err="1"/>
              <a:t>user.cost</a:t>
            </a:r>
            <a:r>
              <a:rPr lang="en-IN" sz="1050" dirty="0"/>
              <a:t>, </a:t>
            </a:r>
            <a:r>
              <a:rPr lang="en-IN" sz="1050" dirty="0" err="1"/>
              <a:t>hotel_name</a:t>
            </a:r>
            <a:r>
              <a:rPr lang="en-IN" sz="1050" dirty="0"/>
              <a:t>))</a:t>
            </a:r>
          </a:p>
          <a:p>
            <a:pPr marL="0" indent="0">
              <a:buNone/>
            </a:pPr>
            <a:r>
              <a:rPr lang="en-IN" sz="1050" dirty="0"/>
              <a:t>            </a:t>
            </a:r>
            <a:r>
              <a:rPr lang="en-IN" sz="1050" dirty="0" err="1"/>
              <a:t>self.connection.commit</a:t>
            </a:r>
            <a:r>
              <a:rPr lang="en-IN" sz="1050" dirty="0"/>
              <a:t>()</a:t>
            </a:r>
          </a:p>
          <a:p>
            <a:pPr marL="0" indent="0">
              <a:buNone/>
            </a:pPr>
            <a:r>
              <a:rPr lang="en-IN" sz="1050" dirty="0"/>
              <a:t>        except Error as e:</a:t>
            </a:r>
          </a:p>
          <a:p>
            <a:pPr marL="0" indent="0">
              <a:buNone/>
            </a:pPr>
            <a:r>
              <a:rPr lang="en-IN" sz="1050" dirty="0"/>
              <a:t>            print(</a:t>
            </a:r>
            <a:r>
              <a:rPr lang="en-IN" sz="1050" dirty="0" err="1"/>
              <a:t>f'Error</a:t>
            </a:r>
            <a:r>
              <a:rPr lang="en-IN" sz="1050" dirty="0"/>
              <a:t> inserting user data: {e}')</a:t>
            </a:r>
          </a:p>
          <a:p>
            <a:pPr marL="0" indent="0">
              <a:buNone/>
            </a:pPr>
            <a:r>
              <a:rPr sz="1050" dirty="0" smtClean="0"/>
              <a:t>    </a:t>
            </a:r>
            <a:endParaRPr lang="en-US" sz="105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Class (Part </a:t>
            </a:r>
            <a:r>
              <a:rPr lang="en-US" dirty="0" smtClean="0"/>
              <a:t>5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214695"/>
            <a:ext cx="7772870" cy="4351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50" dirty="0"/>
              <a:t> </a:t>
            </a:r>
            <a:r>
              <a:rPr lang="en-IN" sz="1050" dirty="0" err="1"/>
              <a:t>def</a:t>
            </a:r>
            <a:r>
              <a:rPr lang="en-IN" sz="1050" dirty="0"/>
              <a:t> </a:t>
            </a:r>
            <a:r>
              <a:rPr lang="en-IN" sz="1050" dirty="0" err="1"/>
              <a:t>fetch_users</a:t>
            </a:r>
            <a:r>
              <a:rPr lang="en-IN" sz="1050" dirty="0"/>
              <a:t>(self):</a:t>
            </a:r>
          </a:p>
          <a:p>
            <a:pPr marL="0" indent="0">
              <a:buNone/>
            </a:pPr>
            <a:r>
              <a:rPr lang="en-IN" sz="1050" dirty="0"/>
              <a:t>        try:</a:t>
            </a:r>
          </a:p>
          <a:p>
            <a:pPr marL="0" indent="0">
              <a:buNone/>
            </a:pPr>
            <a:r>
              <a:rPr lang="en-IN" sz="1050" dirty="0"/>
              <a:t>            </a:t>
            </a:r>
            <a:r>
              <a:rPr lang="en-IN" sz="1050" dirty="0" err="1"/>
              <a:t>self.cursor.execute</a:t>
            </a:r>
            <a:r>
              <a:rPr lang="en-IN" sz="1050" dirty="0"/>
              <a:t>("SELECT * FROM Users")</a:t>
            </a:r>
          </a:p>
          <a:p>
            <a:pPr marL="0" indent="0">
              <a:buNone/>
            </a:pPr>
            <a:r>
              <a:rPr lang="en-IN" sz="1050" dirty="0"/>
              <a:t>            return </a:t>
            </a:r>
            <a:r>
              <a:rPr lang="en-IN" sz="1050" dirty="0" err="1"/>
              <a:t>self.cursor.fetchall</a:t>
            </a:r>
            <a:r>
              <a:rPr lang="en-IN" sz="1050" dirty="0"/>
              <a:t>()</a:t>
            </a:r>
          </a:p>
          <a:p>
            <a:pPr marL="0" indent="0">
              <a:buNone/>
            </a:pPr>
            <a:r>
              <a:rPr lang="en-IN" sz="1050" dirty="0"/>
              <a:t>        except Error as e:</a:t>
            </a:r>
          </a:p>
          <a:p>
            <a:pPr marL="0" indent="0">
              <a:buNone/>
            </a:pPr>
            <a:r>
              <a:rPr lang="en-IN" sz="1050" dirty="0"/>
              <a:t>            print(</a:t>
            </a:r>
            <a:r>
              <a:rPr lang="en-IN" sz="1050" dirty="0" err="1"/>
              <a:t>f'Error</a:t>
            </a:r>
            <a:r>
              <a:rPr lang="en-IN" sz="1050" dirty="0"/>
              <a:t> fetching users: {e}')</a:t>
            </a:r>
          </a:p>
          <a:p>
            <a:pPr marL="0" indent="0">
              <a:buNone/>
            </a:pPr>
            <a:r>
              <a:rPr lang="en-IN" sz="1050" dirty="0"/>
              <a:t>            return []</a:t>
            </a:r>
          </a:p>
          <a:p>
            <a:pPr marL="0" indent="0">
              <a:buNone/>
            </a:pPr>
            <a:endParaRPr lang="en-IN" sz="1050" dirty="0"/>
          </a:p>
          <a:p>
            <a:pPr marL="0" indent="0">
              <a:buNone/>
            </a:pPr>
            <a:r>
              <a:rPr lang="en-IN" sz="1050" dirty="0"/>
              <a:t>    </a:t>
            </a:r>
            <a:r>
              <a:rPr lang="en-IN" sz="1050" dirty="0" err="1"/>
              <a:t>def</a:t>
            </a:r>
            <a:r>
              <a:rPr lang="en-IN" sz="1050" dirty="0"/>
              <a:t> close(self):</a:t>
            </a:r>
          </a:p>
          <a:p>
            <a:pPr marL="0" indent="0">
              <a:buNone/>
            </a:pPr>
            <a:r>
              <a:rPr lang="en-IN" sz="1050" dirty="0"/>
              <a:t>        if </a:t>
            </a:r>
            <a:r>
              <a:rPr lang="en-IN" sz="1050" dirty="0" err="1"/>
              <a:t>self.connection.is_connected</a:t>
            </a:r>
            <a:r>
              <a:rPr lang="en-IN" sz="1050" dirty="0"/>
              <a:t>():</a:t>
            </a:r>
          </a:p>
          <a:p>
            <a:pPr marL="0" indent="0">
              <a:buNone/>
            </a:pPr>
            <a:r>
              <a:rPr lang="en-IN" sz="1050" dirty="0"/>
              <a:t>            </a:t>
            </a:r>
            <a:r>
              <a:rPr lang="en-IN" sz="1050" dirty="0" err="1"/>
              <a:t>self.cursor.close</a:t>
            </a:r>
            <a:r>
              <a:rPr lang="en-IN" sz="1050" dirty="0"/>
              <a:t>()</a:t>
            </a:r>
          </a:p>
          <a:p>
            <a:pPr marL="0" indent="0">
              <a:buNone/>
            </a:pPr>
            <a:r>
              <a:rPr lang="en-IN" sz="1050" dirty="0"/>
              <a:t>            </a:t>
            </a:r>
            <a:r>
              <a:rPr lang="en-IN" sz="1050" dirty="0" err="1"/>
              <a:t>self.connection.close</a:t>
            </a:r>
            <a:r>
              <a:rPr lang="en-IN" sz="1050" dirty="0"/>
              <a:t>()</a:t>
            </a:r>
          </a:p>
          <a:p>
            <a:pPr marL="0" indent="0">
              <a:buNone/>
            </a:pPr>
            <a:r>
              <a:rPr sz="1050" dirty="0" smtClean="0"/>
              <a:t>    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7306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Utility Functions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148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b="1" dirty="0" smtClean="0"/>
              <a:t>#function to sort the Hotels by Name</a:t>
            </a:r>
          </a:p>
          <a:p>
            <a:pPr marL="0" indent="0">
              <a:buNone/>
            </a:pPr>
            <a:r>
              <a:rPr sz="1200" dirty="0" err="1" smtClean="0"/>
              <a:t>def</a:t>
            </a:r>
            <a:r>
              <a:rPr sz="1200" dirty="0" smtClean="0"/>
              <a:t> </a:t>
            </a:r>
            <a:r>
              <a:rPr sz="1200" dirty="0" err="1"/>
              <a:t>PrintHotelData</a:t>
            </a:r>
            <a:r>
              <a:rPr sz="1200" dirty="0"/>
              <a:t>(hotels):</a:t>
            </a:r>
          </a:p>
          <a:p>
            <a:pPr marL="0" indent="0">
              <a:buNone/>
            </a:pPr>
            <a:r>
              <a:rPr sz="1200" dirty="0"/>
              <a:t>    for h in hotels:</a:t>
            </a:r>
          </a:p>
          <a:p>
            <a:pPr marL="0" indent="0">
              <a:buNone/>
            </a:pPr>
            <a:r>
              <a:rPr sz="1200" dirty="0"/>
              <a:t>        print(h)</a:t>
            </a:r>
          </a:p>
          <a:p>
            <a:pPr marL="0" indent="0">
              <a:buNone/>
            </a:pPr>
            <a:endParaRPr sz="1200" dirty="0"/>
          </a:p>
          <a:p>
            <a:pPr marL="0" indent="0">
              <a:buNone/>
            </a:pPr>
            <a:r>
              <a:rPr sz="1200" dirty="0" err="1"/>
              <a:t>def</a:t>
            </a:r>
            <a:r>
              <a:rPr sz="1200" dirty="0"/>
              <a:t> </a:t>
            </a:r>
            <a:r>
              <a:rPr sz="1200" dirty="0" err="1"/>
              <a:t>SortHotelByName</a:t>
            </a:r>
            <a:r>
              <a:rPr sz="1200" dirty="0"/>
              <a:t>(hotels):</a:t>
            </a:r>
          </a:p>
          <a:p>
            <a:pPr marL="0" indent="0">
              <a:buNone/>
            </a:pPr>
            <a:r>
              <a:rPr sz="1200" dirty="0"/>
              <a:t>    print('SORT BY NAME:')</a:t>
            </a:r>
          </a:p>
          <a:p>
            <a:pPr marL="0" indent="0">
              <a:buNone/>
            </a:pPr>
            <a:r>
              <a:rPr sz="1200" dirty="0"/>
              <a:t>    </a:t>
            </a:r>
            <a:r>
              <a:rPr sz="1200" dirty="0" err="1"/>
              <a:t>Hotel.sortByName</a:t>
            </a:r>
            <a:r>
              <a:rPr sz="1200" dirty="0"/>
              <a:t>()</a:t>
            </a:r>
          </a:p>
          <a:p>
            <a:pPr marL="0" indent="0">
              <a:buNone/>
            </a:pPr>
            <a:r>
              <a:rPr sz="1200" dirty="0"/>
              <a:t>    </a:t>
            </a:r>
            <a:r>
              <a:rPr sz="1200" dirty="0" err="1"/>
              <a:t>hotels.sort</a:t>
            </a:r>
            <a:r>
              <a:rPr sz="1200" dirty="0"/>
              <a:t>()</a:t>
            </a:r>
          </a:p>
          <a:p>
            <a:pPr marL="0" indent="0">
              <a:buNone/>
            </a:pPr>
            <a:r>
              <a:rPr sz="1200" dirty="0"/>
              <a:t>    </a:t>
            </a:r>
            <a:r>
              <a:rPr sz="1200" dirty="0" err="1"/>
              <a:t>PrintHotelData</a:t>
            </a:r>
            <a:r>
              <a:rPr sz="1200" dirty="0"/>
              <a:t>(hotels)</a:t>
            </a:r>
          </a:p>
          <a:p>
            <a:pPr marL="0" indent="0">
              <a:buNone/>
            </a:pPr>
            <a:r>
              <a:rPr sz="1200" dirty="0"/>
              <a:t>    print()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Utility Functions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211507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5600" b="1" dirty="0"/>
              <a:t>#function to sort the Hotels by </a:t>
            </a:r>
            <a:r>
              <a:rPr lang="en-US" sz="5600" b="1" dirty="0" smtClean="0"/>
              <a:t>Rating and city</a:t>
            </a:r>
            <a:endParaRPr lang="en-US" sz="5600" dirty="0" smtClean="0"/>
          </a:p>
          <a:p>
            <a:pPr marL="0" indent="0">
              <a:buNone/>
            </a:pPr>
            <a:r>
              <a:rPr sz="4300" dirty="0" err="1" smtClean="0"/>
              <a:t>def</a:t>
            </a:r>
            <a:r>
              <a:rPr sz="4300" dirty="0" smtClean="0"/>
              <a:t> </a:t>
            </a:r>
            <a:r>
              <a:rPr sz="4300" dirty="0" err="1"/>
              <a:t>SortHotelByRating</a:t>
            </a:r>
            <a:r>
              <a:rPr sz="4300" dirty="0"/>
              <a:t>(hotels):</a:t>
            </a:r>
          </a:p>
          <a:p>
            <a:pPr marL="0" indent="0">
              <a:buNone/>
            </a:pPr>
            <a:r>
              <a:rPr sz="4300" dirty="0"/>
              <a:t>    print('SORT BY RATING:')</a:t>
            </a:r>
          </a:p>
          <a:p>
            <a:pPr marL="0" indent="0">
              <a:buNone/>
            </a:pPr>
            <a:r>
              <a:rPr sz="4300" dirty="0"/>
              <a:t>    </a:t>
            </a:r>
            <a:r>
              <a:rPr sz="4300" dirty="0" err="1"/>
              <a:t>Hotel.sortByRate</a:t>
            </a:r>
            <a:r>
              <a:rPr sz="4300" dirty="0"/>
              <a:t>()</a:t>
            </a:r>
          </a:p>
          <a:p>
            <a:pPr marL="0" indent="0">
              <a:buNone/>
            </a:pPr>
            <a:r>
              <a:rPr sz="4300" dirty="0"/>
              <a:t>    </a:t>
            </a:r>
            <a:r>
              <a:rPr sz="4300" dirty="0" err="1"/>
              <a:t>hotels.sort</a:t>
            </a:r>
            <a:r>
              <a:rPr sz="4300" dirty="0"/>
              <a:t>()</a:t>
            </a:r>
          </a:p>
          <a:p>
            <a:pPr marL="0" indent="0">
              <a:buNone/>
            </a:pPr>
            <a:r>
              <a:rPr sz="4300" dirty="0"/>
              <a:t>    </a:t>
            </a:r>
            <a:r>
              <a:rPr sz="4300" dirty="0" err="1"/>
              <a:t>PrintHotelData</a:t>
            </a:r>
            <a:r>
              <a:rPr sz="4300" dirty="0"/>
              <a:t>(hotels)</a:t>
            </a:r>
          </a:p>
          <a:p>
            <a:pPr marL="0" indent="0">
              <a:buNone/>
            </a:pPr>
            <a:r>
              <a:rPr sz="4300" dirty="0"/>
              <a:t>    print()</a:t>
            </a:r>
          </a:p>
          <a:p>
            <a:pPr marL="0" indent="0">
              <a:buNone/>
            </a:pPr>
            <a:endParaRPr sz="4300" dirty="0"/>
          </a:p>
          <a:p>
            <a:pPr marL="0" indent="0">
              <a:buNone/>
            </a:pPr>
            <a:r>
              <a:rPr sz="4300" dirty="0" err="1"/>
              <a:t>def</a:t>
            </a:r>
            <a:r>
              <a:rPr sz="4300" dirty="0"/>
              <a:t> </a:t>
            </a:r>
            <a:r>
              <a:rPr sz="4300" dirty="0" err="1"/>
              <a:t>PrintHotelByCity</a:t>
            </a:r>
            <a:r>
              <a:rPr sz="4300" dirty="0"/>
              <a:t>(s, hotels):</a:t>
            </a:r>
          </a:p>
          <a:p>
            <a:pPr marL="0" indent="0">
              <a:buNone/>
            </a:pPr>
            <a:r>
              <a:rPr sz="4300" dirty="0"/>
              <a:t>    print(</a:t>
            </a:r>
            <a:r>
              <a:rPr sz="4300" dirty="0" err="1"/>
              <a:t>f'HOTELS</a:t>
            </a:r>
            <a:r>
              <a:rPr sz="4300" dirty="0"/>
              <a:t> FOR {s} LOCATION ARE:')</a:t>
            </a:r>
          </a:p>
          <a:p>
            <a:pPr marL="0" indent="0">
              <a:buNone/>
            </a:pPr>
            <a:r>
              <a:rPr sz="4300" dirty="0"/>
              <a:t>    </a:t>
            </a:r>
            <a:r>
              <a:rPr sz="4300" dirty="0" err="1"/>
              <a:t>hotelsByLoc</a:t>
            </a:r>
            <a:r>
              <a:rPr sz="4300" dirty="0"/>
              <a:t> = [h for h in hotels if </a:t>
            </a:r>
            <a:r>
              <a:rPr sz="4300" dirty="0" err="1"/>
              <a:t>h.location</a:t>
            </a:r>
            <a:r>
              <a:rPr sz="4300" dirty="0"/>
              <a:t> == s]</a:t>
            </a:r>
          </a:p>
          <a:p>
            <a:pPr marL="0" indent="0">
              <a:buNone/>
            </a:pPr>
            <a:r>
              <a:rPr sz="4300" dirty="0"/>
              <a:t>    </a:t>
            </a:r>
            <a:r>
              <a:rPr sz="4300" dirty="0" err="1"/>
              <a:t>PrintHotelData</a:t>
            </a:r>
            <a:r>
              <a:rPr sz="4300" dirty="0"/>
              <a:t>(</a:t>
            </a:r>
            <a:r>
              <a:rPr sz="4300" dirty="0" err="1"/>
              <a:t>hotelsByLoc</a:t>
            </a:r>
            <a:r>
              <a:rPr sz="4300" dirty="0"/>
              <a:t>)</a:t>
            </a:r>
          </a:p>
          <a:p>
            <a:pPr marL="0" indent="0">
              <a:buNone/>
            </a:pPr>
            <a:r>
              <a:rPr sz="4300" dirty="0"/>
              <a:t>    print()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Utility Functions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dirty="0" smtClean="0"/>
              <a:t>#Function to sort the data by room availability</a:t>
            </a:r>
          </a:p>
          <a:p>
            <a:pPr marL="0" indent="0">
              <a:buNone/>
            </a:pPr>
            <a:r>
              <a:rPr sz="1050" dirty="0" err="1" smtClean="0"/>
              <a:t>def</a:t>
            </a:r>
            <a:r>
              <a:rPr sz="1050" dirty="0" smtClean="0"/>
              <a:t> </a:t>
            </a:r>
            <a:r>
              <a:rPr sz="1050" dirty="0" err="1"/>
              <a:t>SortByRoomAvailable</a:t>
            </a:r>
            <a:r>
              <a:rPr sz="1050" dirty="0"/>
              <a:t>(hotels):</a:t>
            </a:r>
          </a:p>
          <a:p>
            <a:pPr marL="0" indent="0">
              <a:buNone/>
            </a:pPr>
            <a:r>
              <a:rPr sz="1050" dirty="0"/>
              <a:t>    print('SORT BY ROOM AVAILABLE:')</a:t>
            </a:r>
          </a:p>
          <a:p>
            <a:pPr marL="0" indent="0">
              <a:buNone/>
            </a:pPr>
            <a:r>
              <a:rPr sz="1050" dirty="0"/>
              <a:t>    </a:t>
            </a:r>
            <a:r>
              <a:rPr sz="1050" dirty="0" err="1"/>
              <a:t>Hotel.sortByRoomAvailable</a:t>
            </a:r>
            <a:r>
              <a:rPr sz="1050" dirty="0"/>
              <a:t>()</a:t>
            </a:r>
          </a:p>
          <a:p>
            <a:pPr marL="0" indent="0">
              <a:buNone/>
            </a:pPr>
            <a:r>
              <a:rPr sz="1050" dirty="0"/>
              <a:t>    </a:t>
            </a:r>
            <a:r>
              <a:rPr sz="1050" dirty="0" err="1"/>
              <a:t>hotels.sort</a:t>
            </a:r>
            <a:r>
              <a:rPr sz="1050" dirty="0"/>
              <a:t>()</a:t>
            </a:r>
          </a:p>
          <a:p>
            <a:pPr marL="0" indent="0">
              <a:buNone/>
            </a:pPr>
            <a:r>
              <a:rPr sz="1050" dirty="0"/>
              <a:t>    </a:t>
            </a:r>
            <a:r>
              <a:rPr sz="1050" dirty="0" err="1"/>
              <a:t>PrintHotelData</a:t>
            </a:r>
            <a:r>
              <a:rPr sz="1050" dirty="0"/>
              <a:t>(hotels)</a:t>
            </a:r>
          </a:p>
          <a:p>
            <a:pPr marL="0" indent="0">
              <a:buNone/>
            </a:pPr>
            <a:r>
              <a:rPr sz="1050" dirty="0"/>
              <a:t>    print()</a:t>
            </a:r>
          </a:p>
          <a:p>
            <a:pPr marL="0" indent="0" algn="ctr">
              <a:buNone/>
            </a:pPr>
            <a:r>
              <a:rPr lang="en-US" sz="1400" b="1" dirty="0" smtClean="0"/>
              <a:t>#Getting user data from DB and printing</a:t>
            </a:r>
            <a:endParaRPr sz="1400" b="1" dirty="0"/>
          </a:p>
          <a:p>
            <a:pPr marL="0" indent="0">
              <a:buNone/>
            </a:pPr>
            <a:r>
              <a:rPr sz="1050" dirty="0" err="1"/>
              <a:t>def</a:t>
            </a:r>
            <a:r>
              <a:rPr sz="1050" dirty="0"/>
              <a:t> </a:t>
            </a:r>
            <a:r>
              <a:rPr sz="1050" dirty="0" err="1"/>
              <a:t>SaveAndPrintUserData</a:t>
            </a:r>
            <a:r>
              <a:rPr sz="1050" dirty="0"/>
              <a:t>(</a:t>
            </a:r>
            <a:r>
              <a:rPr sz="1050" dirty="0" err="1"/>
              <a:t>userName</a:t>
            </a:r>
            <a:r>
              <a:rPr sz="1050" dirty="0"/>
              <a:t>, </a:t>
            </a:r>
            <a:r>
              <a:rPr sz="1050" dirty="0" err="1"/>
              <a:t>userId</a:t>
            </a:r>
            <a:r>
              <a:rPr sz="1050" dirty="0"/>
              <a:t>, </a:t>
            </a:r>
            <a:r>
              <a:rPr sz="1050" dirty="0" err="1"/>
              <a:t>bookingCost</a:t>
            </a:r>
            <a:r>
              <a:rPr sz="1050" dirty="0"/>
              <a:t>, hotels, </a:t>
            </a:r>
            <a:r>
              <a:rPr sz="1050" dirty="0" err="1"/>
              <a:t>db</a:t>
            </a:r>
            <a:r>
              <a:rPr sz="1050" dirty="0"/>
              <a:t>):</a:t>
            </a:r>
          </a:p>
          <a:p>
            <a:pPr marL="0" indent="0">
              <a:buNone/>
            </a:pPr>
            <a:r>
              <a:rPr sz="1050" dirty="0"/>
              <a:t>    users = []</a:t>
            </a:r>
          </a:p>
          <a:p>
            <a:pPr marL="0" indent="0">
              <a:buNone/>
            </a:pPr>
            <a:r>
              <a:rPr sz="1050" dirty="0"/>
              <a:t>    for </a:t>
            </a:r>
            <a:r>
              <a:rPr sz="1050" dirty="0" err="1"/>
              <a:t>i</a:t>
            </a:r>
            <a:r>
              <a:rPr sz="1050" dirty="0"/>
              <a:t> in range(3):</a:t>
            </a:r>
          </a:p>
          <a:p>
            <a:pPr marL="0" indent="0">
              <a:buNone/>
            </a:pPr>
            <a:r>
              <a:rPr sz="1050" dirty="0"/>
              <a:t>        u = User(</a:t>
            </a:r>
            <a:r>
              <a:rPr sz="1050" dirty="0" err="1"/>
              <a:t>userName</a:t>
            </a:r>
            <a:r>
              <a:rPr sz="1050" dirty="0"/>
              <a:t>[</a:t>
            </a:r>
            <a:r>
              <a:rPr sz="1050" dirty="0" err="1"/>
              <a:t>i</a:t>
            </a:r>
            <a:r>
              <a:rPr sz="1050" dirty="0"/>
              <a:t>], </a:t>
            </a:r>
            <a:r>
              <a:rPr sz="1050" dirty="0" err="1"/>
              <a:t>userId</a:t>
            </a:r>
            <a:r>
              <a:rPr sz="1050" dirty="0"/>
              <a:t>[</a:t>
            </a:r>
            <a:r>
              <a:rPr sz="1050" dirty="0" err="1"/>
              <a:t>i</a:t>
            </a:r>
            <a:r>
              <a:rPr sz="1050" dirty="0"/>
              <a:t>], </a:t>
            </a:r>
            <a:r>
              <a:rPr sz="1050" dirty="0" err="1"/>
              <a:t>bookingCost</a:t>
            </a:r>
            <a:r>
              <a:rPr sz="1050" dirty="0"/>
              <a:t>[</a:t>
            </a:r>
            <a:r>
              <a:rPr sz="1050" dirty="0" err="1"/>
              <a:t>i</a:t>
            </a:r>
            <a:r>
              <a:rPr sz="1050" dirty="0"/>
              <a:t>])</a:t>
            </a:r>
          </a:p>
          <a:p>
            <a:pPr marL="0" indent="0">
              <a:buNone/>
            </a:pPr>
            <a:r>
              <a:rPr sz="1050" dirty="0"/>
              <a:t>        </a:t>
            </a:r>
            <a:r>
              <a:rPr sz="1050" dirty="0" err="1"/>
              <a:t>users.append</a:t>
            </a:r>
            <a:r>
              <a:rPr sz="1050" dirty="0"/>
              <a:t>(u)</a:t>
            </a:r>
          </a:p>
          <a:p>
            <a:pPr marL="0" indent="0">
              <a:buNone/>
            </a:pPr>
            <a:endParaRPr sz="1050" dirty="0"/>
          </a:p>
          <a:p>
            <a:pPr marL="0" indent="0">
              <a:buNone/>
            </a:pPr>
            <a:r>
              <a:rPr sz="1050" dirty="0"/>
              <a:t>    for </a:t>
            </a:r>
            <a:r>
              <a:rPr sz="1050" dirty="0" err="1"/>
              <a:t>i</a:t>
            </a:r>
            <a:r>
              <a:rPr sz="1050" dirty="0"/>
              <a:t> in range(</a:t>
            </a:r>
            <a:r>
              <a:rPr sz="1050" dirty="0" err="1"/>
              <a:t>len</a:t>
            </a:r>
            <a:r>
              <a:rPr sz="1050" dirty="0"/>
              <a:t>(users)):</a:t>
            </a:r>
          </a:p>
          <a:p>
            <a:pPr marL="0" indent="0">
              <a:buNone/>
            </a:pPr>
            <a:r>
              <a:rPr sz="1050" dirty="0"/>
              <a:t>        </a:t>
            </a:r>
            <a:r>
              <a:rPr sz="1050" dirty="0" err="1"/>
              <a:t>db.insert_user</a:t>
            </a:r>
            <a:r>
              <a:rPr sz="1050" dirty="0"/>
              <a:t>(users[</a:t>
            </a:r>
            <a:r>
              <a:rPr sz="1050" dirty="0" err="1"/>
              <a:t>i</a:t>
            </a:r>
            <a:r>
              <a:rPr sz="1050" dirty="0"/>
              <a:t>], hotels[</a:t>
            </a:r>
            <a:r>
              <a:rPr sz="1050" dirty="0" err="1"/>
              <a:t>i</a:t>
            </a:r>
            <a:r>
              <a:rPr sz="1050" dirty="0"/>
              <a:t>].name)</a:t>
            </a:r>
          </a:p>
          <a:p>
            <a:pPr marL="0" indent="0">
              <a:buNone/>
            </a:pPr>
            <a:endParaRPr sz="1050" dirty="0"/>
          </a:p>
          <a:p>
            <a:pPr marL="0" indent="0">
              <a:buNone/>
            </a:pPr>
            <a:r>
              <a:rPr sz="1050" dirty="0"/>
              <a:t>    print('USERS DATA FROM DATABASE:')</a:t>
            </a:r>
          </a:p>
          <a:p>
            <a:pPr marL="0" indent="0">
              <a:buNone/>
            </a:pPr>
            <a:r>
              <a:rPr sz="1050" dirty="0"/>
              <a:t>    </a:t>
            </a:r>
            <a:r>
              <a:rPr sz="1050" dirty="0" err="1"/>
              <a:t>user_data</a:t>
            </a:r>
            <a:r>
              <a:rPr sz="1050" dirty="0"/>
              <a:t> = </a:t>
            </a:r>
            <a:r>
              <a:rPr sz="1050" dirty="0" err="1"/>
              <a:t>db.fetch_users</a:t>
            </a:r>
            <a:r>
              <a:rPr sz="1050" dirty="0"/>
              <a:t>()</a:t>
            </a:r>
          </a:p>
          <a:p>
            <a:pPr marL="0" indent="0">
              <a:buNone/>
            </a:pPr>
            <a:r>
              <a:rPr sz="1050" dirty="0"/>
              <a:t>    for user in </a:t>
            </a:r>
            <a:r>
              <a:rPr sz="1050" dirty="0" err="1"/>
              <a:t>user_data</a:t>
            </a:r>
            <a:r>
              <a:rPr sz="1050" dirty="0"/>
              <a:t>:</a:t>
            </a:r>
          </a:p>
          <a:p>
            <a:pPr marL="0" indent="0">
              <a:buNone/>
            </a:pPr>
            <a:r>
              <a:rPr sz="1050" dirty="0"/>
              <a:t>        print(user)</a:t>
            </a:r>
          </a:p>
          <a:p>
            <a:endParaRPr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Hotel Management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4909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 smtClean="0"/>
              <a:t>#Getting the user data and saving into the Database</a:t>
            </a:r>
          </a:p>
          <a:p>
            <a:pPr marL="0" indent="0">
              <a:buNone/>
            </a:pPr>
            <a:r>
              <a:rPr sz="2500" dirty="0" err="1" smtClean="0"/>
              <a:t>def</a:t>
            </a:r>
            <a:r>
              <a:rPr sz="2500" dirty="0" smtClean="0"/>
              <a:t> </a:t>
            </a:r>
            <a:r>
              <a:rPr sz="2500" dirty="0" err="1"/>
              <a:t>HotelManagement</a:t>
            </a:r>
            <a:r>
              <a:rPr sz="2500" dirty="0"/>
              <a:t>(</a:t>
            </a:r>
            <a:r>
              <a:rPr sz="2500" dirty="0" err="1"/>
              <a:t>userName</a:t>
            </a:r>
            <a:r>
              <a:rPr sz="2500" dirty="0"/>
              <a:t>, </a:t>
            </a:r>
            <a:r>
              <a:rPr sz="2500" dirty="0" err="1"/>
              <a:t>userId</a:t>
            </a:r>
            <a:r>
              <a:rPr sz="2500" dirty="0"/>
              <a:t>, </a:t>
            </a:r>
            <a:r>
              <a:rPr sz="2500" dirty="0" err="1"/>
              <a:t>hotelName</a:t>
            </a:r>
            <a:r>
              <a:rPr sz="2500" dirty="0"/>
              <a:t>, </a:t>
            </a:r>
            <a:r>
              <a:rPr sz="2500" dirty="0" err="1"/>
              <a:t>bookingCost</a:t>
            </a:r>
            <a:r>
              <a:rPr sz="2500" dirty="0"/>
              <a:t>, rooms, locations, ratings, prices, </a:t>
            </a:r>
            <a:r>
              <a:rPr sz="2500" dirty="0" err="1"/>
              <a:t>db</a:t>
            </a:r>
            <a:r>
              <a:rPr sz="2500" dirty="0"/>
              <a:t>):</a:t>
            </a:r>
          </a:p>
          <a:p>
            <a:pPr marL="0" indent="0">
              <a:buNone/>
            </a:pPr>
            <a:r>
              <a:rPr sz="2500" dirty="0"/>
              <a:t>    hotels = []</a:t>
            </a:r>
          </a:p>
          <a:p>
            <a:pPr marL="0" indent="0">
              <a:buNone/>
            </a:pPr>
            <a:r>
              <a:rPr sz="2500" dirty="0"/>
              <a:t>    for </a:t>
            </a:r>
            <a:r>
              <a:rPr sz="2500" dirty="0" err="1"/>
              <a:t>i</a:t>
            </a:r>
            <a:r>
              <a:rPr sz="2500" dirty="0"/>
              <a:t> in range(3):</a:t>
            </a:r>
          </a:p>
          <a:p>
            <a:pPr marL="0" indent="0">
              <a:buNone/>
            </a:pPr>
            <a:r>
              <a:rPr sz="2500" dirty="0"/>
              <a:t>        h = Hotel(</a:t>
            </a:r>
            <a:r>
              <a:rPr sz="2500" dirty="0" err="1"/>
              <a:t>hotelName</a:t>
            </a:r>
            <a:r>
              <a:rPr sz="2500" dirty="0"/>
              <a:t>[</a:t>
            </a:r>
            <a:r>
              <a:rPr sz="2500" dirty="0" err="1"/>
              <a:t>i</a:t>
            </a:r>
            <a:r>
              <a:rPr sz="2500" dirty="0"/>
              <a:t>], rooms[</a:t>
            </a:r>
            <a:r>
              <a:rPr sz="2500" dirty="0" err="1"/>
              <a:t>i</a:t>
            </a:r>
            <a:r>
              <a:rPr sz="2500" dirty="0"/>
              <a:t>], locations[</a:t>
            </a:r>
            <a:r>
              <a:rPr sz="2500" dirty="0" err="1"/>
              <a:t>i</a:t>
            </a:r>
            <a:r>
              <a:rPr sz="2500" dirty="0"/>
              <a:t>], ratings[</a:t>
            </a:r>
            <a:r>
              <a:rPr sz="2500" dirty="0" err="1"/>
              <a:t>i</a:t>
            </a:r>
            <a:r>
              <a:rPr sz="2500" dirty="0"/>
              <a:t>], prices[</a:t>
            </a:r>
            <a:r>
              <a:rPr sz="2500" dirty="0" err="1"/>
              <a:t>i</a:t>
            </a:r>
            <a:r>
              <a:rPr sz="2500" dirty="0"/>
              <a:t>])</a:t>
            </a:r>
          </a:p>
          <a:p>
            <a:pPr marL="0" indent="0">
              <a:buNone/>
            </a:pPr>
            <a:r>
              <a:rPr sz="2500" dirty="0"/>
              <a:t>        </a:t>
            </a:r>
            <a:r>
              <a:rPr sz="2500" dirty="0" err="1"/>
              <a:t>hotels.append</a:t>
            </a:r>
            <a:r>
              <a:rPr sz="2500" dirty="0"/>
              <a:t>(h)</a:t>
            </a:r>
          </a:p>
          <a:p>
            <a:pPr marL="0" indent="0">
              <a:buNone/>
            </a:pPr>
            <a:r>
              <a:rPr sz="2500" dirty="0"/>
              <a:t>        </a:t>
            </a:r>
            <a:r>
              <a:rPr sz="2500" dirty="0" err="1"/>
              <a:t>db.insert_hotel</a:t>
            </a:r>
            <a:r>
              <a:rPr sz="2500" dirty="0"/>
              <a:t>(h)</a:t>
            </a:r>
          </a:p>
          <a:p>
            <a:pPr marL="0" indent="0">
              <a:buNone/>
            </a:pPr>
            <a:endParaRPr sz="2500" dirty="0"/>
          </a:p>
          <a:p>
            <a:pPr marL="0" indent="0">
              <a:buNone/>
            </a:pPr>
            <a:r>
              <a:rPr sz="2500" dirty="0"/>
              <a:t>    print()</a:t>
            </a:r>
          </a:p>
          <a:p>
            <a:pPr marL="0" indent="0">
              <a:buNone/>
            </a:pPr>
            <a:r>
              <a:rPr sz="2500" dirty="0"/>
              <a:t>    </a:t>
            </a:r>
            <a:r>
              <a:rPr sz="2500" dirty="0" err="1"/>
              <a:t>PrintHotelData</a:t>
            </a:r>
            <a:r>
              <a:rPr sz="2500" dirty="0"/>
              <a:t>(hotels)</a:t>
            </a:r>
          </a:p>
          <a:p>
            <a:pPr marL="0" indent="0">
              <a:buNone/>
            </a:pPr>
            <a:r>
              <a:rPr sz="2500" dirty="0"/>
              <a:t>    </a:t>
            </a:r>
            <a:r>
              <a:rPr sz="2500" dirty="0" err="1"/>
              <a:t>SortHotelByName</a:t>
            </a:r>
            <a:r>
              <a:rPr sz="2500" dirty="0"/>
              <a:t>(hotels)</a:t>
            </a:r>
          </a:p>
          <a:p>
            <a:pPr marL="0" indent="0">
              <a:buNone/>
            </a:pPr>
            <a:r>
              <a:rPr sz="2500" dirty="0"/>
              <a:t>    </a:t>
            </a:r>
            <a:r>
              <a:rPr sz="2500" dirty="0" err="1"/>
              <a:t>SortHotelByRating</a:t>
            </a:r>
            <a:r>
              <a:rPr sz="2500" dirty="0"/>
              <a:t>(hotels)</a:t>
            </a:r>
          </a:p>
          <a:p>
            <a:pPr marL="0" indent="0">
              <a:buNone/>
            </a:pPr>
            <a:r>
              <a:rPr sz="2500" dirty="0"/>
              <a:t>    </a:t>
            </a:r>
            <a:r>
              <a:rPr sz="2500" dirty="0" err="1"/>
              <a:t>PrintHotelByCity</a:t>
            </a:r>
            <a:r>
              <a:rPr sz="2500" dirty="0"/>
              <a:t>('Bangalore', hotels)</a:t>
            </a:r>
          </a:p>
          <a:p>
            <a:pPr marL="0" indent="0">
              <a:buNone/>
            </a:pPr>
            <a:r>
              <a:rPr sz="2500" dirty="0"/>
              <a:t>    </a:t>
            </a:r>
            <a:r>
              <a:rPr sz="2500" dirty="0" err="1"/>
              <a:t>SortByRoomAvailable</a:t>
            </a:r>
            <a:r>
              <a:rPr sz="2500" dirty="0"/>
              <a:t>(hotels)</a:t>
            </a:r>
          </a:p>
          <a:p>
            <a:pPr marL="0" indent="0">
              <a:buNone/>
            </a:pPr>
            <a:r>
              <a:rPr sz="2500" dirty="0"/>
              <a:t>    </a:t>
            </a:r>
            <a:r>
              <a:rPr sz="2500" dirty="0" err="1"/>
              <a:t>SaveAndPrintUserData</a:t>
            </a:r>
            <a:r>
              <a:rPr sz="2500" dirty="0"/>
              <a:t>(</a:t>
            </a:r>
            <a:r>
              <a:rPr sz="2500" dirty="0" err="1"/>
              <a:t>userName</a:t>
            </a:r>
            <a:r>
              <a:rPr sz="2500" dirty="0"/>
              <a:t>, </a:t>
            </a:r>
            <a:r>
              <a:rPr sz="2500" dirty="0" err="1"/>
              <a:t>userId</a:t>
            </a:r>
            <a:r>
              <a:rPr sz="2500" dirty="0"/>
              <a:t>, </a:t>
            </a:r>
            <a:r>
              <a:rPr sz="2500" dirty="0" err="1"/>
              <a:t>bookingCost</a:t>
            </a:r>
            <a:r>
              <a:rPr sz="2500" dirty="0"/>
              <a:t>, hotels, </a:t>
            </a:r>
            <a:r>
              <a:rPr sz="2500" dirty="0" err="1"/>
              <a:t>db</a:t>
            </a:r>
            <a:r>
              <a:rPr sz="2500" dirty="0"/>
              <a:t>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1988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dirty="0" smtClean="0"/>
              <a:t>#Manually adding the data into the database</a:t>
            </a:r>
          </a:p>
          <a:p>
            <a:pPr marL="0" indent="0">
              <a:buNone/>
            </a:pPr>
            <a:r>
              <a:rPr sz="1050" dirty="0" smtClean="0"/>
              <a:t>if </a:t>
            </a:r>
            <a:r>
              <a:rPr sz="1050" dirty="0"/>
              <a:t>__name__ == '__main__':</a:t>
            </a:r>
          </a:p>
          <a:p>
            <a:pPr marL="0" indent="0">
              <a:buNone/>
            </a:pPr>
            <a:r>
              <a:rPr sz="1050" dirty="0"/>
              <a:t>    </a:t>
            </a:r>
            <a:r>
              <a:rPr sz="1050" dirty="0" err="1"/>
              <a:t>userName</a:t>
            </a:r>
            <a:r>
              <a:rPr sz="1050" dirty="0"/>
              <a:t> = ['U1', 'U2', 'U3']</a:t>
            </a:r>
          </a:p>
          <a:p>
            <a:pPr marL="0" indent="0">
              <a:buNone/>
            </a:pPr>
            <a:r>
              <a:rPr sz="1050" dirty="0"/>
              <a:t>    </a:t>
            </a:r>
            <a:r>
              <a:rPr sz="1050" dirty="0" err="1"/>
              <a:t>userId</a:t>
            </a:r>
            <a:r>
              <a:rPr sz="1050" dirty="0"/>
              <a:t> = [2, 3, 4]</a:t>
            </a:r>
          </a:p>
          <a:p>
            <a:pPr marL="0" indent="0">
              <a:buNone/>
            </a:pPr>
            <a:r>
              <a:rPr sz="1050" dirty="0"/>
              <a:t>    </a:t>
            </a:r>
            <a:r>
              <a:rPr sz="1050" dirty="0" err="1"/>
              <a:t>hotelName</a:t>
            </a:r>
            <a:r>
              <a:rPr sz="1050" dirty="0"/>
              <a:t> = ['H1', 'H2', 'H3']</a:t>
            </a:r>
          </a:p>
          <a:p>
            <a:pPr marL="0" indent="0">
              <a:buNone/>
            </a:pPr>
            <a:r>
              <a:rPr sz="1050" dirty="0"/>
              <a:t>    </a:t>
            </a:r>
            <a:r>
              <a:rPr sz="1050" dirty="0" err="1"/>
              <a:t>bookingCost</a:t>
            </a:r>
            <a:r>
              <a:rPr sz="1050" dirty="0"/>
              <a:t> = [1000, 1200, 1100]</a:t>
            </a:r>
          </a:p>
          <a:p>
            <a:pPr marL="0" indent="0">
              <a:buNone/>
            </a:pPr>
            <a:r>
              <a:rPr sz="1050" dirty="0"/>
              <a:t>    rooms = [4, 5, 6]</a:t>
            </a:r>
          </a:p>
          <a:p>
            <a:pPr marL="0" indent="0">
              <a:buNone/>
            </a:pPr>
            <a:r>
              <a:rPr sz="1050" dirty="0"/>
              <a:t>    locations = ['Bangalore', 'Bangalore', 'Mumbai']</a:t>
            </a:r>
          </a:p>
          <a:p>
            <a:pPr marL="0" indent="0">
              <a:buNone/>
            </a:pPr>
            <a:r>
              <a:rPr sz="1050" dirty="0"/>
              <a:t>    ratings = [5, 5, 3]</a:t>
            </a:r>
          </a:p>
          <a:p>
            <a:pPr marL="0" indent="0">
              <a:buNone/>
            </a:pPr>
            <a:r>
              <a:rPr sz="1050" dirty="0"/>
              <a:t>    prices = [100, 200, 100]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dirty="0" err="1" smtClean="0"/>
              <a:t>db</a:t>
            </a:r>
            <a:r>
              <a:rPr sz="1050" dirty="0" smtClean="0"/>
              <a:t> </a:t>
            </a:r>
            <a:r>
              <a:rPr sz="1050" dirty="0"/>
              <a:t>= Database(host='localhost', user='root', password='</a:t>
            </a:r>
            <a:r>
              <a:rPr sz="1050" dirty="0" err="1"/>
              <a:t>yourpassword</a:t>
            </a:r>
            <a:r>
              <a:rPr sz="1050" dirty="0"/>
              <a:t>', database='</a:t>
            </a:r>
            <a:r>
              <a:rPr sz="1050" dirty="0" err="1"/>
              <a:t>pythondb</a:t>
            </a:r>
            <a:r>
              <a:rPr sz="1050" dirty="0"/>
              <a:t>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dirty="0"/>
              <a:t>    </a:t>
            </a:r>
            <a:r>
              <a:rPr sz="1050" dirty="0" err="1"/>
              <a:t>db.create_tables</a:t>
            </a:r>
            <a:r>
              <a:rPr sz="105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sz="1050" dirty="0"/>
          </a:p>
          <a:p>
            <a:pPr marL="0" indent="0">
              <a:lnSpc>
                <a:spcPct val="100000"/>
              </a:lnSpc>
              <a:buNone/>
            </a:pPr>
            <a:r>
              <a:rPr sz="1050" dirty="0"/>
              <a:t>    try: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dirty="0"/>
              <a:t>        </a:t>
            </a:r>
            <a:r>
              <a:rPr sz="1050" dirty="0" err="1"/>
              <a:t>HotelManagement</a:t>
            </a:r>
            <a:r>
              <a:rPr sz="1050" dirty="0"/>
              <a:t>(</a:t>
            </a:r>
            <a:r>
              <a:rPr sz="1050" dirty="0" err="1"/>
              <a:t>userName</a:t>
            </a:r>
            <a:r>
              <a:rPr sz="1050" dirty="0"/>
              <a:t>, </a:t>
            </a:r>
            <a:r>
              <a:rPr sz="1050" dirty="0" err="1"/>
              <a:t>userId</a:t>
            </a:r>
            <a:r>
              <a:rPr sz="1050" dirty="0"/>
              <a:t>, </a:t>
            </a:r>
            <a:r>
              <a:rPr sz="1050" dirty="0" err="1"/>
              <a:t>hotelName</a:t>
            </a:r>
            <a:r>
              <a:rPr sz="1050" dirty="0"/>
              <a:t>, </a:t>
            </a:r>
            <a:r>
              <a:rPr sz="1050" dirty="0" err="1"/>
              <a:t>bookingCost</a:t>
            </a:r>
            <a:r>
              <a:rPr sz="1050" dirty="0"/>
              <a:t>, rooms, locations, ratings, prices, </a:t>
            </a:r>
            <a:r>
              <a:rPr sz="1050" dirty="0" err="1"/>
              <a:t>db</a:t>
            </a:r>
            <a:r>
              <a:rPr sz="105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sz="1050" dirty="0"/>
          </a:p>
          <a:p>
            <a:pPr marL="0" indent="0">
              <a:lnSpc>
                <a:spcPct val="100000"/>
              </a:lnSpc>
              <a:buNone/>
            </a:pPr>
            <a:r>
              <a:rPr sz="1050" dirty="0"/>
              <a:t>        print('HOTELS DATA FROM DATABASE:')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dirty="0"/>
              <a:t>        </a:t>
            </a:r>
            <a:r>
              <a:rPr sz="1050" dirty="0" err="1"/>
              <a:t>hotel_data</a:t>
            </a:r>
            <a:r>
              <a:rPr sz="1050" dirty="0"/>
              <a:t> = </a:t>
            </a:r>
            <a:r>
              <a:rPr sz="1050" dirty="0" err="1"/>
              <a:t>db.fetch_hotels</a:t>
            </a:r>
            <a:r>
              <a:rPr sz="105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dirty="0"/>
              <a:t>        for hotel in </a:t>
            </a:r>
            <a:r>
              <a:rPr sz="1050" dirty="0" err="1"/>
              <a:t>hotel_data</a:t>
            </a:r>
            <a:r>
              <a:rPr sz="105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dirty="0"/>
              <a:t>            print(hotel)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dirty="0"/>
              <a:t>    finally: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dirty="0"/>
              <a:t>        </a:t>
            </a:r>
            <a:r>
              <a:rPr sz="1050" dirty="0" err="1"/>
              <a:t>db.close</a:t>
            </a:r>
            <a:r>
              <a:rPr sz="1050" dirty="0"/>
              <a:t>()</a:t>
            </a:r>
          </a:p>
          <a:p>
            <a:endParaRPr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This Project Involves A Hotel Management System Developed In Python. It Includes Classes For Handling Hotel And User Entities, And Integrates With A </a:t>
            </a:r>
            <a:r>
              <a:rPr lang="en-US" cap="none" dirty="0" err="1" smtClean="0"/>
              <a:t>Mysql</a:t>
            </a:r>
            <a:r>
              <a:rPr lang="en-US" cap="none" dirty="0" smtClean="0"/>
              <a:t> Database For Data Persistence. Key Features Include:</a:t>
            </a:r>
          </a:p>
          <a:p>
            <a:r>
              <a:rPr lang="en-US" cap="none" dirty="0" smtClean="0"/>
              <a:t>- Sorting Hotels By Name, Rating, And Room Availability</a:t>
            </a:r>
          </a:p>
          <a:p>
            <a:r>
              <a:rPr lang="en-US" cap="none" dirty="0" smtClean="0"/>
              <a:t>- Filtering Hotels By Location</a:t>
            </a:r>
          </a:p>
          <a:p>
            <a:r>
              <a:rPr lang="en-US" cap="none" dirty="0" smtClean="0"/>
              <a:t>- Managing User Bookings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Entity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sz="1400" dirty="0"/>
              <a:t>class </a:t>
            </a:r>
            <a:r>
              <a:rPr sz="1400" dirty="0" smtClean="0"/>
              <a:t>Entity:</a:t>
            </a:r>
            <a:endParaRPr lang="en-US" sz="1400" dirty="0" smtClean="0"/>
          </a:p>
          <a:p>
            <a:pPr marL="0" indent="0">
              <a:buNone/>
            </a:pPr>
            <a:r>
              <a:rPr sz="1400" dirty="0" err="1" smtClean="0"/>
              <a:t>def</a:t>
            </a:r>
            <a:r>
              <a:rPr sz="1400" dirty="0" smtClean="0"/>
              <a:t> </a:t>
            </a:r>
            <a:r>
              <a:rPr sz="1400" dirty="0"/>
              <a:t>__</a:t>
            </a:r>
            <a:r>
              <a:rPr sz="1400" dirty="0" err="1"/>
              <a:t>init</a:t>
            </a:r>
            <a:r>
              <a:rPr sz="1400" dirty="0"/>
              <a:t>__(self, name):</a:t>
            </a:r>
          </a:p>
          <a:p>
            <a:pPr marL="0" indent="0">
              <a:buNone/>
            </a:pPr>
            <a:r>
              <a:rPr sz="1400" dirty="0"/>
              <a:t>        self.name = name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sz="1400" dirty="0" err="1" smtClean="0"/>
              <a:t>def</a:t>
            </a:r>
            <a:r>
              <a:rPr sz="1400" dirty="0" smtClean="0"/>
              <a:t> </a:t>
            </a:r>
            <a:r>
              <a:rPr sz="1400" dirty="0"/>
              <a:t>__</a:t>
            </a:r>
            <a:r>
              <a:rPr sz="1400" dirty="0" err="1"/>
              <a:t>repr</a:t>
            </a:r>
            <a:r>
              <a:rPr sz="1400" dirty="0"/>
              <a:t>__(self</a:t>
            </a:r>
            <a:r>
              <a:rPr sz="1400" dirty="0" smtClean="0"/>
              <a:t>):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 smtClean="0"/>
              <a:t>return </a:t>
            </a:r>
            <a:r>
              <a:rPr sz="1400" dirty="0" err="1"/>
              <a:t>f'Name</a:t>
            </a:r>
            <a:r>
              <a:rPr sz="1400" dirty="0"/>
              <a:t>: {self.name}'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Hotel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43101"/>
            <a:ext cx="7772870" cy="46609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sz="4200" dirty="0" smtClean="0"/>
              <a:t>class Hotel(Entity):</a:t>
            </a:r>
          </a:p>
          <a:p>
            <a:pPr marL="0" indent="0">
              <a:buNone/>
            </a:pPr>
            <a:r>
              <a:rPr sz="4200" dirty="0" smtClean="0"/>
              <a:t>    </a:t>
            </a:r>
            <a:r>
              <a:rPr sz="4200" dirty="0" err="1" smtClean="0"/>
              <a:t>sortParam</a:t>
            </a:r>
            <a:r>
              <a:rPr sz="4200" dirty="0" smtClean="0"/>
              <a:t> = 'name'</a:t>
            </a:r>
          </a:p>
          <a:p>
            <a:pPr marL="0" indent="0">
              <a:buNone/>
            </a:pP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</a:t>
            </a:r>
            <a:r>
              <a:rPr sz="4200" dirty="0" err="1" smtClean="0"/>
              <a:t>def</a:t>
            </a:r>
            <a:r>
              <a:rPr sz="4200" dirty="0" smtClean="0"/>
              <a:t> __</a:t>
            </a:r>
            <a:r>
              <a:rPr sz="4200" dirty="0" err="1" smtClean="0"/>
              <a:t>init</a:t>
            </a:r>
            <a:r>
              <a:rPr sz="4200" dirty="0" smtClean="0"/>
              <a:t>__(self, name, </a:t>
            </a:r>
            <a:r>
              <a:rPr sz="4200" dirty="0" err="1" smtClean="0"/>
              <a:t>roomAvl</a:t>
            </a:r>
            <a:r>
              <a:rPr sz="4200" dirty="0" smtClean="0"/>
              <a:t>, location, rating, </a:t>
            </a:r>
            <a:r>
              <a:rPr sz="4200" dirty="0" err="1" smtClean="0"/>
              <a:t>pricePr</a:t>
            </a:r>
            <a:r>
              <a:rPr sz="4200" dirty="0" smtClean="0"/>
              <a:t>):</a:t>
            </a:r>
          </a:p>
          <a:p>
            <a:pPr marL="0" indent="0">
              <a:buNone/>
            </a:pPr>
            <a:r>
              <a:rPr sz="4200" dirty="0" smtClean="0"/>
              <a:t>        super().__</a:t>
            </a:r>
            <a:r>
              <a:rPr sz="4200" dirty="0" err="1" smtClean="0"/>
              <a:t>init</a:t>
            </a:r>
            <a:r>
              <a:rPr sz="4200" dirty="0" smtClean="0"/>
              <a:t>__(name)</a:t>
            </a:r>
          </a:p>
          <a:p>
            <a:pPr marL="0" indent="0">
              <a:buNone/>
            </a:pPr>
            <a:r>
              <a:rPr sz="4200" dirty="0" smtClean="0"/>
              <a:t>        </a:t>
            </a:r>
            <a:r>
              <a:rPr sz="4200" dirty="0" err="1" smtClean="0"/>
              <a:t>self.roomAvl</a:t>
            </a:r>
            <a:r>
              <a:rPr sz="4200" dirty="0" smtClean="0"/>
              <a:t> = </a:t>
            </a:r>
            <a:r>
              <a:rPr sz="4200" dirty="0" err="1" smtClean="0"/>
              <a:t>roomAvl</a:t>
            </a: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    </a:t>
            </a:r>
            <a:r>
              <a:rPr sz="4200" dirty="0" err="1" smtClean="0"/>
              <a:t>self.location</a:t>
            </a:r>
            <a:r>
              <a:rPr sz="4200" dirty="0" smtClean="0"/>
              <a:t> = location</a:t>
            </a:r>
          </a:p>
          <a:p>
            <a:pPr marL="0" indent="0">
              <a:buNone/>
            </a:pPr>
            <a:r>
              <a:rPr sz="4200" dirty="0" smtClean="0"/>
              <a:t>        </a:t>
            </a:r>
            <a:r>
              <a:rPr sz="4200" dirty="0" err="1" smtClean="0"/>
              <a:t>self.rating</a:t>
            </a:r>
            <a:r>
              <a:rPr sz="4200" dirty="0" smtClean="0"/>
              <a:t> = rating</a:t>
            </a:r>
          </a:p>
          <a:p>
            <a:pPr marL="0" indent="0">
              <a:buNone/>
            </a:pPr>
            <a:r>
              <a:rPr sz="4200" dirty="0" smtClean="0"/>
              <a:t>        </a:t>
            </a:r>
            <a:r>
              <a:rPr sz="4200" dirty="0" err="1" smtClean="0"/>
              <a:t>self.pricePr</a:t>
            </a:r>
            <a:r>
              <a:rPr sz="4200" dirty="0" smtClean="0"/>
              <a:t> = </a:t>
            </a:r>
            <a:r>
              <a:rPr sz="4200" dirty="0" err="1" smtClean="0"/>
              <a:t>pricePr</a:t>
            </a:r>
            <a:endParaRPr sz="4200" dirty="0" smtClean="0"/>
          </a:p>
          <a:p>
            <a:pPr marL="0" indent="0">
              <a:buNone/>
            </a:pP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</a:t>
            </a:r>
            <a:r>
              <a:rPr sz="4200" dirty="0" err="1" smtClean="0"/>
              <a:t>def</a:t>
            </a:r>
            <a:r>
              <a:rPr sz="4200" dirty="0" smtClean="0"/>
              <a:t> __</a:t>
            </a:r>
            <a:r>
              <a:rPr sz="4200" dirty="0" err="1" smtClean="0"/>
              <a:t>lt</a:t>
            </a:r>
            <a:r>
              <a:rPr sz="4200" dirty="0" smtClean="0"/>
              <a:t>__(self, other):</a:t>
            </a:r>
          </a:p>
          <a:p>
            <a:pPr marL="0" indent="0">
              <a:buNone/>
            </a:pPr>
            <a:r>
              <a:rPr sz="4200" dirty="0" smtClean="0"/>
              <a:t>        return </a:t>
            </a:r>
            <a:r>
              <a:rPr sz="4200" dirty="0" err="1" smtClean="0"/>
              <a:t>getattr</a:t>
            </a:r>
            <a:r>
              <a:rPr sz="4200" dirty="0" smtClean="0"/>
              <a:t>(self, </a:t>
            </a:r>
            <a:r>
              <a:rPr sz="4200" dirty="0" err="1" smtClean="0"/>
              <a:t>Hotel.sortParam</a:t>
            </a:r>
            <a:r>
              <a:rPr sz="4200" dirty="0" smtClean="0"/>
              <a:t>) &lt; </a:t>
            </a:r>
            <a:r>
              <a:rPr sz="4200" dirty="0" err="1" smtClean="0"/>
              <a:t>getattr</a:t>
            </a:r>
            <a:r>
              <a:rPr sz="4200" dirty="0" smtClean="0"/>
              <a:t>(other, </a:t>
            </a:r>
            <a:r>
              <a:rPr sz="4200" dirty="0" err="1" smtClean="0"/>
              <a:t>Hotel.sortParam</a:t>
            </a:r>
            <a:r>
              <a:rPr sz="4200" dirty="0" smtClean="0"/>
              <a:t>)</a:t>
            </a:r>
          </a:p>
          <a:p>
            <a:pPr marL="0" indent="0">
              <a:buNone/>
            </a:pP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@</a:t>
            </a:r>
            <a:r>
              <a:rPr sz="4200" dirty="0" err="1" smtClean="0"/>
              <a:t>staticmethod</a:t>
            </a: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</a:t>
            </a:r>
            <a:r>
              <a:rPr sz="4200" dirty="0" err="1" smtClean="0"/>
              <a:t>def</a:t>
            </a:r>
            <a:r>
              <a:rPr sz="4200" dirty="0" smtClean="0"/>
              <a:t> </a:t>
            </a:r>
            <a:r>
              <a:rPr sz="4200" dirty="0" err="1" smtClean="0"/>
              <a:t>sortByName</a:t>
            </a:r>
            <a:r>
              <a:rPr sz="4200" dirty="0" smtClean="0"/>
              <a:t>():</a:t>
            </a:r>
          </a:p>
          <a:p>
            <a:pPr marL="0" indent="0">
              <a:buNone/>
            </a:pPr>
            <a:r>
              <a:rPr sz="4200" dirty="0" smtClean="0"/>
              <a:t>        </a:t>
            </a:r>
            <a:r>
              <a:rPr sz="4200" dirty="0" err="1" smtClean="0"/>
              <a:t>Hotel.sortParam</a:t>
            </a:r>
            <a:r>
              <a:rPr sz="4200" dirty="0" smtClean="0"/>
              <a:t> = 'name'</a:t>
            </a:r>
          </a:p>
          <a:p>
            <a:pPr marL="0" indent="0">
              <a:buNone/>
            </a:pP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Hotel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2369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sz="4200" dirty="0" smtClean="0"/>
              <a:t>    @</a:t>
            </a:r>
            <a:r>
              <a:rPr sz="4200" dirty="0" err="1" smtClean="0"/>
              <a:t>staticmethod</a:t>
            </a: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</a:t>
            </a:r>
            <a:r>
              <a:rPr sz="4200" dirty="0" err="1" smtClean="0"/>
              <a:t>def</a:t>
            </a:r>
            <a:r>
              <a:rPr sz="4200" dirty="0" smtClean="0"/>
              <a:t> </a:t>
            </a:r>
            <a:r>
              <a:rPr sz="4200" dirty="0" err="1" smtClean="0"/>
              <a:t>sortByName</a:t>
            </a:r>
            <a:r>
              <a:rPr sz="4200" dirty="0" smtClean="0"/>
              <a:t>():</a:t>
            </a:r>
          </a:p>
          <a:p>
            <a:pPr marL="0" indent="0">
              <a:buNone/>
            </a:pPr>
            <a:r>
              <a:rPr sz="4200" dirty="0" smtClean="0"/>
              <a:t>        </a:t>
            </a:r>
            <a:r>
              <a:rPr sz="4200" dirty="0" err="1" smtClean="0"/>
              <a:t>Hotel.sortParam</a:t>
            </a:r>
            <a:r>
              <a:rPr sz="4200" dirty="0" smtClean="0"/>
              <a:t> = 'name'</a:t>
            </a:r>
          </a:p>
          <a:p>
            <a:pPr marL="0" indent="0">
              <a:buNone/>
            </a:pP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@</a:t>
            </a:r>
            <a:r>
              <a:rPr sz="4200" dirty="0" err="1" smtClean="0"/>
              <a:t>staticmethod</a:t>
            </a: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</a:t>
            </a:r>
            <a:r>
              <a:rPr sz="4200" dirty="0" err="1" smtClean="0"/>
              <a:t>def</a:t>
            </a:r>
            <a:r>
              <a:rPr sz="4200" dirty="0" smtClean="0"/>
              <a:t> </a:t>
            </a:r>
            <a:r>
              <a:rPr sz="4200" dirty="0" err="1" smtClean="0"/>
              <a:t>sortByRate</a:t>
            </a:r>
            <a:r>
              <a:rPr sz="4200" dirty="0" smtClean="0"/>
              <a:t>():</a:t>
            </a:r>
          </a:p>
          <a:p>
            <a:pPr marL="0" indent="0">
              <a:buNone/>
            </a:pPr>
            <a:r>
              <a:rPr sz="4200" dirty="0" smtClean="0"/>
              <a:t>        </a:t>
            </a:r>
            <a:r>
              <a:rPr sz="4200" dirty="0" err="1" smtClean="0"/>
              <a:t>Hotel.sortParam</a:t>
            </a:r>
            <a:r>
              <a:rPr sz="4200" dirty="0" smtClean="0"/>
              <a:t> = 'rating'</a:t>
            </a:r>
          </a:p>
          <a:p>
            <a:pPr marL="0" indent="0">
              <a:buNone/>
            </a:pP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@</a:t>
            </a:r>
            <a:r>
              <a:rPr sz="4200" dirty="0" err="1" smtClean="0"/>
              <a:t>staticmethod</a:t>
            </a: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</a:t>
            </a:r>
            <a:r>
              <a:rPr sz="4200" dirty="0" err="1" smtClean="0"/>
              <a:t>def</a:t>
            </a:r>
            <a:r>
              <a:rPr sz="4200" dirty="0" smtClean="0"/>
              <a:t> </a:t>
            </a:r>
            <a:r>
              <a:rPr sz="4200" dirty="0" err="1" smtClean="0"/>
              <a:t>sortByRoomAvailable</a:t>
            </a:r>
            <a:r>
              <a:rPr sz="4200" dirty="0" smtClean="0"/>
              <a:t>():</a:t>
            </a:r>
          </a:p>
          <a:p>
            <a:pPr marL="0" indent="0">
              <a:buNone/>
            </a:pPr>
            <a:r>
              <a:rPr sz="4200" dirty="0" smtClean="0"/>
              <a:t>        </a:t>
            </a:r>
            <a:r>
              <a:rPr sz="4200" dirty="0" err="1" smtClean="0"/>
              <a:t>Hotel.sortParam</a:t>
            </a:r>
            <a:r>
              <a:rPr sz="4200" dirty="0" smtClean="0"/>
              <a:t> = '</a:t>
            </a:r>
            <a:r>
              <a:rPr sz="4200" dirty="0" err="1" smtClean="0"/>
              <a:t>roomAvl</a:t>
            </a:r>
            <a:r>
              <a:rPr sz="4200" dirty="0" smtClean="0"/>
              <a:t>'</a:t>
            </a:r>
          </a:p>
          <a:p>
            <a:pPr marL="0" indent="0">
              <a:buNone/>
            </a:pPr>
            <a:endParaRPr sz="4200" dirty="0" smtClean="0"/>
          </a:p>
          <a:p>
            <a:pPr marL="0" indent="0">
              <a:buNone/>
            </a:pPr>
            <a:r>
              <a:rPr sz="4200" dirty="0" smtClean="0"/>
              <a:t>    </a:t>
            </a:r>
            <a:r>
              <a:rPr sz="4200" dirty="0" err="1" smtClean="0"/>
              <a:t>def</a:t>
            </a:r>
            <a:r>
              <a:rPr sz="4200" dirty="0" smtClean="0"/>
              <a:t> __</a:t>
            </a:r>
            <a:r>
              <a:rPr sz="4200" dirty="0" err="1" smtClean="0"/>
              <a:t>repr</a:t>
            </a:r>
            <a:r>
              <a:rPr sz="4200" dirty="0" smtClean="0"/>
              <a:t>__(self):</a:t>
            </a:r>
          </a:p>
          <a:p>
            <a:pPr marL="0" indent="0">
              <a:buNone/>
            </a:pPr>
            <a:r>
              <a:rPr sz="4200" dirty="0" smtClean="0"/>
              <a:t>        return (</a:t>
            </a:r>
            <a:r>
              <a:rPr sz="4200" dirty="0" err="1" smtClean="0"/>
              <a:t>f'HotelName</a:t>
            </a:r>
            <a:r>
              <a:rPr sz="4200" dirty="0" smtClean="0"/>
              <a:t>: {self.name}\</a:t>
            </a:r>
            <a:r>
              <a:rPr sz="4200" dirty="0" err="1" smtClean="0"/>
              <a:t>tRoom</a:t>
            </a:r>
            <a:r>
              <a:rPr sz="4200" dirty="0" smtClean="0"/>
              <a:t> Available: {</a:t>
            </a:r>
            <a:r>
              <a:rPr sz="4200" dirty="0" err="1" smtClean="0"/>
              <a:t>self.roomAvl</a:t>
            </a:r>
            <a:r>
              <a:rPr sz="4200" dirty="0" smtClean="0"/>
              <a:t>}\t'</a:t>
            </a:r>
          </a:p>
          <a:p>
            <a:pPr marL="0" indent="0">
              <a:buNone/>
            </a:pPr>
            <a:r>
              <a:rPr sz="4200" dirty="0" smtClean="0"/>
              <a:t>                </a:t>
            </a:r>
            <a:r>
              <a:rPr sz="4200" dirty="0" err="1" smtClean="0"/>
              <a:t>f'Location</a:t>
            </a:r>
            <a:r>
              <a:rPr sz="4200" dirty="0" smtClean="0"/>
              <a:t>: {</a:t>
            </a:r>
            <a:r>
              <a:rPr sz="4200" dirty="0" err="1" smtClean="0"/>
              <a:t>self.location</a:t>
            </a:r>
            <a:r>
              <a:rPr sz="4200" dirty="0" smtClean="0"/>
              <a:t>}\</a:t>
            </a:r>
            <a:r>
              <a:rPr sz="4200" dirty="0" err="1" smtClean="0"/>
              <a:t>tRating</a:t>
            </a:r>
            <a:r>
              <a:rPr sz="4200" dirty="0" smtClean="0"/>
              <a:t>: {</a:t>
            </a:r>
            <a:r>
              <a:rPr sz="4200" dirty="0" err="1" smtClean="0"/>
              <a:t>self.rating</a:t>
            </a:r>
            <a:r>
              <a:rPr sz="4200" dirty="0" smtClean="0"/>
              <a:t>}\</a:t>
            </a:r>
            <a:r>
              <a:rPr sz="4200" dirty="0" err="1" smtClean="0"/>
              <a:t>tPrice</a:t>
            </a:r>
            <a:r>
              <a:rPr sz="4200" dirty="0" smtClean="0"/>
              <a:t> Per Room: {</a:t>
            </a:r>
            <a:r>
              <a:rPr sz="4200" dirty="0" err="1" smtClean="0"/>
              <a:t>self.pricePr</a:t>
            </a:r>
            <a:r>
              <a:rPr sz="4200" dirty="0" smtClean="0"/>
              <a:t>}')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600" dirty="0"/>
              <a:t>class User(Entity):</a:t>
            </a:r>
          </a:p>
          <a:p>
            <a:pPr marL="0" indent="0">
              <a:buNone/>
            </a:pPr>
            <a:r>
              <a:rPr sz="1600" dirty="0"/>
              <a:t>    </a:t>
            </a:r>
            <a:r>
              <a:rPr sz="1600" dirty="0" err="1"/>
              <a:t>def</a:t>
            </a:r>
            <a:r>
              <a:rPr sz="1600" dirty="0"/>
              <a:t> __</a:t>
            </a:r>
            <a:r>
              <a:rPr sz="1600" dirty="0" err="1"/>
              <a:t>init</a:t>
            </a:r>
            <a:r>
              <a:rPr sz="1600" dirty="0"/>
              <a:t>__(self, </a:t>
            </a:r>
            <a:r>
              <a:rPr sz="1600" dirty="0" err="1"/>
              <a:t>uname</a:t>
            </a:r>
            <a:r>
              <a:rPr sz="1600" dirty="0"/>
              <a:t>, </a:t>
            </a:r>
            <a:r>
              <a:rPr sz="1600" dirty="0" err="1"/>
              <a:t>uId</a:t>
            </a:r>
            <a:r>
              <a:rPr sz="1600" dirty="0"/>
              <a:t>, cost):</a:t>
            </a:r>
          </a:p>
          <a:p>
            <a:pPr marL="0" indent="0">
              <a:buNone/>
            </a:pPr>
            <a:r>
              <a:rPr sz="1600" dirty="0"/>
              <a:t>        super().__</a:t>
            </a:r>
            <a:r>
              <a:rPr sz="1600" dirty="0" err="1"/>
              <a:t>init</a:t>
            </a:r>
            <a:r>
              <a:rPr sz="1600" dirty="0"/>
              <a:t>__(</a:t>
            </a:r>
            <a:r>
              <a:rPr sz="1600" dirty="0" err="1"/>
              <a:t>uname</a:t>
            </a:r>
            <a:r>
              <a:rPr sz="1600" dirty="0"/>
              <a:t>)</a:t>
            </a:r>
          </a:p>
          <a:p>
            <a:pPr marL="0" indent="0">
              <a:buNone/>
            </a:pPr>
            <a:r>
              <a:rPr sz="1600" dirty="0"/>
              <a:t>        </a:t>
            </a:r>
            <a:r>
              <a:rPr sz="1600" dirty="0" err="1"/>
              <a:t>self.uId</a:t>
            </a:r>
            <a:r>
              <a:rPr sz="1600" dirty="0"/>
              <a:t> = </a:t>
            </a:r>
            <a:r>
              <a:rPr sz="1600" dirty="0" err="1"/>
              <a:t>uId</a:t>
            </a:r>
            <a:endParaRPr sz="1600" dirty="0"/>
          </a:p>
          <a:p>
            <a:pPr marL="0" indent="0">
              <a:buNone/>
            </a:pPr>
            <a:r>
              <a:rPr sz="1600" dirty="0"/>
              <a:t>        </a:t>
            </a:r>
            <a:r>
              <a:rPr sz="1600" dirty="0" err="1"/>
              <a:t>self.cost</a:t>
            </a:r>
            <a:r>
              <a:rPr sz="1600" dirty="0"/>
              <a:t> = cost</a:t>
            </a:r>
          </a:p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dirty="0"/>
              <a:t>    </a:t>
            </a:r>
            <a:r>
              <a:rPr sz="1600" dirty="0" err="1"/>
              <a:t>def</a:t>
            </a:r>
            <a:r>
              <a:rPr sz="1600" dirty="0"/>
              <a:t> __</a:t>
            </a:r>
            <a:r>
              <a:rPr sz="1600" dirty="0" err="1"/>
              <a:t>repr</a:t>
            </a:r>
            <a:r>
              <a:rPr sz="1600" dirty="0"/>
              <a:t>__(self):</a:t>
            </a:r>
          </a:p>
          <a:p>
            <a:pPr marL="0" indent="0">
              <a:buNone/>
            </a:pPr>
            <a:r>
              <a:rPr sz="1600" dirty="0"/>
              <a:t>        return </a:t>
            </a:r>
            <a:r>
              <a:rPr sz="1600" dirty="0" err="1"/>
              <a:t>f'UserName</a:t>
            </a:r>
            <a:r>
              <a:rPr sz="1600" dirty="0"/>
              <a:t>: {self.name}\</a:t>
            </a:r>
            <a:r>
              <a:rPr sz="1600" dirty="0" err="1"/>
              <a:t>tUserId</a:t>
            </a:r>
            <a:r>
              <a:rPr sz="1600" dirty="0"/>
              <a:t>: {</a:t>
            </a:r>
            <a:r>
              <a:rPr sz="1600" dirty="0" err="1"/>
              <a:t>self.uId</a:t>
            </a:r>
            <a:r>
              <a:rPr sz="1600" dirty="0"/>
              <a:t>}\</a:t>
            </a:r>
            <a:r>
              <a:rPr sz="1600" dirty="0" err="1"/>
              <a:t>tBooking</a:t>
            </a:r>
            <a:r>
              <a:rPr sz="1600" dirty="0"/>
              <a:t> Cost: {</a:t>
            </a:r>
            <a:r>
              <a:rPr sz="1600" dirty="0" err="1"/>
              <a:t>self.cost</a:t>
            </a:r>
            <a:r>
              <a:rPr sz="1600" dirty="0"/>
              <a:t>}'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Class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057401"/>
            <a:ext cx="7772870" cy="4597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5600" b="1" dirty="0" smtClean="0"/>
              <a:t>#Login to the </a:t>
            </a:r>
            <a:r>
              <a:rPr lang="en-US" sz="5600" b="1" dirty="0" err="1" smtClean="0"/>
              <a:t>mySQL</a:t>
            </a:r>
            <a:r>
              <a:rPr lang="en-US" sz="5600" b="1" dirty="0" smtClean="0"/>
              <a:t> Database to fetch the details</a:t>
            </a:r>
          </a:p>
          <a:p>
            <a:pPr marL="0" indent="0">
              <a:buNone/>
            </a:pPr>
            <a:r>
              <a:rPr sz="4200" dirty="0" smtClean="0"/>
              <a:t>import </a:t>
            </a:r>
            <a:r>
              <a:rPr sz="4200" dirty="0" err="1"/>
              <a:t>mysql.connector</a:t>
            </a:r>
            <a:endParaRPr sz="4200" dirty="0"/>
          </a:p>
          <a:p>
            <a:pPr marL="0" indent="0">
              <a:buNone/>
            </a:pPr>
            <a:r>
              <a:rPr sz="4200" dirty="0"/>
              <a:t>from </a:t>
            </a:r>
            <a:r>
              <a:rPr sz="4200" dirty="0" err="1"/>
              <a:t>mysql.connector</a:t>
            </a:r>
            <a:r>
              <a:rPr sz="4200" dirty="0"/>
              <a:t> import Error</a:t>
            </a:r>
          </a:p>
          <a:p>
            <a:pPr marL="0" indent="0">
              <a:buNone/>
            </a:pPr>
            <a:endParaRPr sz="4200" dirty="0"/>
          </a:p>
          <a:p>
            <a:pPr marL="0" indent="0">
              <a:buNone/>
            </a:pPr>
            <a:r>
              <a:rPr sz="4200" dirty="0"/>
              <a:t>class Database:</a:t>
            </a:r>
          </a:p>
          <a:p>
            <a:pPr marL="0" indent="0">
              <a:buNone/>
            </a:pPr>
            <a:r>
              <a:rPr sz="4200" dirty="0"/>
              <a:t>    </a:t>
            </a:r>
            <a:r>
              <a:rPr sz="4200" dirty="0" err="1"/>
              <a:t>def</a:t>
            </a:r>
            <a:r>
              <a:rPr sz="4200" dirty="0"/>
              <a:t> __</a:t>
            </a:r>
            <a:r>
              <a:rPr sz="4200" dirty="0" err="1"/>
              <a:t>init</a:t>
            </a:r>
            <a:r>
              <a:rPr sz="4200" dirty="0"/>
              <a:t>__(self, host, user, password, database):</a:t>
            </a:r>
          </a:p>
          <a:p>
            <a:pPr marL="0" indent="0">
              <a:buNone/>
            </a:pPr>
            <a:r>
              <a:rPr sz="4200" dirty="0"/>
              <a:t>        try:</a:t>
            </a:r>
          </a:p>
          <a:p>
            <a:pPr marL="0" indent="0">
              <a:buNone/>
            </a:pPr>
            <a:r>
              <a:rPr sz="4200" dirty="0"/>
              <a:t>            </a:t>
            </a:r>
            <a:r>
              <a:rPr sz="4200" dirty="0" err="1"/>
              <a:t>self.connection</a:t>
            </a:r>
            <a:r>
              <a:rPr sz="4200" dirty="0"/>
              <a:t> = </a:t>
            </a:r>
            <a:r>
              <a:rPr sz="4200" dirty="0" err="1"/>
              <a:t>mysql.connector.connect</a:t>
            </a:r>
            <a:r>
              <a:rPr sz="4200" dirty="0"/>
              <a:t>(</a:t>
            </a:r>
          </a:p>
          <a:p>
            <a:pPr marL="0" indent="0">
              <a:buNone/>
            </a:pPr>
            <a:r>
              <a:rPr sz="4200" dirty="0"/>
              <a:t>                host=host,</a:t>
            </a:r>
          </a:p>
          <a:p>
            <a:pPr marL="0" indent="0">
              <a:buNone/>
            </a:pPr>
            <a:r>
              <a:rPr sz="4200" dirty="0"/>
              <a:t>                user=user,</a:t>
            </a:r>
          </a:p>
          <a:p>
            <a:pPr marL="0" indent="0">
              <a:buNone/>
            </a:pPr>
            <a:r>
              <a:rPr sz="4200" dirty="0"/>
              <a:t>                password=password,</a:t>
            </a:r>
          </a:p>
          <a:p>
            <a:pPr marL="0" indent="0">
              <a:buNone/>
            </a:pPr>
            <a:r>
              <a:rPr sz="4200" dirty="0"/>
              <a:t>                database=database</a:t>
            </a:r>
          </a:p>
          <a:p>
            <a:pPr marL="0" indent="0">
              <a:buNone/>
            </a:pPr>
            <a:r>
              <a:rPr sz="4200" dirty="0"/>
              <a:t>            )</a:t>
            </a:r>
          </a:p>
          <a:p>
            <a:pPr marL="0" indent="0">
              <a:buNone/>
            </a:pPr>
            <a:r>
              <a:rPr sz="4200" dirty="0"/>
              <a:t>            </a:t>
            </a:r>
            <a:r>
              <a:rPr sz="4200" dirty="0" err="1"/>
              <a:t>self.cursor</a:t>
            </a:r>
            <a:r>
              <a:rPr sz="4200" dirty="0"/>
              <a:t> = </a:t>
            </a:r>
            <a:r>
              <a:rPr sz="4200" dirty="0" err="1"/>
              <a:t>self.connection.cursor</a:t>
            </a:r>
            <a:r>
              <a:rPr sz="4200" dirty="0" smtClean="0"/>
              <a:t>()</a:t>
            </a:r>
            <a:endParaRPr lang="en-US" sz="4200" dirty="0" smtClean="0"/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sz="4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Class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90700"/>
            <a:ext cx="7772870" cy="5067299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5600" b="1" dirty="0" smtClean="0"/>
              <a:t>#creating a exceptional handling when login to </a:t>
            </a:r>
            <a:r>
              <a:rPr lang="en-US" sz="5600" b="1" dirty="0" err="1" smtClean="0"/>
              <a:t>mysql</a:t>
            </a:r>
            <a:r>
              <a:rPr lang="en-US" sz="5600" b="1" dirty="0" smtClean="0"/>
              <a:t> fails and</a:t>
            </a:r>
          </a:p>
          <a:p>
            <a:pPr marL="0" indent="0" algn="ctr">
              <a:buNone/>
            </a:pPr>
            <a:r>
              <a:rPr lang="en-US" sz="5600" b="1" dirty="0" smtClean="0"/>
              <a:t>Create table and insert data into it  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 smtClean="0"/>
              <a:t>except </a:t>
            </a:r>
            <a:r>
              <a:rPr lang="en-US" sz="4200" dirty="0"/>
              <a:t>Error as e:</a:t>
            </a:r>
          </a:p>
          <a:p>
            <a:pPr marL="0" indent="0">
              <a:buNone/>
            </a:pPr>
            <a:r>
              <a:rPr lang="en-US" sz="4200" dirty="0"/>
              <a:t>            print(</a:t>
            </a:r>
            <a:r>
              <a:rPr lang="en-US" sz="4200" dirty="0" err="1"/>
              <a:t>f'Error</a:t>
            </a:r>
            <a:r>
              <a:rPr lang="en-US" sz="4200" dirty="0"/>
              <a:t> connecting to MySQL: {e</a:t>
            </a:r>
            <a:r>
              <a:rPr lang="en-US" sz="4200" dirty="0" smtClean="0"/>
              <a:t>}')</a:t>
            </a:r>
          </a:p>
          <a:p>
            <a:pPr marL="0" indent="0">
              <a:buNone/>
            </a:pPr>
            <a:r>
              <a:rPr sz="4200" dirty="0" smtClean="0"/>
              <a:t> </a:t>
            </a:r>
            <a:r>
              <a:rPr sz="4200" dirty="0" err="1"/>
              <a:t>def</a:t>
            </a:r>
            <a:r>
              <a:rPr sz="4200" dirty="0"/>
              <a:t> </a:t>
            </a:r>
            <a:r>
              <a:rPr sz="4200" dirty="0" err="1"/>
              <a:t>create_tables</a:t>
            </a:r>
            <a:r>
              <a:rPr sz="4200" dirty="0"/>
              <a:t>(self):</a:t>
            </a:r>
          </a:p>
          <a:p>
            <a:pPr marL="0" indent="0">
              <a:buNone/>
            </a:pPr>
            <a:r>
              <a:rPr sz="4200" dirty="0"/>
              <a:t>        try:</a:t>
            </a:r>
          </a:p>
          <a:p>
            <a:pPr marL="0" indent="0">
              <a:buNone/>
            </a:pPr>
            <a:r>
              <a:rPr sz="4200" dirty="0"/>
              <a:t>            </a:t>
            </a:r>
            <a:r>
              <a:rPr sz="4200" dirty="0" err="1"/>
              <a:t>self.cursor.execute</a:t>
            </a:r>
            <a:r>
              <a:rPr sz="4200" dirty="0"/>
              <a:t>("""</a:t>
            </a:r>
          </a:p>
          <a:p>
            <a:pPr marL="0" indent="0">
              <a:buNone/>
            </a:pPr>
            <a:r>
              <a:rPr sz="4200" dirty="0"/>
              <a:t>                CREATE TABLE IF NOT EXISTS Hotels (</a:t>
            </a:r>
          </a:p>
          <a:p>
            <a:pPr marL="0" indent="0">
              <a:buNone/>
            </a:pPr>
            <a:r>
              <a:rPr sz="4200" dirty="0"/>
              <a:t>                    id INT AUTO_INCREMENT PRIMARY KEY,</a:t>
            </a:r>
          </a:p>
          <a:p>
            <a:pPr marL="0" indent="0">
              <a:buNone/>
            </a:pPr>
            <a:r>
              <a:rPr sz="4200" dirty="0"/>
              <a:t>                    name VARCHAR(255),</a:t>
            </a:r>
          </a:p>
          <a:p>
            <a:pPr marL="0" indent="0">
              <a:buNone/>
            </a:pPr>
            <a:r>
              <a:rPr sz="4200" dirty="0"/>
              <a:t>                    </a:t>
            </a:r>
            <a:r>
              <a:rPr sz="4200" dirty="0" err="1"/>
              <a:t>roomAvl</a:t>
            </a:r>
            <a:r>
              <a:rPr sz="4200" dirty="0"/>
              <a:t> INT,</a:t>
            </a:r>
          </a:p>
          <a:p>
            <a:pPr marL="0" indent="0">
              <a:buNone/>
            </a:pPr>
            <a:r>
              <a:rPr sz="4200" dirty="0"/>
              <a:t>                    location VARCHAR(255),</a:t>
            </a:r>
          </a:p>
          <a:p>
            <a:pPr marL="0" indent="0">
              <a:buNone/>
            </a:pPr>
            <a:r>
              <a:rPr sz="4200" dirty="0"/>
              <a:t>                    rating INT,</a:t>
            </a:r>
          </a:p>
          <a:p>
            <a:pPr marL="0" indent="0">
              <a:buNone/>
            </a:pPr>
            <a:r>
              <a:rPr sz="4200" dirty="0"/>
              <a:t>                    </a:t>
            </a:r>
            <a:r>
              <a:rPr sz="4200" dirty="0" err="1"/>
              <a:t>pricePr</a:t>
            </a:r>
            <a:r>
              <a:rPr sz="4200" dirty="0"/>
              <a:t> INT</a:t>
            </a:r>
          </a:p>
          <a:p>
            <a:pPr marL="0" indent="0">
              <a:buNone/>
            </a:pPr>
            <a:r>
              <a:rPr sz="4200" dirty="0"/>
              <a:t>                )</a:t>
            </a:r>
          </a:p>
          <a:p>
            <a:pPr marL="0" indent="0">
              <a:buNone/>
            </a:pPr>
            <a:r>
              <a:rPr sz="4200" dirty="0"/>
              <a:t>            </a:t>
            </a:r>
            <a:r>
              <a:rPr sz="4200" dirty="0" smtClean="0"/>
              <a:t>""")</a:t>
            </a:r>
            <a:endParaRPr sz="4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Class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65301"/>
            <a:ext cx="7772870" cy="50927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200" dirty="0"/>
              <a:t> </a:t>
            </a:r>
            <a:r>
              <a:rPr lang="en-IN" sz="4200" dirty="0" err="1"/>
              <a:t>self.cursor.execute</a:t>
            </a:r>
            <a:r>
              <a:rPr lang="en-IN" sz="4200" dirty="0"/>
              <a:t>("""</a:t>
            </a:r>
          </a:p>
          <a:p>
            <a:pPr marL="0" indent="0">
              <a:buNone/>
            </a:pPr>
            <a:r>
              <a:rPr lang="en-IN" sz="4200" dirty="0"/>
              <a:t>                CREATE TABLE IF NOT EXISTS Users (</a:t>
            </a:r>
          </a:p>
          <a:p>
            <a:pPr marL="0" indent="0">
              <a:buNone/>
            </a:pPr>
            <a:r>
              <a:rPr lang="en-IN" sz="4200" dirty="0"/>
              <a:t>                    id INT AUTO_INCREMENT PRIMARY KEY,</a:t>
            </a:r>
          </a:p>
          <a:p>
            <a:pPr marL="0" indent="0">
              <a:buNone/>
            </a:pPr>
            <a:r>
              <a:rPr lang="en-IN" sz="4200" dirty="0"/>
              <a:t>                    </a:t>
            </a:r>
            <a:r>
              <a:rPr lang="en-IN" sz="4200" dirty="0" err="1"/>
              <a:t>uname</a:t>
            </a:r>
            <a:r>
              <a:rPr lang="en-IN" sz="4200" dirty="0"/>
              <a:t> VARCHAR(255),</a:t>
            </a:r>
          </a:p>
          <a:p>
            <a:pPr marL="0" indent="0">
              <a:buNone/>
            </a:pPr>
            <a:r>
              <a:rPr lang="en-IN" sz="4200" dirty="0"/>
              <a:t>                    </a:t>
            </a:r>
            <a:r>
              <a:rPr lang="en-IN" sz="4200" dirty="0" err="1"/>
              <a:t>uId</a:t>
            </a:r>
            <a:r>
              <a:rPr lang="en-IN" sz="4200" dirty="0"/>
              <a:t> INT,</a:t>
            </a:r>
          </a:p>
          <a:p>
            <a:pPr marL="0" indent="0">
              <a:buNone/>
            </a:pPr>
            <a:r>
              <a:rPr lang="en-IN" sz="4200" dirty="0"/>
              <a:t>                    cost INT,</a:t>
            </a:r>
          </a:p>
          <a:p>
            <a:pPr marL="0" indent="0">
              <a:buNone/>
            </a:pPr>
            <a:r>
              <a:rPr lang="en-IN" sz="4200" dirty="0"/>
              <a:t>                    </a:t>
            </a:r>
            <a:r>
              <a:rPr lang="en-IN" sz="4200" dirty="0" err="1"/>
              <a:t>hotel_name</a:t>
            </a:r>
            <a:r>
              <a:rPr lang="en-IN" sz="4200" dirty="0"/>
              <a:t> VARCHAR(255)</a:t>
            </a:r>
          </a:p>
          <a:p>
            <a:pPr marL="0" indent="0">
              <a:buNone/>
            </a:pPr>
            <a:r>
              <a:rPr lang="en-IN" sz="4200" dirty="0"/>
              <a:t>                )</a:t>
            </a:r>
          </a:p>
          <a:p>
            <a:pPr marL="0" indent="0">
              <a:buNone/>
            </a:pPr>
            <a:r>
              <a:rPr lang="en-IN" sz="4200" dirty="0"/>
              <a:t>            """)</a:t>
            </a:r>
          </a:p>
          <a:p>
            <a:pPr marL="0" indent="0"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self.connection.commit</a:t>
            </a:r>
            <a:r>
              <a:rPr lang="en-IN" sz="4200" dirty="0"/>
              <a:t>()</a:t>
            </a:r>
          </a:p>
          <a:p>
            <a:pPr marL="0" indent="0">
              <a:buNone/>
            </a:pPr>
            <a:r>
              <a:rPr lang="en-IN" sz="4200" dirty="0"/>
              <a:t>        except Error as e:</a:t>
            </a:r>
          </a:p>
          <a:p>
            <a:pPr marL="0" indent="0">
              <a:buNone/>
            </a:pPr>
            <a:r>
              <a:rPr lang="en-IN" sz="4200" dirty="0"/>
              <a:t>            print(</a:t>
            </a:r>
            <a:r>
              <a:rPr lang="en-IN" sz="4200" dirty="0" err="1"/>
              <a:t>f'Error</a:t>
            </a:r>
            <a:r>
              <a:rPr lang="en-IN" sz="4200" dirty="0"/>
              <a:t> creating tables: {e}')</a:t>
            </a:r>
          </a:p>
          <a:p>
            <a:pPr marL="0" indent="0">
              <a:buNone/>
            </a:pPr>
            <a:r>
              <a:rPr sz="4200" dirty="0" smtClean="0"/>
              <a:t> </a:t>
            </a:r>
            <a:endParaRPr lang="en-US" sz="4200" dirty="0" smtClean="0"/>
          </a:p>
          <a:p>
            <a:pPr marL="0" indent="0">
              <a:buNone/>
            </a:pPr>
            <a:r>
              <a:rPr sz="4200" dirty="0" smtClean="0"/>
              <a:t>   </a:t>
            </a:r>
            <a:r>
              <a:rPr sz="4200" dirty="0" err="1"/>
              <a:t>def</a:t>
            </a:r>
            <a:r>
              <a:rPr sz="4200" dirty="0"/>
              <a:t> </a:t>
            </a:r>
            <a:r>
              <a:rPr sz="4200" dirty="0" err="1"/>
              <a:t>insert_hotel</a:t>
            </a:r>
            <a:r>
              <a:rPr sz="4200" dirty="0"/>
              <a:t>(self, hotel):</a:t>
            </a:r>
          </a:p>
          <a:p>
            <a:pPr marL="0" indent="0">
              <a:buNone/>
            </a:pPr>
            <a:r>
              <a:rPr sz="4200" dirty="0"/>
              <a:t>        try:</a:t>
            </a:r>
          </a:p>
          <a:p>
            <a:pPr marL="0" indent="0">
              <a:buNone/>
            </a:pPr>
            <a:r>
              <a:rPr sz="4200" dirty="0"/>
              <a:t>            </a:t>
            </a:r>
            <a:r>
              <a:rPr sz="4200" dirty="0" err="1"/>
              <a:t>self.cursor.execute</a:t>
            </a:r>
            <a:r>
              <a:rPr sz="4200" dirty="0"/>
              <a:t>(</a:t>
            </a:r>
          </a:p>
          <a:p>
            <a:pPr marL="0" indent="0">
              <a:buNone/>
            </a:pPr>
            <a:r>
              <a:rPr sz="4200" dirty="0"/>
              <a:t>                """</a:t>
            </a:r>
          </a:p>
          <a:p>
            <a:pPr marL="0" indent="0">
              <a:buNone/>
            </a:pPr>
            <a:r>
              <a:rPr sz="4200" dirty="0"/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1236</Words>
  <Application>Microsoft Office PowerPoint</Application>
  <PresentationFormat>On-screen Show (4:3)</PresentationFormat>
  <Paragraphs>237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Hotel Management Project</vt:lpstr>
      <vt:lpstr>Project Overview</vt:lpstr>
      <vt:lpstr>Entity Class</vt:lpstr>
      <vt:lpstr>Hotel Class</vt:lpstr>
      <vt:lpstr>Hotel Class</vt:lpstr>
      <vt:lpstr>User Class</vt:lpstr>
      <vt:lpstr>Database Class (Part 1)</vt:lpstr>
      <vt:lpstr>Database Class (Part 2)</vt:lpstr>
      <vt:lpstr>Database Class (Part 3)</vt:lpstr>
      <vt:lpstr>Database Class (Part 4)</vt:lpstr>
      <vt:lpstr>Database Class (Part 5)</vt:lpstr>
      <vt:lpstr>Utility Functions (Part 1)</vt:lpstr>
      <vt:lpstr>Utility Functions (Part 2)</vt:lpstr>
      <vt:lpstr>Utility Functions (Part 3)</vt:lpstr>
      <vt:lpstr>Hotel Management Function</vt:lpstr>
      <vt:lpstr>Main Method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Project</dc:title>
  <dc:subject/>
  <dc:creator>Sowmiya Shankar</dc:creator>
  <cp:keywords/>
  <dc:description>generated using python-pptx</dc:description>
  <cp:lastModifiedBy>SHANKAR</cp:lastModifiedBy>
  <cp:revision>9</cp:revision>
  <dcterms:created xsi:type="dcterms:W3CDTF">2013-01-27T09:14:16Z</dcterms:created>
  <dcterms:modified xsi:type="dcterms:W3CDTF">2024-06-17T14:35:52Z</dcterms:modified>
  <cp:category/>
</cp:coreProperties>
</file>