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3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1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0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3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19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2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2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5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5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B9EA47-AC9B-46FC-8357-9809F0E8C602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4DE3-45DA-4F51-A736-5F6957033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63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VEHICLE SURVEY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6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The </a:t>
            </a:r>
            <a:r>
              <a:rPr lang="en-US" sz="1800" dirty="0"/>
              <a:t>electric range between </a:t>
            </a:r>
            <a:r>
              <a:rPr lang="en-US" sz="1800" dirty="0" smtClean="0"/>
              <a:t>and not between100-200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select </a:t>
            </a:r>
            <a:r>
              <a:rPr lang="en-US" dirty="0"/>
              <a:t>* from </a:t>
            </a:r>
            <a:r>
              <a:rPr lang="en-US" dirty="0" err="1"/>
              <a:t>ev_survey</a:t>
            </a:r>
            <a:r>
              <a:rPr lang="en-US" dirty="0"/>
              <a:t> where `Electric Range` between 100 and 200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ev_survey</a:t>
            </a:r>
            <a:r>
              <a:rPr lang="en-US" dirty="0"/>
              <a:t> where `Electric Range` not between 100 and 200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413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display </a:t>
            </a:r>
            <a:r>
              <a:rPr lang="en-US" sz="1800" dirty="0"/>
              <a:t>the common </a:t>
            </a:r>
            <a:r>
              <a:rPr lang="en-US" sz="1800" dirty="0" smtClean="0"/>
              <a:t>columns </a:t>
            </a:r>
            <a:r>
              <a:rPr lang="en-US" sz="1800" dirty="0"/>
              <a:t>from both the </a:t>
            </a:r>
            <a:r>
              <a:rPr lang="en-US" sz="1800" dirty="0" smtClean="0"/>
              <a:t>table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ev.make</a:t>
            </a:r>
            <a:r>
              <a:rPr lang="en-US" dirty="0"/>
              <a:t> as </a:t>
            </a:r>
            <a:r>
              <a:rPr lang="en-US" dirty="0" err="1"/>
              <a:t>make,ev.model</a:t>
            </a:r>
            <a:r>
              <a:rPr lang="en-US" dirty="0"/>
              <a:t> as model, </a:t>
            </a:r>
            <a:r>
              <a:rPr lang="en-US" dirty="0" err="1"/>
              <a:t>ev</a:t>
            </a:r>
            <a:r>
              <a:rPr lang="en-US" dirty="0"/>
              <a:t>.`Postal </a:t>
            </a:r>
            <a:r>
              <a:rPr lang="en-US" dirty="0" err="1"/>
              <a:t>Code`as</a:t>
            </a:r>
            <a:r>
              <a:rPr lang="en-US" dirty="0"/>
              <a:t> PC from </a:t>
            </a:r>
            <a:r>
              <a:rPr lang="en-US" dirty="0" err="1"/>
              <a:t>ev_survey</a:t>
            </a:r>
            <a:r>
              <a:rPr lang="en-US" dirty="0"/>
              <a:t> as </a:t>
            </a:r>
            <a:r>
              <a:rPr lang="en-US" dirty="0" err="1"/>
              <a:t>evcross</a:t>
            </a:r>
            <a:r>
              <a:rPr lang="en-US" dirty="0"/>
              <a:t> join </a:t>
            </a:r>
            <a:r>
              <a:rPr lang="en-US" dirty="0" err="1"/>
              <a:t>Ev_type</a:t>
            </a:r>
            <a:r>
              <a:rPr lang="en-US" dirty="0"/>
              <a:t> as ton </a:t>
            </a:r>
            <a:r>
              <a:rPr lang="en-US" dirty="0" err="1"/>
              <a:t>ev.model</a:t>
            </a:r>
            <a:r>
              <a:rPr lang="en-US" dirty="0"/>
              <a:t>=</a:t>
            </a:r>
            <a:r>
              <a:rPr lang="en-US" dirty="0" err="1"/>
              <a:t>t.model;p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56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dirty="0" smtClean="0"/>
              <a:t>The </a:t>
            </a:r>
            <a:r>
              <a:rPr lang="en-IN" sz="1800" dirty="0"/>
              <a:t>null values from the </a:t>
            </a:r>
            <a:r>
              <a:rPr lang="en-IN" sz="1800" dirty="0" smtClean="0"/>
              <a:t>table and delete column from table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ev_survey</a:t>
            </a:r>
            <a:r>
              <a:rPr lang="en-US" dirty="0"/>
              <a:t> drop column `Vehicle Location</a:t>
            </a:r>
            <a:r>
              <a:rPr lang="en-US" dirty="0" smtClean="0"/>
              <a:t>`;</a:t>
            </a:r>
            <a:endParaRPr lang="en-US" dirty="0"/>
          </a:p>
          <a:p>
            <a:r>
              <a:rPr lang="en-IN" dirty="0"/>
              <a:t>select * from </a:t>
            </a:r>
            <a:r>
              <a:rPr lang="en-IN" dirty="0" err="1"/>
              <a:t>ev_survey</a:t>
            </a:r>
            <a:r>
              <a:rPr lang="en-IN" dirty="0"/>
              <a:t> where `Electric Range` is null;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16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5504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Electric vehicle survey involves the collection, processing and analysis of </a:t>
            </a:r>
            <a:r>
              <a:rPr lang="en-IN" dirty="0" smtClean="0"/>
              <a:t>EV vehicle and its feature.</a:t>
            </a:r>
          </a:p>
          <a:p>
            <a:r>
              <a:rPr lang="en-US" dirty="0" smtClean="0"/>
              <a:t>This survey involves all the brand vehicles used in various cities and its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01394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is to query the given data and produce meaning full insight to understand better about the Electric vehicle usage around cities.</a:t>
            </a:r>
          </a:p>
          <a:p>
            <a:r>
              <a:rPr lang="en-US" dirty="0" smtClean="0"/>
              <a:t>MYSQL is used to </a:t>
            </a:r>
            <a:r>
              <a:rPr lang="en-US" dirty="0" err="1" smtClean="0"/>
              <a:t>analyse</a:t>
            </a:r>
            <a:r>
              <a:rPr lang="en-US" dirty="0" smtClean="0"/>
              <a:t> the data. Used aggregate functions</a:t>
            </a:r>
            <a:r>
              <a:rPr lang="en-US" dirty="0" smtClean="0"/>
              <a:t>, DQL </a:t>
            </a:r>
            <a:r>
              <a:rPr lang="en-US" dirty="0" smtClean="0"/>
              <a:t>(data query language),string functions</a:t>
            </a:r>
            <a:r>
              <a:rPr lang="en-US" dirty="0" smtClean="0"/>
              <a:t>, joins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95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/>
              <a:t>T</a:t>
            </a:r>
            <a:r>
              <a:rPr lang="en-US" sz="1800" b="1" dirty="0" smtClean="0"/>
              <a:t>he </a:t>
            </a:r>
            <a:r>
              <a:rPr lang="en-US" sz="1800" b="1" dirty="0"/>
              <a:t>total number of district has electric vehicle running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 smtClean="0"/>
              <a:t> </a:t>
            </a:r>
            <a:r>
              <a:rPr lang="en-US" b="1" dirty="0"/>
              <a:t>select count(District) from </a:t>
            </a:r>
            <a:r>
              <a:rPr lang="en-US" b="1" dirty="0" err="1"/>
              <a:t>ev_survey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848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dirty="0" smtClean="0"/>
              <a:t>Merge </a:t>
            </a:r>
            <a:r>
              <a:rPr lang="en-IN" sz="1800" dirty="0"/>
              <a:t>two columns and display the first letter in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brand,city,concat</a:t>
            </a:r>
            <a:r>
              <a:rPr lang="en-IN" dirty="0"/>
              <a:t>(upper(left(city,1)),lower(substring(city,2))," ",upper(left(Brand,1)),lower(substring(Brand,2))) as </a:t>
            </a:r>
            <a:r>
              <a:rPr lang="en-IN" dirty="0" err="1"/>
              <a:t>brandcity</a:t>
            </a:r>
            <a:r>
              <a:rPr lang="en-IN" dirty="0"/>
              <a:t> from </a:t>
            </a:r>
            <a:r>
              <a:rPr lang="en-IN" dirty="0" err="1"/>
              <a:t>ev_survey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18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 Names of the brands which are not repeated ,</a:t>
            </a:r>
            <a:r>
              <a:rPr lang="en-US" sz="1800" dirty="0" smtClean="0"/>
              <a:t>the brands </a:t>
            </a:r>
            <a:r>
              <a:rPr lang="en-US" sz="1800" dirty="0"/>
              <a:t>which are released in the year 2017.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distinct(brand) from </a:t>
            </a:r>
            <a:r>
              <a:rPr lang="en-US" dirty="0" err="1"/>
              <a:t>ev_survey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distinct(brand) from </a:t>
            </a:r>
            <a:r>
              <a:rPr lang="en-US" dirty="0" err="1"/>
              <a:t>ev_survey</a:t>
            </a:r>
            <a:r>
              <a:rPr lang="en-US" dirty="0"/>
              <a:t> where `Model Year`=2017;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7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total number of district has electric vehicle running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The </a:t>
            </a:r>
            <a:r>
              <a:rPr lang="en-US" sz="1800" dirty="0"/>
              <a:t>average electric range of the vehicle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count(District) from </a:t>
            </a:r>
            <a:r>
              <a:rPr lang="en-US" dirty="0" err="1" smtClean="0"/>
              <a:t>ev_survey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/>
              <a:t>avg</a:t>
            </a:r>
            <a:r>
              <a:rPr lang="en-US" dirty="0"/>
              <a:t>(`Electric Range`) from </a:t>
            </a:r>
            <a:r>
              <a:rPr lang="en-US" dirty="0" err="1"/>
              <a:t>ev_survey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22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 The electric Range which is higher and lower </a:t>
            </a:r>
            <a:r>
              <a:rPr lang="en-US" sz="1800" dirty="0" smtClean="0"/>
              <a:t>than </a:t>
            </a:r>
            <a:r>
              <a:rPr lang="en-US" sz="1800" dirty="0" err="1" smtClean="0"/>
              <a:t>avg</a:t>
            </a:r>
            <a:r>
              <a:rPr lang="en-US" sz="1800" dirty="0" smtClean="0"/>
              <a:t> </a:t>
            </a:r>
            <a:r>
              <a:rPr lang="en-US" sz="1800" dirty="0"/>
              <a:t>electric range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(`Electric Range`) from </a:t>
            </a:r>
            <a:r>
              <a:rPr lang="en-US" dirty="0" err="1"/>
              <a:t>ev_surveywhere</a:t>
            </a:r>
            <a:r>
              <a:rPr lang="en-US" dirty="0"/>
              <a:t> (`Electric Range`) &gt;(select </a:t>
            </a:r>
            <a:r>
              <a:rPr lang="en-US" dirty="0" err="1"/>
              <a:t>avg</a:t>
            </a:r>
            <a:r>
              <a:rPr lang="en-US" dirty="0"/>
              <a:t>(`Electric Range`) from </a:t>
            </a:r>
            <a:r>
              <a:rPr lang="en-US" dirty="0" err="1"/>
              <a:t>ev_survey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select </a:t>
            </a:r>
            <a:r>
              <a:rPr lang="en-US" dirty="0"/>
              <a:t>(`Electric Range`) from </a:t>
            </a:r>
            <a:r>
              <a:rPr lang="en-US" dirty="0" err="1"/>
              <a:t>ev_surveywhere</a:t>
            </a:r>
            <a:r>
              <a:rPr lang="en-US" dirty="0"/>
              <a:t> (`Electric Range`) &lt;(select </a:t>
            </a:r>
            <a:r>
              <a:rPr lang="en-US" dirty="0" err="1"/>
              <a:t>avg</a:t>
            </a:r>
            <a:r>
              <a:rPr lang="en-US" dirty="0"/>
              <a:t>(`Electric Range`) from </a:t>
            </a:r>
            <a:r>
              <a:rPr lang="en-US" dirty="0" err="1"/>
              <a:t>ev_survey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57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3530"/>
            <a:ext cx="9404723" cy="1400530"/>
          </a:xfrm>
        </p:spPr>
        <p:txBody>
          <a:bodyPr/>
          <a:lstStyle/>
          <a:p>
            <a:pPr algn="ctr"/>
            <a:r>
              <a:rPr lang="en-US" sz="1800" dirty="0" smtClean="0"/>
              <a:t>Maximum and minimum </a:t>
            </a:r>
            <a:r>
              <a:rPr lang="en-US" sz="1800" dirty="0"/>
              <a:t>electric range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State,max</a:t>
            </a:r>
            <a:r>
              <a:rPr lang="en-US" dirty="0"/>
              <a:t>(`Electric Range`) as </a:t>
            </a:r>
            <a:r>
              <a:rPr lang="en-US" dirty="0" err="1"/>
              <a:t>max_range</a:t>
            </a:r>
            <a:r>
              <a:rPr lang="en-US" dirty="0"/>
              <a:t> from </a:t>
            </a:r>
            <a:r>
              <a:rPr lang="en-US" dirty="0" err="1"/>
              <a:t>ev_surveygroup</a:t>
            </a:r>
            <a:r>
              <a:rPr lang="en-US" dirty="0"/>
              <a:t> by state order by </a:t>
            </a:r>
            <a:r>
              <a:rPr lang="en-US" dirty="0" err="1"/>
              <a:t>max_range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/>
              <a:t>State,min</a:t>
            </a:r>
            <a:r>
              <a:rPr lang="en-US" dirty="0"/>
              <a:t>(`Electric Range`) as </a:t>
            </a:r>
            <a:r>
              <a:rPr lang="en-US" dirty="0" err="1"/>
              <a:t>min_range</a:t>
            </a:r>
            <a:r>
              <a:rPr lang="en-US" dirty="0"/>
              <a:t> from </a:t>
            </a:r>
            <a:r>
              <a:rPr lang="en-US" dirty="0" err="1"/>
              <a:t>ev_surveygroup</a:t>
            </a:r>
            <a:r>
              <a:rPr lang="en-US" dirty="0"/>
              <a:t> by state order by </a:t>
            </a:r>
            <a:r>
              <a:rPr lang="en-US" dirty="0" err="1"/>
              <a:t>min_range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5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1345</TotalTime>
  <Words>379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ELECTRIC VEHICLE SURVEY</vt:lpstr>
      <vt:lpstr>Introduction</vt:lpstr>
      <vt:lpstr>Objective</vt:lpstr>
      <vt:lpstr>The total number of district has electric vehicle running </vt:lpstr>
      <vt:lpstr>Merge two columns and display the first letter in capital</vt:lpstr>
      <vt:lpstr> Names of the brands which are not repeated ,the brands which are released in the year 2017.</vt:lpstr>
      <vt:lpstr>The total number of district has electric vehicle running   The average electric range of the vehicle</vt:lpstr>
      <vt:lpstr> The electric Range which is higher and lower than avg electric range </vt:lpstr>
      <vt:lpstr>Maximum and minimum electric range</vt:lpstr>
      <vt:lpstr>The electric range between and not between100-200</vt:lpstr>
      <vt:lpstr>display the common columns from both the table</vt:lpstr>
      <vt:lpstr>The null values from the table and delete column from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 SURVEY</dc:title>
  <dc:creator>SHANKAR</dc:creator>
  <cp:lastModifiedBy>SHANKAR</cp:lastModifiedBy>
  <cp:revision>13</cp:revision>
  <dcterms:created xsi:type="dcterms:W3CDTF">2024-05-20T07:28:42Z</dcterms:created>
  <dcterms:modified xsi:type="dcterms:W3CDTF">2024-05-21T06:19:28Z</dcterms:modified>
</cp:coreProperties>
</file>