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p:cNvSpPr>
            <a:spLocks noGrp="1"/>
          </p:cNvSpPr>
          <p:nvPr>
            <p:ph type="subTitle" idx="1"/>
          </p:nvPr>
        </p:nvSpPr>
        <p:spPr>
          <a:xfrm>
            <a:off x="2627292" y="3274992"/>
            <a:ext cx="8334377" cy="1800225"/>
          </a:xfrm>
        </p:spPr>
        <p:txBody>
          <a:bodyPr>
            <a:normAutofit fontScale="90000" lnSpcReduction="2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Sowmiya </a:t>
            </a:r>
            <a:r>
              <a:rPr lang="en-US" sz="2800">
                <a:latin typeface="Arial Rounded MT Bold" panose="020F0704030504030204" pitchFamily="34" charset="0"/>
              </a:rPr>
              <a:t>Lakshmee.</a:t>
            </a:r>
            <a:r>
              <a:rPr lang="en-US" sz="2800" dirty="0">
                <a:latin typeface="Arial Rounded MT Bold" panose="020F0704030504030204" pitchFamily="34" charset="0"/>
              </a:rPr>
              <a:t>l</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ai&amp;ds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p>
          <a:p>
            <a:r>
              <a:rPr lang="en-US" sz="2000" b="1" dirty="0">
                <a:latin typeface="Calibri" panose="020F0502020204030204"/>
                <a:ea typeface="+mn-lt"/>
                <a:cs typeface="+mn-lt"/>
              </a:rPr>
              <a:t>We envision integrating additional machine learning techniques and data sources to enhance detection accuracy.</a:t>
            </a:r>
          </a:p>
          <a:p>
            <a:r>
              <a:rPr lang="en-US" sz="2000" b="1" dirty="0">
                <a:latin typeface="Calibri" panose="020F0502020204030204"/>
                <a:ea typeface="+mn-lt"/>
                <a:cs typeface="+mn-lt"/>
              </a:rPr>
              <a:t>Furthermore, seamless integration with existing cybersecurity frameworks will extend the reach and effectiveness of our 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p>
          <a:p>
            <a:pPr marL="305435" indent="-305435"/>
            <a:r>
              <a:rPr lang="en-US" sz="1600" b="1" dirty="0">
                <a:latin typeface="Calibri" panose="020F0502020204030204"/>
                <a:ea typeface="+mn-lt"/>
                <a:cs typeface="+mn-lt"/>
              </a:rPr>
              <a:t>Utilizing machine learning, our system dynamically adapts to new threats, ensuring continuous protection.</a:t>
            </a: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p:cNvPicPr>
            <a:picLocks noGrp="1" noChangeAspect="1"/>
          </p:cNvPicPr>
          <p:nvPr>
            <p:ph sz="half" idx="1"/>
          </p:nvPr>
        </p:nvPicPr>
        <p:blipFill>
          <a:blip r:embed="rId2"/>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3"/>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683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sowmiya logeswaran</cp:lastModifiedBy>
  <cp:revision>12</cp:revision>
  <dcterms:created xsi:type="dcterms:W3CDTF">2024-04-03T00:18:00Z</dcterms:created>
  <dcterms:modified xsi:type="dcterms:W3CDTF">2024-04-05T11:08:41Z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6D869F756A1F4837B6C0C89A6A4AC24A_13</vt:lpwstr>
  </property>
  <property fmtid="{D5CDD505-2E9C-101B-9397-08002B2CF9AE}" pid="3" name="KSOProductBuildVer">
    <vt:lpwstr>1033-12.2.0.13489</vt:lpwstr>
  </property>
</Properties>
</file>