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Masters/slideMaster3.xml" ContentType="application/vnd.openxmlformats-officedocument.presentationml.slideMaster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9" r:id="rId1"/>
    <p:sldMasterId id="2147483671" r:id="rId2"/>
    <p:sldMasterId id="2147483683" r:id="rId3"/>
    <p:sldMasterId id="2147483695" r:id="rId4"/>
  </p:sldMasterIdLst>
  <p:notesMasterIdLst>
    <p:notesMasterId r:id="rId5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65" d="100"/>
          <a:sy n="65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notesMaster" Target="notesMasters/notesMaster1.xml"/><Relationship Id="rId6" Type="http://schemas.openxmlformats.org/officeDocument/2006/relationships/theme" Target="theme/theme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buNone/>
            </a:pPr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dt"/>
          </p:nvPr>
        </p:nvSpPr>
        <p:spPr>
          <a:xfrm rot="0">
            <a:off x="6905625" y="0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9/4/2025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solidFill>
            <a:srgbClr val="FFFFFF"/>
          </a:solidFill>
          <a:ln w="12700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5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buNone/>
            </a:pPr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41857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672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9085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17819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4438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22857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3315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48774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32145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00696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0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0226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17021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9649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89684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794733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1972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61596"/>
      </p:ext>
    </p:extLst>
  </p:cSld>
  <p:clrMapOvr>
    <a:masterClrMapping xmlns:a="http://schemas.openxmlformats.org/drawingml/2006/main"/>
  </p:clrMapOvr>
</p:sldLayout>
</file>

<file path=ppt/slideLayouts/slideLayout16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141208"/>
      </p:ext>
    </p:extLst>
  </p:cSld>
  <p:clrMapOvr>
    <a:masterClrMapping xmlns:a="http://schemas.openxmlformats.org/drawingml/2006/main"/>
  </p:clrMapOvr>
</p:sldLayout>
</file>

<file path=ppt/slideLayouts/slideLayout17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841483"/>
      </p:ext>
    </p:extLst>
  </p:cSld>
  <p:clrMapOvr>
    <a:masterClrMapping xmlns:a="http://schemas.openxmlformats.org/drawingml/2006/main"/>
  </p:clrMapOvr>
</p:sldLayout>
</file>

<file path=ppt/slideLayouts/slideLayout18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588717"/>
      </p:ext>
    </p:extLst>
  </p:cSld>
  <p:clrMapOvr>
    <a:masterClrMapping xmlns:a="http://schemas.openxmlformats.org/drawingml/2006/main"/>
  </p:clrMapOvr>
</p:sldLayout>
</file>

<file path=ppt/slideLayouts/slideLayout19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617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178576"/>
      </p:ext>
    </p:extLst>
  </p:cSld>
  <p:clrMapOvr>
    <a:masterClrMapping xmlns:a="http://schemas.openxmlformats.org/drawingml/2006/main"/>
  </p:clrMapOvr>
</p:sldLayout>
</file>

<file path=ppt/slideLayouts/slideLayout20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417958"/>
      </p:ext>
    </p:extLst>
  </p:cSld>
  <p:clrMapOvr>
    <a:masterClrMapping xmlns:a="http://schemas.openxmlformats.org/drawingml/2006/main"/>
  </p:clrMapOvr>
</p:sldLayout>
</file>

<file path=ppt/slideLayouts/slideLayout21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595519"/>
      </p:ext>
    </p:extLst>
  </p:cSld>
  <p:clrMapOvr>
    <a:masterClrMapping xmlns:a="http://schemas.openxmlformats.org/drawingml/2006/main"/>
  </p:clrMapOvr>
</p:sldLayout>
</file>

<file path=ppt/slideLayouts/slideLayout22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53510"/>
      </p:ext>
    </p:extLst>
  </p:cSld>
  <p:clrMapOvr>
    <a:masterClrMapping xmlns:a="http://schemas.openxmlformats.org/drawingml/2006/main"/>
  </p:clrMapOvr>
</p:sldLayout>
</file>

<file path=ppt/slideLayouts/slideLayout23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433834"/>
      </p:ext>
    </p:extLst>
  </p:cSld>
  <p:clrMapOvr>
    <a:masterClrMapping xmlns:a="http://schemas.openxmlformats.org/drawingml/2006/main"/>
  </p:clrMapOvr>
</p:sldLayout>
</file>

<file path=ppt/slideLayouts/slideLayout24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838806"/>
      </p:ext>
    </p:extLst>
  </p:cSld>
  <p:clrMapOvr>
    <a:masterClrMapping xmlns:a="http://schemas.openxmlformats.org/drawingml/2006/main"/>
  </p:clrMapOvr>
</p:sldLayout>
</file>

<file path=ppt/slideLayouts/slideLayout25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1800"/>
      </p:ext>
    </p:extLst>
  </p:cSld>
  <p:clrMapOvr>
    <a:masterClrMapping xmlns:a="http://schemas.openxmlformats.org/drawingml/2006/main"/>
  </p:clrMapOvr>
</p:sldLayout>
</file>

<file path=ppt/slideLayouts/slideLayout26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548162"/>
      </p:ext>
    </p:extLst>
  </p:cSld>
  <p:clrMapOvr>
    <a:masterClrMapping xmlns:a="http://schemas.openxmlformats.org/drawingml/2006/main"/>
  </p:clrMapOvr>
</p:sldLayout>
</file>

<file path=ppt/slideLayouts/slideLayout27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89181"/>
      </p:ext>
    </p:extLst>
  </p:cSld>
  <p:clrMapOvr>
    <a:masterClrMapping xmlns:a="http://schemas.openxmlformats.org/drawingml/2006/main"/>
  </p:clrMapOvr>
</p:sldLayout>
</file>

<file path=ppt/slideLayouts/slideLayout28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77641"/>
      </p:ext>
    </p:extLst>
  </p:cSld>
  <p:clrMapOvr>
    <a:masterClrMapping xmlns:a="http://schemas.openxmlformats.org/drawingml/2006/main"/>
  </p:clrMapOvr>
</p:sldLayout>
</file>

<file path=ppt/slideLayouts/slideLayout29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38021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267657"/>
      </p:ext>
    </p:extLst>
  </p:cSld>
  <p:clrMapOvr>
    <a:masterClrMapping xmlns:a="http://schemas.openxmlformats.org/drawingml/2006/main"/>
  </p:clrMapOvr>
</p:sldLayout>
</file>

<file path=ppt/slideLayouts/slideLayout30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021338"/>
      </p:ext>
    </p:extLst>
  </p:cSld>
  <p:clrMapOvr>
    <a:masterClrMapping xmlns:a="http://schemas.openxmlformats.org/drawingml/2006/main"/>
  </p:clrMapOvr>
</p:sldLayout>
</file>

<file path=ppt/slideLayouts/slideLayout31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03052"/>
      </p:ext>
    </p:extLst>
  </p:cSld>
  <p:clrMapOvr>
    <a:masterClrMapping xmlns:a="http://schemas.openxmlformats.org/drawingml/2006/main"/>
  </p:clrMapOvr>
</p:sldLayout>
</file>

<file path=ppt/slideLayouts/slideLayout32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088"/>
      </p:ext>
    </p:extLst>
  </p:cSld>
  <p:clrMapOvr>
    <a:masterClrMapping xmlns:a="http://schemas.openxmlformats.org/drawingml/2006/main"/>
  </p:clrMapOvr>
</p:sldLayout>
</file>

<file path=ppt/slideLayouts/slideLayout33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3070"/>
      </p:ext>
    </p:extLst>
  </p:cSld>
  <p:clrMapOvr>
    <a:masterClrMapping xmlns:a="http://schemas.openxmlformats.org/drawingml/2006/main"/>
  </p:clrMapOvr>
</p:sldLayout>
</file>

<file path=ppt/slideLayouts/slideLayout34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176759"/>
      </p:ext>
    </p:extLst>
  </p:cSld>
  <p:clrMapOvr>
    <a:masterClrMapping xmlns:a="http://schemas.openxmlformats.org/drawingml/2006/main"/>
  </p:clrMapOvr>
</p:sldLayout>
</file>

<file path=ppt/slideLayouts/slideLayout35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810694"/>
      </p:ext>
    </p:extLst>
  </p:cSld>
  <p:clrMapOvr>
    <a:masterClrMapping xmlns:a="http://schemas.openxmlformats.org/drawingml/2006/main"/>
  </p:clrMapOvr>
</p:sldLayout>
</file>

<file path=ppt/slideLayouts/slideLayout36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774512"/>
      </p:ext>
    </p:extLst>
  </p:cSld>
  <p:clrMapOvr>
    <a:masterClrMapping xmlns:a="http://schemas.openxmlformats.org/drawingml/2006/main"/>
  </p:clrMapOvr>
</p:sldLayout>
</file>

<file path=ppt/slideLayouts/slideLayout37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305416"/>
      </p:ext>
    </p:extLst>
  </p:cSld>
  <p:clrMapOvr>
    <a:masterClrMapping xmlns:a="http://schemas.openxmlformats.org/drawingml/2006/main"/>
  </p:clrMapOvr>
</p:sldLayout>
</file>

<file path=ppt/slideLayouts/slideLayout38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508931"/>
      </p:ext>
    </p:extLst>
  </p:cSld>
  <p:clrMapOvr>
    <a:masterClrMapping xmlns:a="http://schemas.openxmlformats.org/drawingml/2006/main"/>
  </p:clrMapOvr>
</p:sldLayout>
</file>

<file path=ppt/slideLayouts/slideLayout39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98498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15450"/>
      </p:ext>
    </p:extLst>
  </p:cSld>
  <p:clrMapOvr>
    <a:masterClrMapping xmlns:a="http://schemas.openxmlformats.org/drawingml/2006/main"/>
  </p:clrMapOvr>
</p:sldLayout>
</file>

<file path=ppt/slideLayouts/slideLayout40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007692"/>
      </p:ext>
    </p:extLst>
  </p:cSld>
  <p:clrMapOvr>
    <a:masterClrMapping xmlns:a="http://schemas.openxmlformats.org/drawingml/2006/main"/>
  </p:clrMapOvr>
</p:sldLayout>
</file>

<file path=ppt/slideLayouts/slideLayout41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020856"/>
      </p:ext>
    </p:extLst>
  </p:cSld>
  <p:clrMapOvr>
    <a:masterClrMapping xmlns:a="http://schemas.openxmlformats.org/drawingml/2006/main"/>
  </p:clrMapOvr>
</p:sldLayout>
</file>

<file path=ppt/slideLayouts/slideLayout42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41763"/>
      </p:ext>
    </p:extLst>
  </p:cSld>
  <p:clrMapOvr>
    <a:masterClrMapping xmlns:a="http://schemas.openxmlformats.org/drawingml/2006/main"/>
  </p:clrMapOvr>
</p:sldLayout>
</file>

<file path=ppt/slideLayouts/slideLayout43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21209"/>
      </p:ext>
    </p:extLst>
  </p:cSld>
  <p:clrMapOvr>
    <a:masterClrMapping xmlns:a="http://schemas.openxmlformats.org/drawingml/2006/main"/>
  </p:clrMapOvr>
</p:sldLayout>
</file>

<file path=ppt/slideLayouts/slideLayout44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14562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41881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37025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59342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87615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12758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曲线"/>
          <p:cNvSpPr>
            <a:spLocks/>
          </p:cNvSpPr>
          <p:nvPr/>
        </p:nvSpPr>
        <p:spPr>
          <a:xfrm rot="0">
            <a:off x="9377363" y="4762"/>
            <a:ext cx="1219200" cy="68532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 cmpd="sng" cap="flat">
            <a:solidFill>
              <a:srgbClr val="5FCAEE"/>
            </a:solidFill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7448550" y="3694112"/>
            <a:ext cx="4743450" cy="316388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5"/>
                </a:lnTo>
              </a:path>
            </a:pathLst>
          </a:custGeom>
          <a:noFill/>
          <a:ln w="12700" cmpd="sng" cap="flat">
            <a:solidFill>
              <a:srgbClr val="5FCAEE"/>
            </a:solidFill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9182100" y="0"/>
            <a:ext cx="3009900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9602788" y="0"/>
            <a:ext cx="2589212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0082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2" name="曲线"/>
          <p:cNvSpPr>
            <a:spLocks/>
          </p:cNvSpPr>
          <p:nvPr/>
        </p:nvSpPr>
        <p:spPr>
          <a:xfrm rot="0">
            <a:off x="8934450" y="3048000"/>
            <a:ext cx="3257550" cy="3809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3"/>
                </a:lnTo>
                <a:lnTo>
                  <a:pt x="21600" y="21603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3" name="曲线"/>
          <p:cNvSpPr>
            <a:spLocks/>
          </p:cNvSpPr>
          <p:nvPr/>
        </p:nvSpPr>
        <p:spPr>
          <a:xfrm rot="0">
            <a:off x="9337675" y="0"/>
            <a:ext cx="2854325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2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4" name="曲线"/>
          <p:cNvSpPr>
            <a:spLocks/>
          </p:cNvSpPr>
          <p:nvPr/>
        </p:nvSpPr>
        <p:spPr>
          <a:xfrm rot="0">
            <a:off x="10896601" y="0"/>
            <a:ext cx="1295400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55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5" name="曲线"/>
          <p:cNvSpPr>
            <a:spLocks/>
          </p:cNvSpPr>
          <p:nvPr/>
        </p:nvSpPr>
        <p:spPr>
          <a:xfrm rot="0">
            <a:off x="10936288" y="0"/>
            <a:ext cx="1255712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9174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6" name="曲线"/>
          <p:cNvSpPr>
            <a:spLocks/>
          </p:cNvSpPr>
          <p:nvPr/>
        </p:nvSpPr>
        <p:spPr>
          <a:xfrm rot="0">
            <a:off x="10372725" y="3590925"/>
            <a:ext cx="1819275" cy="326707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7" name="曲线"/>
          <p:cNvSpPr>
            <a:spLocks/>
          </p:cNvSpPr>
          <p:nvPr/>
        </p:nvSpPr>
        <p:spPr>
          <a:xfrm rot="0">
            <a:off x="0" y="4010025"/>
            <a:ext cx="447675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8" name="文本框"/>
          <p:cNvSpPr>
            <a:spLocks noGrp="1"/>
          </p:cNvSpPr>
          <p:nvPr>
            <p:ph type="title"/>
          </p:nvPr>
        </p:nvSpPr>
        <p:spPr>
          <a:xfrm rot="0">
            <a:off x="755650" y="385762"/>
            <a:ext cx="10680699" cy="7572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975"/>
            <a:ext cx="109728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20" name="文本框"/>
          <p:cNvSpPr>
            <a:spLocks noGrp="1"/>
          </p:cNvSpPr>
          <p:nvPr>
            <p:ph type="ftr"/>
          </p:nvPr>
        </p:nvSpPr>
        <p:spPr>
          <a:xfrm rot="0">
            <a:off x="4144962" y="6378575"/>
            <a:ext cx="390207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>
              <a:buNone/>
            </a:pP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dt"/>
          </p:nvPr>
        </p:nvSpPr>
        <p:spPr>
          <a:xfrm rot="0">
            <a:off x="609600" y="6378575"/>
            <a:ext cx="280352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buNone/>
            </a:pPr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9/4/2025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sldNum"/>
          </p:nvPr>
        </p:nvSpPr>
        <p:spPr>
          <a:xfrm rot="0">
            <a:off x="11353800" y="6473825"/>
            <a:ext cx="150812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62"/>
              </a:spcBef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15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marL="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5pPr>
      <a:lvl6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6pPr>
      <a:lvl7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7pPr>
      <a:lvl8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8pPr>
      <a:lvl9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Masters/slideMaster2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/>
          </p:cNvSpPr>
          <p:nvPr/>
        </p:nvSpPr>
        <p:spPr>
          <a:xfrm rot="0">
            <a:off x="9377363" y="4762"/>
            <a:ext cx="1219200" cy="68532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 cmpd="sng" cap="flat">
            <a:solidFill>
              <a:srgbClr val="5FCAEE"/>
            </a:solidFill>
            <a:prstDash val="solid"/>
            <a:miter/>
          </a:ln>
        </p:spPr>
      </p:sp>
      <p:sp>
        <p:nvSpPr>
          <p:cNvPr id="24" name="曲线"/>
          <p:cNvSpPr>
            <a:spLocks/>
          </p:cNvSpPr>
          <p:nvPr/>
        </p:nvSpPr>
        <p:spPr>
          <a:xfrm rot="0">
            <a:off x="7448550" y="3694112"/>
            <a:ext cx="4743450" cy="316388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5"/>
                </a:lnTo>
              </a:path>
            </a:pathLst>
          </a:custGeom>
          <a:noFill/>
          <a:ln w="12700" cmpd="sng" cap="flat">
            <a:solidFill>
              <a:srgbClr val="5FCAEE"/>
            </a:solidFill>
            <a:prstDash val="solid"/>
            <a:miter/>
          </a:ln>
        </p:spPr>
      </p:sp>
      <p:sp>
        <p:nvSpPr>
          <p:cNvPr id="25" name="曲线"/>
          <p:cNvSpPr>
            <a:spLocks/>
          </p:cNvSpPr>
          <p:nvPr/>
        </p:nvSpPr>
        <p:spPr>
          <a:xfrm rot="0">
            <a:off x="9182100" y="0"/>
            <a:ext cx="3009900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 rot="0">
            <a:off x="9602788" y="0"/>
            <a:ext cx="2589212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0082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 rot="0">
            <a:off x="8934450" y="3048000"/>
            <a:ext cx="3257550" cy="3809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3"/>
                </a:lnTo>
                <a:lnTo>
                  <a:pt x="21600" y="21603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9337675" y="0"/>
            <a:ext cx="2854325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2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10896601" y="0"/>
            <a:ext cx="1295400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55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10936288" y="0"/>
            <a:ext cx="1255712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9174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10372725" y="3590925"/>
            <a:ext cx="1819275" cy="326707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0" y="4010025"/>
            <a:ext cx="447675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noGrp="1"/>
          </p:cNvSpPr>
          <p:nvPr>
            <p:ph type="title"/>
          </p:nvPr>
        </p:nvSpPr>
        <p:spPr>
          <a:xfrm rot="0">
            <a:off x="3195637" y="2066925"/>
            <a:ext cx="5800725" cy="5191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4" name="文本框"/>
          <p:cNvSpPr>
            <a:spLocks noGrp="1"/>
          </p:cNvSpPr>
          <p:nvPr>
            <p:ph type="body" idx="1"/>
          </p:nvPr>
        </p:nvSpPr>
        <p:spPr>
          <a:xfrm rot="0">
            <a:off x="1828800" y="3840162"/>
            <a:ext cx="8534401" cy="1714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5" name="文本框"/>
          <p:cNvSpPr>
            <a:spLocks noGrp="1"/>
          </p:cNvSpPr>
          <p:nvPr>
            <p:ph type="ftr"/>
          </p:nvPr>
        </p:nvSpPr>
        <p:spPr>
          <a:xfrm rot="0">
            <a:off x="4144962" y="6378575"/>
            <a:ext cx="390207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>
              <a:buNone/>
            </a:pP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dt"/>
          </p:nvPr>
        </p:nvSpPr>
        <p:spPr>
          <a:xfrm rot="0">
            <a:off x="609600" y="6378575"/>
            <a:ext cx="280352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buNone/>
            </a:pP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sldNum"/>
          </p:nvPr>
        </p:nvSpPr>
        <p:spPr>
          <a:xfrm rot="0">
            <a:off x="11353800" y="6473825"/>
            <a:ext cx="150812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62"/>
              </a:spcBef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4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marL="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5pPr>
      <a:lvl6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6pPr>
      <a:lvl7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7pPr>
      <a:lvl8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8pPr>
      <a:lvl9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Masters/slideMaster3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曲线"/>
          <p:cNvSpPr>
            <a:spLocks/>
          </p:cNvSpPr>
          <p:nvPr/>
        </p:nvSpPr>
        <p:spPr>
          <a:xfrm rot="0">
            <a:off x="9377363" y="4762"/>
            <a:ext cx="1219200" cy="68532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 cmpd="sng" cap="flat">
            <a:solidFill>
              <a:srgbClr val="5FCAEE"/>
            </a:solidFill>
            <a:prstDash val="solid"/>
            <a:miter/>
          </a:ln>
        </p:spPr>
      </p:sp>
      <p:sp>
        <p:nvSpPr>
          <p:cNvPr id="39" name="曲线"/>
          <p:cNvSpPr>
            <a:spLocks/>
          </p:cNvSpPr>
          <p:nvPr/>
        </p:nvSpPr>
        <p:spPr>
          <a:xfrm rot="0">
            <a:off x="7448550" y="3694112"/>
            <a:ext cx="4743450" cy="316388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5"/>
                </a:lnTo>
              </a:path>
            </a:pathLst>
          </a:custGeom>
          <a:noFill/>
          <a:ln w="12700" cmpd="sng" cap="flat">
            <a:solidFill>
              <a:srgbClr val="5FCAEE"/>
            </a:solidFill>
            <a:prstDash val="solid"/>
            <a:miter/>
          </a:ln>
        </p:spPr>
      </p:sp>
      <p:sp>
        <p:nvSpPr>
          <p:cNvPr id="40" name="曲线"/>
          <p:cNvSpPr>
            <a:spLocks/>
          </p:cNvSpPr>
          <p:nvPr/>
        </p:nvSpPr>
        <p:spPr>
          <a:xfrm rot="0">
            <a:off x="9182100" y="0"/>
            <a:ext cx="3009900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41" name="曲线"/>
          <p:cNvSpPr>
            <a:spLocks/>
          </p:cNvSpPr>
          <p:nvPr/>
        </p:nvSpPr>
        <p:spPr>
          <a:xfrm rot="0">
            <a:off x="9602788" y="0"/>
            <a:ext cx="2589212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0082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8934450" y="3048000"/>
            <a:ext cx="3257550" cy="3809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3"/>
                </a:lnTo>
                <a:lnTo>
                  <a:pt x="21600" y="21603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43" name="曲线"/>
          <p:cNvSpPr>
            <a:spLocks/>
          </p:cNvSpPr>
          <p:nvPr/>
        </p:nvSpPr>
        <p:spPr>
          <a:xfrm rot="0">
            <a:off x="9337675" y="0"/>
            <a:ext cx="2854325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2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44" name="曲线"/>
          <p:cNvSpPr>
            <a:spLocks/>
          </p:cNvSpPr>
          <p:nvPr/>
        </p:nvSpPr>
        <p:spPr>
          <a:xfrm rot="0">
            <a:off x="10896601" y="0"/>
            <a:ext cx="1295400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55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45" name="曲线"/>
          <p:cNvSpPr>
            <a:spLocks/>
          </p:cNvSpPr>
          <p:nvPr/>
        </p:nvSpPr>
        <p:spPr>
          <a:xfrm rot="0">
            <a:off x="10936288" y="0"/>
            <a:ext cx="1255712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9174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46" name="曲线"/>
          <p:cNvSpPr>
            <a:spLocks/>
          </p:cNvSpPr>
          <p:nvPr/>
        </p:nvSpPr>
        <p:spPr>
          <a:xfrm rot="0">
            <a:off x="10372725" y="3590925"/>
            <a:ext cx="1819275" cy="326707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47" name="曲线"/>
          <p:cNvSpPr>
            <a:spLocks/>
          </p:cNvSpPr>
          <p:nvPr/>
        </p:nvSpPr>
        <p:spPr>
          <a:xfrm rot="0">
            <a:off x="0" y="4010025"/>
            <a:ext cx="447675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title"/>
          </p:nvPr>
        </p:nvSpPr>
        <p:spPr>
          <a:xfrm rot="0">
            <a:off x="755650" y="385762"/>
            <a:ext cx="10680699" cy="7572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975"/>
            <a:ext cx="109728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50" name="文本框"/>
          <p:cNvSpPr>
            <a:spLocks noGrp="1"/>
          </p:cNvSpPr>
          <p:nvPr>
            <p:ph type="ftr"/>
          </p:nvPr>
        </p:nvSpPr>
        <p:spPr>
          <a:xfrm rot="0">
            <a:off x="4144962" y="6378575"/>
            <a:ext cx="390207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>
              <a:buNone/>
            </a:pP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dt"/>
          </p:nvPr>
        </p:nvSpPr>
        <p:spPr>
          <a:xfrm rot="0">
            <a:off x="609600" y="6378575"/>
            <a:ext cx="280352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buNone/>
            </a:pP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sldNum"/>
          </p:nvPr>
        </p:nvSpPr>
        <p:spPr>
          <a:xfrm rot="0">
            <a:off x="11353800" y="6473825"/>
            <a:ext cx="150812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62"/>
              </a:spcBef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53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marL="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5pPr>
      <a:lvl6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6pPr>
      <a:lvl7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7pPr>
      <a:lvl8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8pPr>
      <a:lvl9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Masters/slideMaster4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曲线"/>
          <p:cNvSpPr>
            <a:spLocks/>
          </p:cNvSpPr>
          <p:nvPr/>
        </p:nvSpPr>
        <p:spPr>
          <a:xfrm rot="0">
            <a:off x="9377363" y="4762"/>
            <a:ext cx="1219200" cy="68532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 cmpd="sng" cap="flat">
            <a:solidFill>
              <a:srgbClr val="5FCAEE"/>
            </a:solidFill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 rot="0">
            <a:off x="7448550" y="3694112"/>
            <a:ext cx="4743450" cy="316388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5"/>
                </a:lnTo>
              </a:path>
            </a:pathLst>
          </a:custGeom>
          <a:noFill/>
          <a:ln w="12700" cmpd="sng" cap="flat">
            <a:solidFill>
              <a:srgbClr val="5FCAEE"/>
            </a:solidFill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 rot="0">
            <a:off x="9182100" y="0"/>
            <a:ext cx="3009900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 rot="0">
            <a:off x="9602788" y="0"/>
            <a:ext cx="2589212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0082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 rot="0">
            <a:off x="8934450" y="3048000"/>
            <a:ext cx="3257550" cy="3809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3"/>
                </a:lnTo>
                <a:lnTo>
                  <a:pt x="21600" y="21603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 rot="0">
            <a:off x="9337675" y="0"/>
            <a:ext cx="2854325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2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 rot="0">
            <a:off x="10896601" y="0"/>
            <a:ext cx="1295400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55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10936288" y="0"/>
            <a:ext cx="1255712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9174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61" name="曲线"/>
          <p:cNvSpPr>
            <a:spLocks/>
          </p:cNvSpPr>
          <p:nvPr/>
        </p:nvSpPr>
        <p:spPr>
          <a:xfrm rot="0">
            <a:off x="10372725" y="3590925"/>
            <a:ext cx="1819275" cy="326707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62" name="曲线"/>
          <p:cNvSpPr>
            <a:spLocks/>
          </p:cNvSpPr>
          <p:nvPr/>
        </p:nvSpPr>
        <p:spPr>
          <a:xfrm rot="0">
            <a:off x="0" y="4010025"/>
            <a:ext cx="447675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 rot="0">
            <a:off x="755650" y="385762"/>
            <a:ext cx="10680699" cy="7572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64" name="文本框"/>
          <p:cNvSpPr>
            <a:spLocks noGrp="1"/>
          </p:cNvSpPr>
          <p:nvPr>
            <p:ph type="ftr"/>
          </p:nvPr>
        </p:nvSpPr>
        <p:spPr>
          <a:xfrm rot="0">
            <a:off x="4144962" y="6378575"/>
            <a:ext cx="390207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>
              <a:buNone/>
            </a:pP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5" name="文本框"/>
          <p:cNvSpPr>
            <a:spLocks noGrp="1"/>
          </p:cNvSpPr>
          <p:nvPr>
            <p:ph type="dt"/>
          </p:nvPr>
        </p:nvSpPr>
        <p:spPr>
          <a:xfrm rot="0">
            <a:off x="609600" y="6378575"/>
            <a:ext cx="280352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buNone/>
            </a:pP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sldNum"/>
          </p:nvPr>
        </p:nvSpPr>
        <p:spPr>
          <a:xfrm rot="0">
            <a:off x="11353800" y="6473825"/>
            <a:ext cx="150812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62"/>
              </a:spcBef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0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marL="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5pPr>
      <a:lvl6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6pPr>
      <a:lvl7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7pPr>
      <a:lvl8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8pPr>
      <a:lvl9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40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40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"/>
          <p:cNvGrpSpPr>
            <a:grpSpLocks/>
          </p:cNvGrpSpPr>
          <p:nvPr/>
        </p:nvGrpSpPr>
        <p:grpSpPr>
          <a:xfrm>
            <a:off x="1076325" y="455612"/>
            <a:ext cx="1743075" cy="1333499"/>
            <a:chOff x="1076325" y="455612"/>
            <a:chExt cx="1743075" cy="1333499"/>
          </a:xfrm>
        </p:grpSpPr>
        <p:sp>
          <p:nvSpPr>
            <p:cNvPr id="67" name="曲线"/>
            <p:cNvSpPr>
              <a:spLocks/>
            </p:cNvSpPr>
            <p:nvPr/>
          </p:nvSpPr>
          <p:spPr>
            <a:xfrm rot="0">
              <a:off x="1076325" y="731837"/>
              <a:ext cx="1228724" cy="10572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45" y="0"/>
                  </a:moveTo>
                  <a:lnTo>
                    <a:pt x="4643" y="0"/>
                  </a:lnTo>
                  <a:lnTo>
                    <a:pt x="0" y="10793"/>
                  </a:lnTo>
                  <a:lnTo>
                    <a:pt x="4643" y="21600"/>
                  </a:lnTo>
                  <a:lnTo>
                    <a:pt x="16945" y="21600"/>
                  </a:lnTo>
                  <a:lnTo>
                    <a:pt x="21588" y="10793"/>
                  </a:lnTo>
                  <a:lnTo>
                    <a:pt x="16945" y="0"/>
                  </a:lnTo>
                  <a:lnTo>
                    <a:pt x="16945" y="0"/>
                  </a:lnTo>
                  <a:lnTo>
                    <a:pt x="16945" y="0"/>
                  </a:lnTo>
                  <a:close/>
                </a:path>
              </a:pathLst>
            </a:custGeom>
            <a:solidFill>
              <a:srgbClr val="5FCAEE"/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2171700" y="455612"/>
              <a:ext cx="647700" cy="561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898" y="0"/>
                  </a:moveTo>
                  <a:lnTo>
                    <a:pt x="4679" y="0"/>
                  </a:lnTo>
                  <a:lnTo>
                    <a:pt x="0" y="10799"/>
                  </a:lnTo>
                  <a:lnTo>
                    <a:pt x="4679" y="21600"/>
                  </a:lnTo>
                  <a:lnTo>
                    <a:pt x="16898" y="21600"/>
                  </a:lnTo>
                  <a:lnTo>
                    <a:pt x="21600" y="10799"/>
                  </a:lnTo>
                  <a:lnTo>
                    <a:pt x="16898" y="0"/>
                  </a:lnTo>
                  <a:lnTo>
                    <a:pt x="16898" y="0"/>
                  </a:lnTo>
                  <a:lnTo>
                    <a:pt x="16898" y="0"/>
                  </a:lnTo>
                  <a:close/>
                </a:path>
              </a:pathLst>
            </a:custGeom>
            <a:solidFill>
              <a:srgbClr val="2D936B"/>
            </a:solidFill>
            <a:ln w="12700" cmpd="sng" cap="flat">
              <a:noFill/>
              <a:prstDash val="solid"/>
              <a:miter/>
            </a:ln>
          </p:spPr>
        </p:sp>
      </p:grpSp>
      <p:sp>
        <p:nvSpPr>
          <p:cNvPr id="70" name="曲线"/>
          <p:cNvSpPr>
            <a:spLocks/>
          </p:cNvSpPr>
          <p:nvPr/>
        </p:nvSpPr>
        <p:spPr>
          <a:xfrm rot="0">
            <a:off x="7696200" y="1789112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9"/>
                </a:lnTo>
                <a:lnTo>
                  <a:pt x="16940" y="21609"/>
                </a:lnTo>
                <a:lnTo>
                  <a:pt x="21600" y="10799"/>
                </a:lnTo>
                <a:lnTo>
                  <a:pt x="16940" y="0"/>
                </a:lnTo>
                <a:lnTo>
                  <a:pt x="16940" y="0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w="12700" cmpd="sng" cap="flat">
            <a:noFill/>
            <a:prstDash val="solid"/>
            <a:miter/>
          </a:ln>
        </p:spPr>
      </p:sp>
      <p:sp>
        <p:nvSpPr>
          <p:cNvPr id="71" name="曲线"/>
          <p:cNvSpPr>
            <a:spLocks/>
          </p:cNvSpPr>
          <p:nvPr/>
        </p:nvSpPr>
        <p:spPr>
          <a:xfrm rot="0">
            <a:off x="3800475" y="5229225"/>
            <a:ext cx="723900" cy="6191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91" y="0"/>
                </a:moveTo>
                <a:lnTo>
                  <a:pt x="4608" y="0"/>
                </a:lnTo>
                <a:lnTo>
                  <a:pt x="0" y="10800"/>
                </a:lnTo>
                <a:lnTo>
                  <a:pt x="4608" y="21600"/>
                </a:lnTo>
                <a:lnTo>
                  <a:pt x="16991" y="21600"/>
                </a:lnTo>
                <a:lnTo>
                  <a:pt x="21618" y="10800"/>
                </a:lnTo>
                <a:lnTo>
                  <a:pt x="16991" y="0"/>
                </a:lnTo>
                <a:lnTo>
                  <a:pt x="16991" y="0"/>
                </a:lnTo>
                <a:lnTo>
                  <a:pt x="16991" y="0"/>
                </a:lnTo>
                <a:close/>
              </a:path>
            </a:pathLst>
          </a:custGeom>
          <a:solidFill>
            <a:srgbClr val="42AF51"/>
          </a:solidFill>
          <a:ln w="12700" cmpd="sng" cap="flat">
            <a:noFill/>
            <a:prstDash val="solid"/>
            <a:miter/>
          </a:ln>
        </p:spPr>
      </p:sp>
      <p:sp>
        <p:nvSpPr>
          <p:cNvPr id="72" name="文本框"/>
          <p:cNvSpPr>
            <a:spLocks noGrp="1"/>
          </p:cNvSpPr>
          <p:nvPr>
            <p:ph type="ctrTitle"/>
          </p:nvPr>
        </p:nvSpPr>
        <p:spPr>
          <a:xfrm rot="0">
            <a:off x="-14287" y="423862"/>
            <a:ext cx="7629525" cy="12176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100" indent="0" algn="l">
              <a:lnSpc>
                <a:spcPct val="100000"/>
              </a:lnSpc>
              <a:spcBef>
                <a:spcPts val="137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40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40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7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4" name="文本框"/>
          <p:cNvSpPr>
            <a:spLocks noGrp="1"/>
          </p:cNvSpPr>
          <p:nvPr>
            <p:ph type="sldNum"/>
          </p:nvPr>
        </p:nvSpPr>
        <p:spPr>
          <a:xfrm rot="0">
            <a:off x="11353800" y="6473825"/>
            <a:ext cx="150812" cy="168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62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75" name="矩形"/>
          <p:cNvSpPr>
            <a:spLocks/>
          </p:cNvSpPr>
          <p:nvPr/>
        </p:nvSpPr>
        <p:spPr>
          <a:xfrm rot="0">
            <a:off x="1272073" y="2633671"/>
            <a:ext cx="6695899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SOWMIYA .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NMID:24131040500122028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5B61279E70BE73F92AF47D9A267DBB60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B.C.A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JAWAHAR . SCIENCE . COLLEGE / ANNAMALAI UNIVERSITY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71735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"/>
          <p:cNvSpPr>
            <a:spLocks/>
          </p:cNvSpPr>
          <p:nvPr/>
        </p:nvSpPr>
        <p:spPr>
          <a:xfrm rot="0">
            <a:off x="752475" y="6486525"/>
            <a:ext cx="1773237" cy="165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30"/>
                </a:lnTo>
                <a:lnTo>
                  <a:pt x="21600" y="2163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w="12700" cmpd="sng" cap="flat">
            <a:noFill/>
            <a:prstDash val="solid"/>
            <a:miter/>
          </a:ln>
        </p:spPr>
      </p:sp>
      <p:sp>
        <p:nvSpPr>
          <p:cNvPr id="16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42"/>
                </a:lnTo>
                <a:lnTo>
                  <a:pt x="21600" y="21642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w="12700" cmpd="sng" cap="flat">
            <a:noFill/>
            <a:prstDash val="solid"/>
            <a:miter/>
          </a:ln>
        </p:spPr>
      </p:sp>
      <p:sp>
        <p:nvSpPr>
          <p:cNvPr id="163" name="曲线"/>
          <p:cNvSpPr>
            <a:spLocks/>
          </p:cNvSpPr>
          <p:nvPr/>
        </p:nvSpPr>
        <p:spPr>
          <a:xfrm rot="0">
            <a:off x="9353551" y="5895975"/>
            <a:ext cx="180974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w="12700" cmpd="sng" cap="flat">
            <a:noFill/>
            <a:prstDash val="solid"/>
            <a:miter/>
          </a:ln>
        </p:spPr>
      </p:sp>
      <p:pic>
        <p:nvPicPr>
          <p:cNvPr id="16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5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739775" y="655637"/>
            <a:ext cx="8480425" cy="6635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7"/>
              </a:spcBef>
              <a:spcAft>
                <a:spcPts val="0"/>
              </a:spcAft>
              <a:buNone/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11277600" y="6473825"/>
            <a:ext cx="228600" cy="168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62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2743200" y="2354262"/>
            <a:ext cx="8534401" cy="949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68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8118">
            <a:off x="3221037" y="1339850"/>
            <a:ext cx="5789613" cy="51943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5245383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曲线"/>
          <p:cNvSpPr>
            <a:spLocks/>
          </p:cNvSpPr>
          <p:nvPr/>
        </p:nvSpPr>
        <p:spPr>
          <a:xfrm rot="0">
            <a:off x="0" y="0"/>
            <a:ext cx="12192000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1" y="0"/>
                </a:moveTo>
                <a:lnTo>
                  <a:pt x="0" y="0"/>
                </a:lnTo>
                <a:lnTo>
                  <a:pt x="0" y="21600"/>
                </a:lnTo>
                <a:lnTo>
                  <a:pt x="21601" y="21600"/>
                </a:lnTo>
                <a:lnTo>
                  <a:pt x="21601" y="0"/>
                </a:lnTo>
                <a:lnTo>
                  <a:pt x="21601" y="0"/>
                </a:lnTo>
                <a:lnTo>
                  <a:pt x="21601" y="0"/>
                </a:lnTo>
                <a:close/>
              </a:path>
            </a:pathLst>
          </a:custGeom>
          <a:solidFill>
            <a:srgbClr val="F1F1F1"/>
          </a:solidFill>
          <a:ln w="12700" cmpd="sng" cap="flat">
            <a:noFill/>
            <a:prstDash val="solid"/>
            <a:miter/>
          </a:ln>
        </p:spPr>
      </p:sp>
      <p:grpSp>
        <p:nvGrpSpPr>
          <p:cNvPr id="86" name="组合"/>
          <p:cNvGrpSpPr>
            <a:grpSpLocks/>
          </p:cNvGrpSpPr>
          <p:nvPr/>
        </p:nvGrpSpPr>
        <p:grpSpPr>
          <a:xfrm>
            <a:off x="7448550" y="0"/>
            <a:ext cx="4743450" cy="6857997"/>
            <a:chOff x="7448550" y="0"/>
            <a:chExt cx="4743450" cy="6857997"/>
          </a:xfrm>
        </p:grpSpPr>
        <p:sp>
          <p:nvSpPr>
            <p:cNvPr id="77" name="曲线"/>
            <p:cNvSpPr>
              <a:spLocks/>
            </p:cNvSpPr>
            <p:nvPr/>
          </p:nvSpPr>
          <p:spPr>
            <a:xfrm rot="0">
              <a:off x="9377363" y="4762"/>
              <a:ext cx="1219200" cy="68532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 cmpd="sng" cap="flat">
              <a:solidFill>
                <a:srgbClr val="5FCAEE"/>
              </a:solidFill>
              <a:prstDash val="solid"/>
              <a:miter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 rot="0">
              <a:off x="7448550" y="3694112"/>
              <a:ext cx="4743450" cy="316388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595"/>
                  </a:lnTo>
                </a:path>
              </a:pathLst>
            </a:custGeom>
            <a:noFill/>
            <a:ln w="12700" cmpd="sng" cap="flat">
              <a:solidFill>
                <a:srgbClr val="5FCAEE"/>
              </a:solidFill>
              <a:prstDash val="solid"/>
              <a:miter/>
            </a:ln>
          </p:spPr>
        </p:sp>
        <p:sp>
          <p:nvSpPr>
            <p:cNvPr id="79" name="曲线"/>
            <p:cNvSpPr>
              <a:spLocks/>
            </p:cNvSpPr>
            <p:nvPr/>
          </p:nvSpPr>
          <p:spPr>
            <a:xfrm rot="0">
              <a:off x="9182100" y="0"/>
              <a:ext cx="3009900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80" name="曲线"/>
            <p:cNvSpPr>
              <a:spLocks/>
            </p:cNvSpPr>
            <p:nvPr/>
          </p:nvSpPr>
          <p:spPr>
            <a:xfrm rot="0">
              <a:off x="9602788" y="0"/>
              <a:ext cx="2589212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0082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81" name="曲线"/>
            <p:cNvSpPr>
              <a:spLocks/>
            </p:cNvSpPr>
            <p:nvPr/>
          </p:nvSpPr>
          <p:spPr>
            <a:xfrm rot="0">
              <a:off x="8934450" y="3048000"/>
              <a:ext cx="3257550" cy="3809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3"/>
                  </a:lnTo>
                  <a:lnTo>
                    <a:pt x="21600" y="21603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82" name="曲线"/>
            <p:cNvSpPr>
              <a:spLocks/>
            </p:cNvSpPr>
            <p:nvPr/>
          </p:nvSpPr>
          <p:spPr>
            <a:xfrm rot="0">
              <a:off x="9337675" y="0"/>
              <a:ext cx="2854325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8692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10896601" y="0"/>
              <a:ext cx="1295400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55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84" name="曲线"/>
            <p:cNvSpPr>
              <a:spLocks/>
            </p:cNvSpPr>
            <p:nvPr/>
          </p:nvSpPr>
          <p:spPr>
            <a:xfrm rot="0">
              <a:off x="10936288" y="0"/>
              <a:ext cx="1255712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74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10372725" y="3590925"/>
              <a:ext cx="1819275" cy="326707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12700" cmpd="sng" cap="flat">
              <a:noFill/>
              <a:prstDash val="solid"/>
              <a:miter/>
            </a:ln>
          </p:spPr>
        </p:sp>
      </p:grpSp>
      <p:sp>
        <p:nvSpPr>
          <p:cNvPr id="87" name="曲线"/>
          <p:cNvSpPr>
            <a:spLocks/>
          </p:cNvSpPr>
          <p:nvPr/>
        </p:nvSpPr>
        <p:spPr>
          <a:xfrm rot="0">
            <a:off x="0" y="4010025"/>
            <a:ext cx="447675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88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30"/>
                </a:lnTo>
                <a:lnTo>
                  <a:pt x="21600" y="2163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w="12700" cmpd="sng" cap="flat">
            <a:noFill/>
            <a:prstDash val="solid"/>
            <a:miter/>
          </a:ln>
        </p:spPr>
      </p:sp>
      <p:sp>
        <p:nvSpPr>
          <p:cNvPr id="89" name="曲线"/>
          <p:cNvSpPr>
            <a:spLocks/>
          </p:cNvSpPr>
          <p:nvPr/>
        </p:nvSpPr>
        <p:spPr>
          <a:xfrm rot="0">
            <a:off x="1630362" y="3151187"/>
            <a:ext cx="314325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43" y="0"/>
                </a:moveTo>
                <a:lnTo>
                  <a:pt x="0" y="0"/>
                </a:lnTo>
                <a:lnTo>
                  <a:pt x="0" y="21642"/>
                </a:lnTo>
                <a:lnTo>
                  <a:pt x="21643" y="21642"/>
                </a:lnTo>
                <a:lnTo>
                  <a:pt x="21643" y="0"/>
                </a:lnTo>
                <a:lnTo>
                  <a:pt x="21643" y="0"/>
                </a:lnTo>
                <a:lnTo>
                  <a:pt x="21643" y="0"/>
                </a:lnTo>
                <a:close/>
              </a:path>
            </a:pathLst>
          </a:custGeom>
          <a:solidFill>
            <a:srgbClr val="2D83C3"/>
          </a:solidFill>
          <a:ln w="12700" cmpd="sng" cap="flat">
            <a:noFill/>
            <a:prstDash val="solid"/>
            <a:miter/>
          </a:ln>
        </p:spPr>
      </p:sp>
      <p:sp>
        <p:nvSpPr>
          <p:cNvPr id="90" name="曲线"/>
          <p:cNvSpPr>
            <a:spLocks/>
          </p:cNvSpPr>
          <p:nvPr/>
        </p:nvSpPr>
        <p:spPr>
          <a:xfrm rot="0">
            <a:off x="9353551" y="5895975"/>
            <a:ext cx="180974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w="12700" cmpd="sng" cap="flat">
            <a:noFill/>
            <a:prstDash val="solid"/>
            <a:miter/>
          </a:ln>
        </p:spPr>
      </p:sp>
      <p:sp>
        <p:nvSpPr>
          <p:cNvPr id="91" name="文本框"/>
          <p:cNvSpPr>
            <a:spLocks noGrp="1"/>
          </p:cNvSpPr>
          <p:nvPr>
            <p:ph type="title"/>
          </p:nvPr>
        </p:nvSpPr>
        <p:spPr>
          <a:xfrm rot="0">
            <a:off x="755650" y="385762"/>
            <a:ext cx="10680699" cy="6546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7"/>
              </a:spcBef>
              <a:spcAft>
                <a:spcPts val="0"/>
              </a:spcAft>
              <a:buNone/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2" name="文本框"/>
          <p:cNvSpPr>
            <a:spLocks noGrp="1"/>
          </p:cNvSpPr>
          <p:nvPr>
            <p:ph type="body" idx="4294967295"/>
          </p:nvPr>
        </p:nvSpPr>
        <p:spPr>
          <a:xfrm rot="0">
            <a:off x="2590800" y="2897187"/>
            <a:ext cx="6943725" cy="8318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5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DIGITAL PORTFOLIO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sldNum"/>
          </p:nvPr>
        </p:nvSpPr>
        <p:spPr>
          <a:xfrm rot="0">
            <a:off x="11353800" y="6473825"/>
            <a:ext cx="150812" cy="168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62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9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95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</p:spTree>
    <p:extLst>
      <p:ext uri="{BB962C8B-B14F-4D97-AF65-F5344CB8AC3E}">
        <p14:creationId xmlns:p14="http://schemas.microsoft.com/office/powerpoint/2010/main" val="182614328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曲线"/>
          <p:cNvSpPr>
            <a:spLocks/>
          </p:cNvSpPr>
          <p:nvPr/>
        </p:nvSpPr>
        <p:spPr>
          <a:xfrm rot="0">
            <a:off x="-76200" y="28575"/>
            <a:ext cx="12480928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w="12700" cmpd="sng" cap="flat">
            <a:noFill/>
            <a:prstDash val="solid"/>
            <a:miter/>
          </a:ln>
        </p:spPr>
      </p:sp>
      <p:grpSp>
        <p:nvGrpSpPr>
          <p:cNvPr id="107" name="组合"/>
          <p:cNvGrpSpPr>
            <a:grpSpLocks/>
          </p:cNvGrpSpPr>
          <p:nvPr/>
        </p:nvGrpSpPr>
        <p:grpSpPr>
          <a:xfrm>
            <a:off x="7448550" y="0"/>
            <a:ext cx="4743450" cy="6857997"/>
            <a:chOff x="7448550" y="0"/>
            <a:chExt cx="4743450" cy="6857997"/>
          </a:xfrm>
        </p:grpSpPr>
        <p:sp>
          <p:nvSpPr>
            <p:cNvPr id="98" name="曲线"/>
            <p:cNvSpPr>
              <a:spLocks/>
            </p:cNvSpPr>
            <p:nvPr/>
          </p:nvSpPr>
          <p:spPr>
            <a:xfrm rot="0">
              <a:off x="9377363" y="4762"/>
              <a:ext cx="1219200" cy="68532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 cmpd="sng" cap="flat">
              <a:solidFill>
                <a:srgbClr val="5FCAEE"/>
              </a:solidFill>
              <a:prstDash val="solid"/>
              <a:miter/>
            </a:ln>
          </p:spPr>
        </p:sp>
        <p:sp>
          <p:nvSpPr>
            <p:cNvPr id="99" name="曲线"/>
            <p:cNvSpPr>
              <a:spLocks/>
            </p:cNvSpPr>
            <p:nvPr/>
          </p:nvSpPr>
          <p:spPr>
            <a:xfrm rot="0">
              <a:off x="7448550" y="3694112"/>
              <a:ext cx="4743450" cy="316388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595"/>
                  </a:lnTo>
                </a:path>
              </a:pathLst>
            </a:custGeom>
            <a:noFill/>
            <a:ln w="12700" cmpd="sng" cap="flat">
              <a:solidFill>
                <a:srgbClr val="5FCAEE"/>
              </a:solidFill>
              <a:prstDash val="solid"/>
              <a:miter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 rot="0">
              <a:off x="9182100" y="0"/>
              <a:ext cx="3009900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101" name="曲线"/>
            <p:cNvSpPr>
              <a:spLocks/>
            </p:cNvSpPr>
            <p:nvPr/>
          </p:nvSpPr>
          <p:spPr>
            <a:xfrm rot="0">
              <a:off x="9602788" y="0"/>
              <a:ext cx="2589212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0082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 rot="0">
              <a:off x="8934450" y="3048000"/>
              <a:ext cx="3257550" cy="3809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3"/>
                  </a:lnTo>
                  <a:lnTo>
                    <a:pt x="21600" y="21603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103" name="曲线"/>
            <p:cNvSpPr>
              <a:spLocks/>
            </p:cNvSpPr>
            <p:nvPr/>
          </p:nvSpPr>
          <p:spPr>
            <a:xfrm rot="0">
              <a:off x="9337675" y="0"/>
              <a:ext cx="2854325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8692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104" name="曲线"/>
            <p:cNvSpPr>
              <a:spLocks/>
            </p:cNvSpPr>
            <p:nvPr/>
          </p:nvSpPr>
          <p:spPr>
            <a:xfrm rot="0">
              <a:off x="10896601" y="0"/>
              <a:ext cx="1295400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55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105" name="曲线"/>
            <p:cNvSpPr>
              <a:spLocks/>
            </p:cNvSpPr>
            <p:nvPr/>
          </p:nvSpPr>
          <p:spPr>
            <a:xfrm rot="0">
              <a:off x="10936288" y="0"/>
              <a:ext cx="1255712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74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10372725" y="3590925"/>
              <a:ext cx="1819275" cy="326707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12700" cmpd="sng" cap="flat">
              <a:noFill/>
              <a:prstDash val="solid"/>
              <a:miter/>
            </a:ln>
          </p:spPr>
        </p:sp>
      </p:grpSp>
      <p:sp>
        <p:nvSpPr>
          <p:cNvPr id="108" name="曲线"/>
          <p:cNvSpPr>
            <a:spLocks/>
          </p:cNvSpPr>
          <p:nvPr/>
        </p:nvSpPr>
        <p:spPr>
          <a:xfrm rot="0">
            <a:off x="0" y="4010025"/>
            <a:ext cx="447675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09" name="矩形"/>
          <p:cNvSpPr>
            <a:spLocks/>
          </p:cNvSpPr>
          <p:nvPr/>
        </p:nvSpPr>
        <p:spPr>
          <a:xfrm rot="0">
            <a:off x="752475" y="6486525"/>
            <a:ext cx="1773237" cy="152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曲线"/>
          <p:cNvSpPr>
            <a:spLocks/>
          </p:cNvSpPr>
          <p:nvPr/>
        </p:nvSpPr>
        <p:spPr>
          <a:xfrm rot="0">
            <a:off x="7362825" y="447675"/>
            <a:ext cx="361950" cy="3619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19" y="378"/>
                </a:lnTo>
                <a:lnTo>
                  <a:pt x="5343" y="1440"/>
                </a:lnTo>
                <a:lnTo>
                  <a:pt x="3145" y="3145"/>
                </a:lnTo>
                <a:lnTo>
                  <a:pt x="1440" y="5343"/>
                </a:lnTo>
                <a:lnTo>
                  <a:pt x="378" y="7920"/>
                </a:lnTo>
                <a:lnTo>
                  <a:pt x="0" y="10800"/>
                </a:lnTo>
                <a:lnTo>
                  <a:pt x="378" y="13642"/>
                </a:lnTo>
                <a:lnTo>
                  <a:pt x="1440" y="16218"/>
                </a:lnTo>
                <a:lnTo>
                  <a:pt x="3145" y="18416"/>
                </a:lnTo>
                <a:lnTo>
                  <a:pt x="5343" y="20122"/>
                </a:lnTo>
                <a:lnTo>
                  <a:pt x="7919" y="21183"/>
                </a:lnTo>
                <a:lnTo>
                  <a:pt x="10800" y="21600"/>
                </a:lnTo>
                <a:lnTo>
                  <a:pt x="13642" y="21183"/>
                </a:lnTo>
                <a:lnTo>
                  <a:pt x="16218" y="20122"/>
                </a:lnTo>
                <a:lnTo>
                  <a:pt x="18416" y="18416"/>
                </a:lnTo>
                <a:lnTo>
                  <a:pt x="20122" y="16218"/>
                </a:lnTo>
                <a:lnTo>
                  <a:pt x="21183" y="13642"/>
                </a:lnTo>
                <a:lnTo>
                  <a:pt x="21600" y="10800"/>
                </a:lnTo>
                <a:lnTo>
                  <a:pt x="21183" y="7920"/>
                </a:lnTo>
                <a:lnTo>
                  <a:pt x="20122" y="5343"/>
                </a:lnTo>
                <a:lnTo>
                  <a:pt x="18416" y="3145"/>
                </a:lnTo>
                <a:lnTo>
                  <a:pt x="16218" y="1440"/>
                </a:lnTo>
                <a:lnTo>
                  <a:pt x="13642" y="378"/>
                </a:lnTo>
                <a:lnTo>
                  <a:pt x="10800" y="0"/>
                </a:lnTo>
                <a:lnTo>
                  <a:pt x="10800" y="0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w="12700" cmpd="sng" cap="flat">
            <a:noFill/>
            <a:prstDash val="solid"/>
            <a:miter/>
          </a:ln>
        </p:spPr>
      </p:sp>
      <p:sp>
        <p:nvSpPr>
          <p:cNvPr id="111" name="曲线"/>
          <p:cNvSpPr>
            <a:spLocks/>
          </p:cNvSpPr>
          <p:nvPr/>
        </p:nvSpPr>
        <p:spPr>
          <a:xfrm rot="0">
            <a:off x="11010901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789" y="0"/>
                </a:moveTo>
                <a:lnTo>
                  <a:pt x="9199" y="105"/>
                </a:lnTo>
                <a:lnTo>
                  <a:pt x="7673" y="445"/>
                </a:lnTo>
                <a:lnTo>
                  <a:pt x="6253" y="996"/>
                </a:lnTo>
                <a:lnTo>
                  <a:pt x="4917" y="1738"/>
                </a:lnTo>
                <a:lnTo>
                  <a:pt x="3709" y="2649"/>
                </a:lnTo>
                <a:lnTo>
                  <a:pt x="2649" y="3709"/>
                </a:lnTo>
                <a:lnTo>
                  <a:pt x="1738" y="4917"/>
                </a:lnTo>
                <a:lnTo>
                  <a:pt x="996" y="6231"/>
                </a:lnTo>
                <a:lnTo>
                  <a:pt x="445" y="7673"/>
                </a:lnTo>
                <a:lnTo>
                  <a:pt x="105" y="9199"/>
                </a:lnTo>
                <a:lnTo>
                  <a:pt x="0" y="10810"/>
                </a:lnTo>
                <a:lnTo>
                  <a:pt x="105" y="12400"/>
                </a:lnTo>
                <a:lnTo>
                  <a:pt x="445" y="13926"/>
                </a:lnTo>
                <a:lnTo>
                  <a:pt x="996" y="15346"/>
                </a:lnTo>
                <a:lnTo>
                  <a:pt x="1738" y="16682"/>
                </a:lnTo>
                <a:lnTo>
                  <a:pt x="2649" y="17890"/>
                </a:lnTo>
                <a:lnTo>
                  <a:pt x="3709" y="18950"/>
                </a:lnTo>
                <a:lnTo>
                  <a:pt x="4917" y="19861"/>
                </a:lnTo>
                <a:lnTo>
                  <a:pt x="6253" y="20603"/>
                </a:lnTo>
                <a:lnTo>
                  <a:pt x="7673" y="21154"/>
                </a:lnTo>
                <a:lnTo>
                  <a:pt x="9199" y="21494"/>
                </a:lnTo>
                <a:lnTo>
                  <a:pt x="10789" y="21621"/>
                </a:lnTo>
                <a:lnTo>
                  <a:pt x="12400" y="21494"/>
                </a:lnTo>
                <a:lnTo>
                  <a:pt x="13926" y="21154"/>
                </a:lnTo>
                <a:lnTo>
                  <a:pt x="15346" y="20603"/>
                </a:lnTo>
                <a:lnTo>
                  <a:pt x="16682" y="19861"/>
                </a:lnTo>
                <a:lnTo>
                  <a:pt x="17890" y="18950"/>
                </a:lnTo>
                <a:lnTo>
                  <a:pt x="18950" y="17890"/>
                </a:lnTo>
                <a:lnTo>
                  <a:pt x="19861" y="16682"/>
                </a:lnTo>
                <a:lnTo>
                  <a:pt x="20603" y="15346"/>
                </a:lnTo>
                <a:lnTo>
                  <a:pt x="21154" y="13926"/>
                </a:lnTo>
                <a:lnTo>
                  <a:pt x="21494" y="12400"/>
                </a:lnTo>
                <a:lnTo>
                  <a:pt x="21600" y="10810"/>
                </a:lnTo>
                <a:lnTo>
                  <a:pt x="21494" y="9199"/>
                </a:lnTo>
                <a:lnTo>
                  <a:pt x="21154" y="7673"/>
                </a:lnTo>
                <a:lnTo>
                  <a:pt x="20603" y="6231"/>
                </a:lnTo>
                <a:lnTo>
                  <a:pt x="19861" y="4917"/>
                </a:lnTo>
                <a:lnTo>
                  <a:pt x="18950" y="3709"/>
                </a:lnTo>
                <a:lnTo>
                  <a:pt x="17890" y="2649"/>
                </a:lnTo>
                <a:lnTo>
                  <a:pt x="16682" y="1738"/>
                </a:lnTo>
                <a:lnTo>
                  <a:pt x="15346" y="996"/>
                </a:lnTo>
                <a:lnTo>
                  <a:pt x="13926" y="445"/>
                </a:lnTo>
                <a:lnTo>
                  <a:pt x="12400" y="105"/>
                </a:lnTo>
                <a:lnTo>
                  <a:pt x="10789" y="0"/>
                </a:lnTo>
                <a:lnTo>
                  <a:pt x="10789" y="0"/>
                </a:lnTo>
                <a:lnTo>
                  <a:pt x="10789" y="0"/>
                </a:lnTo>
                <a:close/>
              </a:path>
            </a:pathLst>
          </a:custGeom>
          <a:solidFill>
            <a:srgbClr val="2D83C3"/>
          </a:solidFill>
          <a:ln w="12700" cmpd="sng" cap="flat">
            <a:noFill/>
            <a:prstDash val="solid"/>
            <a:miter/>
          </a:ln>
        </p:spPr>
      </p:sp>
      <p:pic>
        <p:nvPicPr>
          <p:cNvPr id="11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50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15" name="组合"/>
          <p:cNvGrpSpPr>
            <a:grpSpLocks/>
          </p:cNvGrpSpPr>
          <p:nvPr/>
        </p:nvGrpSpPr>
        <p:grpSpPr>
          <a:xfrm>
            <a:off x="47625" y="3819525"/>
            <a:ext cx="4124324" cy="3009899"/>
            <a:chOff x="47625" y="3819525"/>
            <a:chExt cx="4124324" cy="3009899"/>
          </a:xfrm>
        </p:grpSpPr>
        <p:pic>
          <p:nvPicPr>
            <p:cNvPr id="11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1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5"/>
              <a:ext cx="1733550" cy="30098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 rot="0">
            <a:off x="739775" y="446087"/>
            <a:ext cx="2357437" cy="736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2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7" name="文本框"/>
          <p:cNvSpPr>
            <a:spLocks noGrp="1"/>
          </p:cNvSpPr>
          <p:nvPr>
            <p:ph type="sldNum"/>
          </p:nvPr>
        </p:nvSpPr>
        <p:spPr>
          <a:xfrm rot="0">
            <a:off x="11353800" y="6473825"/>
            <a:ext cx="150812" cy="168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62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2509837" y="1041400"/>
            <a:ext cx="5029200" cy="48069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4254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9" name="曲线"/>
            <p:cNvSpPr>
              <a:spLocks/>
            </p:cNvSpPr>
            <p:nvPr/>
          </p:nvSpPr>
          <p:spPr>
            <a:xfrm rot="0">
              <a:off x="9353551" y="5362575"/>
              <a:ext cx="457200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30"/>
                  </a:lnTo>
                  <a:lnTo>
                    <a:pt x="21600" y="2163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1" y="5895975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w="12700" cmpd="sng" cap="flat">
              <a:noFill/>
              <a:prstDash val="solid"/>
              <a:miter/>
            </a:ln>
          </p:spPr>
        </p:sp>
        <p:pic>
          <p:nvPicPr>
            <p:cNvPr id="12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42"/>
                </a:lnTo>
                <a:lnTo>
                  <a:pt x="21600" y="21642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w="12700"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755650" y="385762"/>
            <a:ext cx="10680699" cy="6546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7"/>
              </a:spcBef>
              <a:spcAft>
                <a:spcPts val="0"/>
              </a:spcAft>
              <a:buNone/>
              <a:tabLst>
                <a:tab pos="2727325" algn="l"/>
              </a:tabLst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5" name="文本框"/>
          <p:cNvSpPr>
            <a:spLocks noGrp="1"/>
          </p:cNvSpPr>
          <p:nvPr>
            <p:ph type="body" idx="4294967295"/>
          </p:nvPr>
        </p:nvSpPr>
        <p:spPr>
          <a:xfrm rot="0">
            <a:off x="609600" y="2417762"/>
            <a:ext cx="10972800" cy="9239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  IN  TODAY’S GENERATION ERA , TRADITONALS</a:t>
            </a:r>
            <a:endParaRPr lang="en-US" altLang="zh-CN" sz="20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       RESUMES ALONE ARE NOT ENOUGH TO SHOW YOUR</a:t>
            </a:r>
            <a:endParaRPr lang="en-US" altLang="zh-CN" sz="20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               SKILLS AND WORK </a:t>
            </a:r>
            <a:endParaRPr lang="zh-CN" altLang="en-US" sz="20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26" name="文本框"/>
          <p:cNvSpPr>
            <a:spLocks noGrp="1"/>
          </p:cNvSpPr>
          <p:nvPr>
            <p:ph type="sldNum"/>
          </p:nvPr>
        </p:nvSpPr>
        <p:spPr>
          <a:xfrm rot="0">
            <a:off x="11353800" y="6473825"/>
            <a:ext cx="150812" cy="168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62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6498792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8" name="曲线"/>
            <p:cNvSpPr>
              <a:spLocks/>
            </p:cNvSpPr>
            <p:nvPr/>
          </p:nvSpPr>
          <p:spPr>
            <a:xfrm rot="0">
              <a:off x="9353551" y="5362575"/>
              <a:ext cx="457200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30"/>
                  </a:lnTo>
                  <a:lnTo>
                    <a:pt x="21600" y="2163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129" name="曲线"/>
            <p:cNvSpPr>
              <a:spLocks/>
            </p:cNvSpPr>
            <p:nvPr/>
          </p:nvSpPr>
          <p:spPr>
            <a:xfrm rot="0">
              <a:off x="9353551" y="5895975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w="12700" cmpd="sng" cap="flat">
              <a:noFill/>
              <a:prstDash val="solid"/>
              <a:miter/>
            </a:ln>
          </p:spPr>
        </p:sp>
        <p:pic>
          <p:nvPicPr>
            <p:cNvPr id="13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2" name="曲线"/>
          <p:cNvSpPr>
            <a:spLocks/>
          </p:cNvSpPr>
          <p:nvPr/>
        </p:nvSpPr>
        <p:spPr>
          <a:xfrm rot="0">
            <a:off x="441325" y="223837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w="12700"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1143000" y="458787"/>
            <a:ext cx="5334000" cy="6546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7"/>
              </a:spcBef>
              <a:spcAft>
                <a:spcPts val="0"/>
              </a:spcAft>
              <a:buNone/>
              <a:tabLst>
                <a:tab pos="2641600" algn="l"/>
              </a:tabLst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文本框"/>
          <p:cNvSpPr>
            <a:spLocks noGrp="1"/>
          </p:cNvSpPr>
          <p:nvPr>
            <p:ph type="body" idx="4294967295"/>
          </p:nvPr>
        </p:nvSpPr>
        <p:spPr>
          <a:xfrm rot="0">
            <a:off x="990600" y="2574925"/>
            <a:ext cx="8077200" cy="15382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/>
              <a:buChar char="v"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  BRIEF SUMMARY OF MY PROJECT AND</a:t>
            </a:r>
            <a:endParaRPr lang="en-US" altLang="zh-CN" sz="20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 MY WORK</a:t>
            </a:r>
            <a:endParaRPr lang="en-US" altLang="zh-CN" sz="20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/>
              <a:buChar char="v"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 MY PORTFOLIO CONTAINS ( ABOUT ME , SKILLS AND WORK PRESANTATION</a:t>
            </a:r>
            <a:endParaRPr lang="en-US" altLang="zh-CN" sz="20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/>
              <a:buChar char="v"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 MAIN THEME : SHOWCASE MY WORKS</a:t>
            </a:r>
            <a:endParaRPr lang="zh-CN" altLang="en-US" sz="20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sldNum"/>
          </p:nvPr>
        </p:nvSpPr>
        <p:spPr>
          <a:xfrm rot="0">
            <a:off x="11353800" y="6473825"/>
            <a:ext cx="150812" cy="168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62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8574275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30"/>
                </a:lnTo>
                <a:lnTo>
                  <a:pt x="21600" y="2163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w="12700"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7239000" y="290512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w="12700"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9353551" y="5895975"/>
            <a:ext cx="180974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55650" y="385762"/>
            <a:ext cx="10680699" cy="5016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7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文本框"/>
          <p:cNvSpPr>
            <a:spLocks noGrp="1"/>
          </p:cNvSpPr>
          <p:nvPr>
            <p:ph type="body" idx="4294967295"/>
          </p:nvPr>
        </p:nvSpPr>
        <p:spPr>
          <a:xfrm rot="0">
            <a:off x="381000" y="2462212"/>
            <a:ext cx="10972800" cy="15382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/>
              <a:buChar char="Ø"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STUDENTS ( RESUMES , ACADAMIC PROJECT )</a:t>
            </a:r>
            <a:endParaRPr lang="en-US" altLang="zh-CN" sz="20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/>
              <a:buChar char="Ø"/>
            </a:pPr>
            <a:endParaRPr lang="en-US" altLang="zh-CN" sz="20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/>
              <a:buChar char="Ø"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JOBSEEKERS ( TO SHARE WITH RECRUITERS )</a:t>
            </a:r>
            <a:endParaRPr lang="en-US" altLang="zh-CN" sz="20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/>
              <a:buChar char="Ø"/>
            </a:pPr>
            <a:endParaRPr lang="en-US" altLang="zh-CN" sz="20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/>
              <a:buChar char="Ø"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FREELENCERS ( TO SHOW CLIENTS )</a:t>
            </a:r>
            <a:endParaRPr lang="zh-CN" altLang="en-US" sz="20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sldNum"/>
          </p:nvPr>
        </p:nvSpPr>
        <p:spPr>
          <a:xfrm rot="0">
            <a:off x="11353800" y="6473825"/>
            <a:ext cx="150812" cy="168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62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9339114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886575" y="2136775"/>
            <a:ext cx="2695575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30"/>
                </a:lnTo>
                <a:lnTo>
                  <a:pt x="21600" y="2163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w="12700"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42"/>
                </a:lnTo>
                <a:lnTo>
                  <a:pt x="21600" y="21642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w="12700"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9353551" y="5895975"/>
            <a:ext cx="180974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55650" y="385762"/>
            <a:ext cx="10680699" cy="5556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2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文本框"/>
          <p:cNvSpPr>
            <a:spLocks noGrp="1"/>
          </p:cNvSpPr>
          <p:nvPr>
            <p:ph type="body" idx="4294967295"/>
          </p:nvPr>
        </p:nvSpPr>
        <p:spPr>
          <a:xfrm rot="0">
            <a:off x="381000" y="2438400"/>
            <a:ext cx="6048375" cy="22161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o"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 HTML : STRUCTURE ( PAGES , SECTION )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o"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o"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 CSS : STYLING ( COLORS , LAYOUT )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o"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o"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 JAVASCRIPT : INTERACTIVITY ( MENU BAR , VALIDATION )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o"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o"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CODE EDITOR</a:t>
            </a: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  <a:sym typeface="Wingdings"/>
              </a:rPr>
              <a:t></a:t>
            </a: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( VS CODE ) AND HOSTING PLATFORM</a:t>
            </a: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  <a:sym typeface="Wingdings"/>
              </a:rPr>
              <a:t></a:t>
            </a: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 ( GITHUB PAGES )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sldNum"/>
          </p:nvPr>
        </p:nvSpPr>
        <p:spPr>
          <a:xfrm rot="0">
            <a:off x="11353800" y="6473825"/>
            <a:ext cx="150812" cy="168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62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9853011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8534401" y="792162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76"/>
                </a:lnTo>
                <a:lnTo>
                  <a:pt x="21600" y="21676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w="12700"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5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矩形"/>
          <p:cNvSpPr>
            <a:spLocks/>
          </p:cNvSpPr>
          <p:nvPr/>
        </p:nvSpPr>
        <p:spPr>
          <a:xfrm rot="0">
            <a:off x="11277600" y="6473825"/>
            <a:ext cx="228600" cy="168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62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739775" y="290512"/>
            <a:ext cx="8794750" cy="6143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2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曲线"/>
          <p:cNvSpPr>
            <a:spLocks/>
          </p:cNvSpPr>
          <p:nvPr/>
        </p:nvSpPr>
        <p:spPr>
          <a:xfrm rot="0">
            <a:off x="2362200" y="4878387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30" y="0"/>
                </a:moveTo>
                <a:lnTo>
                  <a:pt x="0" y="0"/>
                </a:lnTo>
                <a:lnTo>
                  <a:pt x="0" y="21630"/>
                </a:lnTo>
                <a:lnTo>
                  <a:pt x="21630" y="21630"/>
                </a:lnTo>
                <a:lnTo>
                  <a:pt x="21630" y="0"/>
                </a:lnTo>
                <a:lnTo>
                  <a:pt x="21630" y="0"/>
                </a:lnTo>
                <a:lnTo>
                  <a:pt x="21630" y="0"/>
                </a:lnTo>
                <a:close/>
              </a:path>
            </a:pathLst>
          </a:custGeom>
          <a:solidFill>
            <a:srgbClr val="42AF51"/>
          </a:solidFill>
          <a:ln w="12700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noGrp="1"/>
          </p:cNvSpPr>
          <p:nvPr>
            <p:ph type="body" idx="4294967295"/>
          </p:nvPr>
        </p:nvSpPr>
        <p:spPr>
          <a:xfrm rot="0">
            <a:off x="609600" y="1577975"/>
            <a:ext cx="8534401" cy="30765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/>
              <a:buChar char="ü"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 SECTION </a:t>
            </a:r>
            <a:endParaRPr lang="en-US" altLang="zh-CN" sz="20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 </a:t>
            </a:r>
            <a:endParaRPr lang="en-US" altLang="zh-CN" sz="20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/>
              <a:buChar char="ü"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HOME</a:t>
            </a:r>
            <a:endParaRPr lang="en-US" altLang="zh-CN" sz="20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 </a:t>
            </a:r>
            <a:endParaRPr lang="en-US" altLang="zh-CN" sz="20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/>
              <a:buChar char="ü"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PROJECT</a:t>
            </a:r>
            <a:endParaRPr lang="en-US" altLang="zh-CN" sz="20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 </a:t>
            </a:r>
            <a:endParaRPr lang="en-US" altLang="zh-CN" sz="20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/>
              <a:buChar char="ü"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SKILLS</a:t>
            </a:r>
            <a:endParaRPr lang="en-US" altLang="zh-CN" sz="20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 </a:t>
            </a:r>
            <a:endParaRPr lang="en-US" altLang="zh-CN" sz="20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/>
              <a:buChar char="ü"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CONTACT</a:t>
            </a:r>
            <a:endParaRPr lang="en-US" altLang="zh-CN" sz="20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972893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755650" y="385762"/>
            <a:ext cx="10680699" cy="7572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文本框"/>
          <p:cNvSpPr>
            <a:spLocks noGrp="1"/>
          </p:cNvSpPr>
          <p:nvPr>
            <p:ph type="body" idx="4294967295"/>
          </p:nvPr>
        </p:nvSpPr>
        <p:spPr>
          <a:xfrm rot="0">
            <a:off x="609600" y="1676400"/>
            <a:ext cx="7848600" cy="15382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 NAVIGATION BAR ( WITH SMOOTH SCROOLING )</a:t>
            </a:r>
            <a:endParaRPr lang="en-US" altLang="zh-CN" sz="20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 IMAGE DETAILS / HYPER LINK</a:t>
            </a:r>
            <a:endParaRPr lang="en-US" altLang="zh-CN" sz="20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 INTRACTIVE ELEMENTS</a:t>
            </a:r>
            <a:endParaRPr lang="zh-CN" altLang="en-US" sz="20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229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393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30</cp:revision>
  <dcterms:created xsi:type="dcterms:W3CDTF">2024-03-29T15:07:22Z</dcterms:created>
  <dcterms:modified xsi:type="dcterms:W3CDTF">2025-09-04T11:00:55Z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