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85319" autoAdjust="0"/>
  </p:normalViewPr>
  <p:slideViewPr>
    <p:cSldViewPr>
      <p:cViewPr varScale="1">
        <p:scale>
          <a:sx n="66" d="100"/>
          <a:sy n="66" d="100"/>
        </p:scale>
        <p:origin x="133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5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4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5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Employee performance scorecard in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362200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BY: SOWMIYA S</a:t>
            </a:r>
          </a:p>
          <a:p>
            <a:r>
              <a:rPr lang="en-US" sz="2400" dirty="0"/>
              <a:t>REGISTER NO:312209150 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9FAFB"/>
                </a:highlight>
                <a:latin typeface="Plus Jakarta Display"/>
              </a:rPr>
              <a:t>asunm1353312209150</a:t>
            </a:r>
            <a:endParaRPr lang="en-US" sz="2400" dirty="0"/>
          </a:p>
          <a:p>
            <a:r>
              <a:rPr lang="en-US" sz="2400" dirty="0"/>
              <a:t>DEPARTMENT:COMMERCE</a:t>
            </a:r>
          </a:p>
          <a:p>
            <a:r>
              <a:rPr lang="en-US" sz="2400" dirty="0"/>
              <a:t>COLLEGE: ANNA ADARSH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EFDE90-3659-6532-36CC-A74533EFE2C0}"/>
              </a:ext>
            </a:extLst>
          </p:cNvPr>
          <p:cNvSpPr txBox="1"/>
          <p:nvPr/>
        </p:nvSpPr>
        <p:spPr>
          <a:xfrm>
            <a:off x="914400" y="152400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/>
              <a:t>STEP 1 : DATASET FEATURE SELECTION – EMPLOYEE ID , FIRST NAME,BUSINESS UNIT, GENDER,EXPIRE DATE, PERFORMANCES SCORE, EMPLOYEE TYPE.</a:t>
            </a:r>
          </a:p>
          <a:p>
            <a:pPr algn="just"/>
            <a:endParaRPr lang="en-IN" sz="2400" b="1" dirty="0"/>
          </a:p>
          <a:p>
            <a:pPr algn="just"/>
            <a:r>
              <a:rPr lang="en-IN" sz="2400" b="1" dirty="0"/>
              <a:t>STEP 2 : DATA CLEANING : PERFORMANCE CATEGORY COMPUTATION USING FORMULA : =IFS(Z8&gt;=5,”VERY  HIGH”,Z8&gt;=4,”HIGH”.Z8&gt;=3.”MED”.”TRUE,”LOW”)</a:t>
            </a:r>
          </a:p>
          <a:p>
            <a:pPr algn="just"/>
            <a:endParaRPr lang="en-IN" sz="2400" b="1" dirty="0"/>
          </a:p>
          <a:p>
            <a:pPr algn="just"/>
            <a:r>
              <a:rPr lang="en-IN" sz="2400" b="1" dirty="0"/>
              <a:t>STEP 3      : PERFORMANCES SUMMARY PIVOT TABLE ( BUSINESS UNIT ROWS ,GENDER FILTER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DB58F-E029-4761-3B0D-515E91CD9DBE}"/>
              </a:ext>
            </a:extLst>
          </p:cNvPr>
          <p:cNvSpPr txBox="1"/>
          <p:nvPr/>
        </p:nvSpPr>
        <p:spPr>
          <a:xfrm>
            <a:off x="734952" y="1397674"/>
            <a:ext cx="7315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/>
              <a:t>STEP 4 : SLICER FOR EMPLOYEE TYPE  </a:t>
            </a:r>
          </a:p>
          <a:p>
            <a:pPr algn="just"/>
            <a:endParaRPr lang="en-IN" sz="2400" b="1" dirty="0"/>
          </a:p>
          <a:p>
            <a:pPr algn="just"/>
            <a:r>
              <a:rPr lang="en-IN" sz="2400" b="1" dirty="0"/>
              <a:t>STEP 5 : GRAPH – COLUMN CHART FOR MALE , FEMALE, EMPLOYEE </a:t>
            </a:r>
          </a:p>
          <a:p>
            <a:pPr algn="just"/>
            <a:endParaRPr lang="en-IN" sz="2400" b="1" dirty="0"/>
          </a:p>
          <a:p>
            <a:pPr algn="just"/>
            <a:r>
              <a:rPr lang="en-IN" sz="2400" b="1" dirty="0"/>
              <a:t>STEP 6 : EDITING FOR + ICON IN CHART TO CUSTOMIZES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400" b="1" dirty="0"/>
              <a:t>AXIS TITLE 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400" b="1" dirty="0"/>
              <a:t>ASES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400" b="1" dirty="0"/>
              <a:t>CHART TITLE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400" b="1" dirty="0"/>
              <a:t>GRIDLINES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80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A72C59-E163-C2B3-D929-332FFB24E27C}"/>
              </a:ext>
            </a:extLst>
          </p:cNvPr>
          <p:cNvSpPr/>
          <p:nvPr/>
        </p:nvSpPr>
        <p:spPr>
          <a:xfrm>
            <a:off x="755332" y="1143633"/>
            <a:ext cx="8598218" cy="4495167"/>
          </a:xfrm>
          <a:prstGeom prst="rect">
            <a:avLst/>
          </a:prstGeom>
          <a:blipFill>
            <a:blip r:embed="rId3"/>
            <a:stretch>
              <a:fillRect t="-54219" r="-24394" b="-29827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1C0A1-E695-FCA0-4A8E-1C9866B54DFD}"/>
              </a:ext>
            </a:extLst>
          </p:cNvPr>
          <p:cNvSpPr txBox="1"/>
          <p:nvPr/>
        </p:nvSpPr>
        <p:spPr>
          <a:xfrm>
            <a:off x="755332" y="1676400"/>
            <a:ext cx="67122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1" dirty="0"/>
              <a:t>The Employee Performance Scorecard effectively tracks and evaluates key performance indicators (KPIs) across various department 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1" dirty="0"/>
              <a:t>Insights from the scorecard highlight areas of strength and opportunities for improvement, enabling more targeted management strategies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Scorecard in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759733" y="16932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B18E3-3494-573B-779A-BD4D70F28770}"/>
              </a:ext>
            </a:extLst>
          </p:cNvPr>
          <p:cNvSpPr txBox="1"/>
          <p:nvPr/>
        </p:nvSpPr>
        <p:spPr>
          <a:xfrm>
            <a:off x="834072" y="1693283"/>
            <a:ext cx="56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6F912C-B9EE-AB55-B01F-21F849864A57}"/>
              </a:ext>
            </a:extLst>
          </p:cNvPr>
          <p:cNvSpPr txBox="1"/>
          <p:nvPr/>
        </p:nvSpPr>
        <p:spPr>
          <a:xfrm>
            <a:off x="834072" y="1600200"/>
            <a:ext cx="56368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b="1" dirty="0"/>
              <a:t>To Develop an Excel-based Employee Performance Scorecard to systematically evaluate and monitor employee performance across multiple criteria. </a:t>
            </a:r>
          </a:p>
          <a:p>
            <a:pPr algn="just"/>
            <a:endParaRPr lang="en-US" sz="2800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b="1" dirty="0"/>
              <a:t>The scorecard should facilitate performance reviews, goal setting, and improvement tracking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39831-2FE2-B82A-4827-82EB81D30126}"/>
              </a:ext>
            </a:extLst>
          </p:cNvPr>
          <p:cNvSpPr txBox="1"/>
          <p:nvPr/>
        </p:nvSpPr>
        <p:spPr>
          <a:xfrm>
            <a:off x="1219200" y="2133600"/>
            <a:ext cx="5791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dirty="0"/>
              <a:t>An employee performance scorecard in Excel is a tool used to systematically evaluate and track an employee's performance against predefined objectives and key performance indicators (KPIs).</a:t>
            </a:r>
          </a:p>
          <a:p>
            <a:pPr algn="just"/>
            <a:endParaRPr lang="en-US" sz="2400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dirty="0"/>
              <a:t> It typically includes various metrics such as productivity, quality of work, punctuality, teamwork, and any other relevant criteria.</a:t>
            </a:r>
            <a:endParaRPr lang="en-IN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8132E-51F5-3E48-0284-5ACC0B554878}"/>
              </a:ext>
            </a:extLst>
          </p:cNvPr>
          <p:cNvSpPr txBox="1"/>
          <p:nvPr/>
        </p:nvSpPr>
        <p:spPr>
          <a:xfrm>
            <a:off x="1143000" y="1828800"/>
            <a:ext cx="396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HR PROFESSIONALS</a:t>
            </a:r>
          </a:p>
          <a:p>
            <a:pPr algn="just"/>
            <a:endParaRPr lang="en-IN" sz="32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MANAGER</a:t>
            </a:r>
          </a:p>
          <a:p>
            <a:pPr algn="just"/>
            <a:r>
              <a:rPr lang="en-IN" sz="3200" b="1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SUPERVISORS</a:t>
            </a:r>
          </a:p>
          <a:p>
            <a:pPr algn="just"/>
            <a:endParaRPr lang="en-IN" sz="32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EXECUTIVE</a:t>
            </a:r>
          </a:p>
          <a:p>
            <a:pPr algn="just"/>
            <a:endParaRPr lang="en-IN" sz="32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E607A-4195-6E82-4FAB-8DF508E9B9FE}"/>
              </a:ext>
            </a:extLst>
          </p:cNvPr>
          <p:cNvSpPr txBox="1"/>
          <p:nvPr/>
        </p:nvSpPr>
        <p:spPr>
          <a:xfrm>
            <a:off x="3276600" y="2019300"/>
            <a:ext cx="510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CONDITIONAL FORMATING – EDITING BLANKS MARK</a:t>
            </a:r>
          </a:p>
          <a:p>
            <a:pPr algn="just"/>
            <a:endParaRPr lang="en-IN" sz="20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FILTERING – REMOVING MISSING VALUES</a:t>
            </a:r>
          </a:p>
          <a:p>
            <a:pPr algn="just"/>
            <a:endParaRPr lang="en-IN" sz="20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USING PIVOT TABLE – SUMMARY OF EMPLOYEE PERFORMANCES</a:t>
            </a:r>
          </a:p>
          <a:p>
            <a:pPr algn="just"/>
            <a:endParaRPr lang="en-IN" sz="20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FORMULA -  =IFS FORMULA</a:t>
            </a:r>
          </a:p>
          <a:p>
            <a:pPr algn="just"/>
            <a:endParaRPr lang="en-IN" sz="20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USING  SLICER – EMPLOYEE TYPE</a:t>
            </a:r>
          </a:p>
          <a:p>
            <a:pPr algn="just"/>
            <a:r>
              <a:rPr lang="en-IN" sz="2000" b="1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GRAPHS = FINAL REPORT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42D2C-7B70-C882-980D-29031322AC0B}"/>
              </a:ext>
            </a:extLst>
          </p:cNvPr>
          <p:cNvSpPr txBox="1"/>
          <p:nvPr/>
        </p:nvSpPr>
        <p:spPr>
          <a:xfrm>
            <a:off x="838200" y="1447800"/>
            <a:ext cx="739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Employee dataset – Kaggle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26 features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9 features used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EMP ID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Name-text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Start date-number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End date-number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Rating-number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Performance-text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gender-female , male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Business unit- text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Business type- text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28800-B3AC-AF16-6AE3-83441C737277}"/>
              </a:ext>
            </a:extLst>
          </p:cNvPr>
          <p:cNvSpPr txBox="1"/>
          <p:nvPr/>
        </p:nvSpPr>
        <p:spPr>
          <a:xfrm>
            <a:off x="2847974" y="2155041"/>
            <a:ext cx="65055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The dataset for the Performance Management Dashboard is designed to capture and analyze key aspects of employee performance. It consists of multiple data fields that provide a comprehensive view of each employee's performance metrics. Here's a detailed description of the dataset structure and the </a:t>
            </a:r>
            <a:r>
              <a:rPr lang="en-US" sz="2400" b="1" dirty="0"/>
              <a:t>significance</a:t>
            </a:r>
            <a:r>
              <a:rPr lang="en-US" sz="2000" b="1" dirty="0"/>
              <a:t> of each data field:</a:t>
            </a:r>
          </a:p>
          <a:p>
            <a:pPr algn="just"/>
            <a:endParaRPr lang="en-US" sz="2000" b="1" dirty="0"/>
          </a:p>
          <a:p>
            <a:pPr marL="342900" indent="-342900" algn="just">
              <a:buAutoNum type="arabicPeriod"/>
            </a:pPr>
            <a:r>
              <a:rPr lang="en-US" sz="2000" b="1" dirty="0"/>
              <a:t>Dynamic Data Summarization</a:t>
            </a:r>
          </a:p>
          <a:p>
            <a:pPr marL="342900" indent="-342900" algn="just">
              <a:buAutoNum type="arabicPeriod"/>
            </a:pPr>
            <a:r>
              <a:rPr lang="en-US" sz="2000" b="1" dirty="0"/>
              <a:t> Interactive Data Exploration</a:t>
            </a:r>
          </a:p>
          <a:p>
            <a:pPr marL="342900" indent="-342900" algn="just">
              <a:buAutoNum type="arabicPeriod"/>
            </a:pPr>
            <a:r>
              <a:rPr lang="en-US" sz="2000" b="1" dirty="0"/>
              <a:t> Customizable Views and Reports</a:t>
            </a:r>
          </a:p>
          <a:p>
            <a:pPr marL="342900" indent="-342900" algn="just">
              <a:buAutoNum type="arabicPeriod"/>
            </a:pPr>
            <a:r>
              <a:rPr lang="en-US" sz="2000" b="1" dirty="0"/>
              <a:t> Trend Analysis and Comparison</a:t>
            </a:r>
          </a:p>
          <a:p>
            <a:pPr marL="342900" indent="-342900" algn="just">
              <a:buAutoNum type="arabicPeriod"/>
            </a:pPr>
            <a:r>
              <a:rPr lang="en-US" sz="2000" b="1" dirty="0"/>
              <a:t> Visual Data Representation</a:t>
            </a:r>
          </a:p>
          <a:p>
            <a:pPr marL="342900" indent="-342900" algn="just">
              <a:buAutoNum type="arabicPeriod"/>
            </a:pPr>
            <a:r>
              <a:rPr lang="en-US" sz="2000" b="1" dirty="0"/>
              <a:t> Efficient Data Management</a:t>
            </a:r>
          </a:p>
          <a:p>
            <a:pPr marL="342900" indent="-342900" algn="just">
              <a:buAutoNum type="arabicPeriod"/>
            </a:pPr>
            <a:r>
              <a:rPr lang="en-US" sz="2000" b="1" dirty="0"/>
              <a:t> Advanced Filtering and Grouping</a:t>
            </a:r>
            <a:endParaRPr lang="en-I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495</Words>
  <Application>Microsoft Office PowerPoint</Application>
  <PresentationFormat>Widescreen</PresentationFormat>
  <Paragraphs>109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Plus Jakarta Display</vt:lpstr>
      <vt:lpstr>Roboto</vt:lpstr>
      <vt:lpstr>Times New Roman</vt:lpstr>
      <vt:lpstr>Trebuchet MS</vt:lpstr>
      <vt:lpstr>Wingdings</vt:lpstr>
      <vt:lpstr>Office Theme</vt:lpstr>
      <vt:lpstr>Creating Employee performance scorecard in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SOWMIYA S</cp:lastModifiedBy>
  <cp:revision>18</cp:revision>
  <dcterms:created xsi:type="dcterms:W3CDTF">2024-03-29T15:07:22Z</dcterms:created>
  <dcterms:modified xsi:type="dcterms:W3CDTF">2024-08-26T09:38:07Z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